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6" r:id="rId2"/>
    <p:sldId id="257" r:id="rId3"/>
    <p:sldId id="258" r:id="rId4"/>
    <p:sldId id="265" r:id="rId5"/>
    <p:sldId id="266" r:id="rId6"/>
    <p:sldId id="268" r:id="rId7"/>
    <p:sldId id="267" r:id="rId8"/>
    <p:sldId id="271" r:id="rId9"/>
    <p:sldId id="259" r:id="rId10"/>
    <p:sldId id="260" r:id="rId11"/>
    <p:sldId id="261" r:id="rId12"/>
    <p:sldId id="272" r:id="rId13"/>
    <p:sldId id="264" r:id="rId14"/>
    <p:sldId id="273" r:id="rId15"/>
    <p:sldId id="274" r:id="rId16"/>
    <p:sldId id="263" r:id="rId17"/>
    <p:sldId id="262" r:id="rId18"/>
    <p:sldId id="275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A1C5A-4B16-D046-B990-7F24265A1948}" v="310" dt="2024-10-07T12:10:3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2"/>
    <p:restoredTop sz="94632"/>
  </p:normalViewPr>
  <p:slideViewPr>
    <p:cSldViewPr snapToGrid="0">
      <p:cViewPr varScale="1">
        <p:scale>
          <a:sx n="88" d="100"/>
          <a:sy n="88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berio, Martine" userId="e678d829-e4f9-40a1-b8c7-471346994371" providerId="ADAL" clId="{6FCA1C5A-4B16-D046-B990-7F24265A1948}"/>
    <pc:docChg chg="custSel addSld delSld modSld">
      <pc:chgData name="Ceberio, Martine" userId="e678d829-e4f9-40a1-b8c7-471346994371" providerId="ADAL" clId="{6FCA1C5A-4B16-D046-B990-7F24265A1948}" dt="2024-10-07T12:10:52.905" v="1689" actId="1036"/>
      <pc:docMkLst>
        <pc:docMk/>
      </pc:docMkLst>
      <pc:sldChg chg="addSp delSp modSp mod">
        <pc:chgData name="Ceberio, Martine" userId="e678d829-e4f9-40a1-b8c7-471346994371" providerId="ADAL" clId="{6FCA1C5A-4B16-D046-B990-7F24265A1948}" dt="2024-10-07T11:26:55.413" v="92" actId="478"/>
        <pc:sldMkLst>
          <pc:docMk/>
          <pc:sldMk cId="1142833187" sldId="258"/>
        </pc:sldMkLst>
        <pc:spChg chg="mod">
          <ac:chgData name="Ceberio, Martine" userId="e678d829-e4f9-40a1-b8c7-471346994371" providerId="ADAL" clId="{6FCA1C5A-4B16-D046-B990-7F24265A1948}" dt="2024-10-07T11:26:42.298" v="90" actId="1076"/>
          <ac:spMkLst>
            <pc:docMk/>
            <pc:sldMk cId="1142833187" sldId="258"/>
            <ac:spMk id="3" creationId="{5301B0EE-816E-3056-223C-7DCC7FD2816F}"/>
          </ac:spMkLst>
        </pc:spChg>
        <pc:picChg chg="add del mod">
          <ac:chgData name="Ceberio, Martine" userId="e678d829-e4f9-40a1-b8c7-471346994371" providerId="ADAL" clId="{6FCA1C5A-4B16-D046-B990-7F24265A1948}" dt="2024-10-07T11:26:55.413" v="92" actId="478"/>
          <ac:picMkLst>
            <pc:docMk/>
            <pc:sldMk cId="1142833187" sldId="258"/>
            <ac:picMk id="6" creationId="{209FBDF0-7608-BAC6-3395-701336737971}"/>
          </ac:picMkLst>
        </pc:picChg>
      </pc:sldChg>
      <pc:sldChg chg="modSp mod">
        <pc:chgData name="Ceberio, Martine" userId="e678d829-e4f9-40a1-b8c7-471346994371" providerId="ADAL" clId="{6FCA1C5A-4B16-D046-B990-7F24265A1948}" dt="2024-10-07T11:39:16.642" v="898" actId="20577"/>
        <pc:sldMkLst>
          <pc:docMk/>
          <pc:sldMk cId="3725444576" sldId="259"/>
        </pc:sldMkLst>
        <pc:spChg chg="mod">
          <ac:chgData name="Ceberio, Martine" userId="e678d829-e4f9-40a1-b8c7-471346994371" providerId="ADAL" clId="{6FCA1C5A-4B16-D046-B990-7F24265A1948}" dt="2024-10-07T11:39:16.642" v="898" actId="20577"/>
          <ac:spMkLst>
            <pc:docMk/>
            <pc:sldMk cId="3725444576" sldId="259"/>
            <ac:spMk id="3" creationId="{003F61EF-C4B7-096F-5B9E-D501AEDF3659}"/>
          </ac:spMkLst>
        </pc:spChg>
      </pc:sldChg>
      <pc:sldChg chg="modSp mod">
        <pc:chgData name="Ceberio, Martine" userId="e678d829-e4f9-40a1-b8c7-471346994371" providerId="ADAL" clId="{6FCA1C5A-4B16-D046-B990-7F24265A1948}" dt="2024-10-07T11:43:33.845" v="1005" actId="20577"/>
        <pc:sldMkLst>
          <pc:docMk/>
          <pc:sldMk cId="2954552586" sldId="260"/>
        </pc:sldMkLst>
        <pc:spChg chg="mod">
          <ac:chgData name="Ceberio, Martine" userId="e678d829-e4f9-40a1-b8c7-471346994371" providerId="ADAL" clId="{6FCA1C5A-4B16-D046-B990-7F24265A1948}" dt="2024-10-07T11:43:33.845" v="1005" actId="20577"/>
          <ac:spMkLst>
            <pc:docMk/>
            <pc:sldMk cId="2954552586" sldId="260"/>
            <ac:spMk id="3" creationId="{5B79E006-661D-68BD-39F4-79EEAB951C86}"/>
          </ac:spMkLst>
        </pc:spChg>
      </pc:sldChg>
      <pc:sldChg chg="modSp mod">
        <pc:chgData name="Ceberio, Martine" userId="e678d829-e4f9-40a1-b8c7-471346994371" providerId="ADAL" clId="{6FCA1C5A-4B16-D046-B990-7F24265A1948}" dt="2024-10-07T11:46:27.546" v="1036" actId="20577"/>
        <pc:sldMkLst>
          <pc:docMk/>
          <pc:sldMk cId="1286576172" sldId="261"/>
        </pc:sldMkLst>
        <pc:spChg chg="mod">
          <ac:chgData name="Ceberio, Martine" userId="e678d829-e4f9-40a1-b8c7-471346994371" providerId="ADAL" clId="{6FCA1C5A-4B16-D046-B990-7F24265A1948}" dt="2024-10-07T11:46:27.546" v="1036" actId="20577"/>
          <ac:spMkLst>
            <pc:docMk/>
            <pc:sldMk cId="1286576172" sldId="261"/>
            <ac:spMk id="3" creationId="{4E44EC7B-0727-C24D-1130-CE64A3AA327A}"/>
          </ac:spMkLst>
        </pc:spChg>
      </pc:sldChg>
      <pc:sldChg chg="addSp modSp add mod setBg">
        <pc:chgData name="Ceberio, Martine" userId="e678d829-e4f9-40a1-b8c7-471346994371" providerId="ADAL" clId="{6FCA1C5A-4B16-D046-B990-7F24265A1948}" dt="2024-10-07T11:17:14.872" v="37" actId="27636"/>
        <pc:sldMkLst>
          <pc:docMk/>
          <pc:sldMk cId="2976608503" sldId="265"/>
        </pc:sldMkLst>
        <pc:spChg chg="add mod">
          <ac:chgData name="Ceberio, Martine" userId="e678d829-e4f9-40a1-b8c7-471346994371" providerId="ADAL" clId="{6FCA1C5A-4B16-D046-B990-7F24265A1948}" dt="2024-10-07T11:17:14.775" v="13"/>
          <ac:spMkLst>
            <pc:docMk/>
            <pc:sldMk cId="2976608503" sldId="265"/>
            <ac:spMk id="6" creationId="{C35F42D6-3C57-88C9-A628-1382557AA7B4}"/>
          </ac:spMkLst>
        </pc:spChg>
        <pc:spChg chg="add mod">
          <ac:chgData name="Ceberio, Martine" userId="e678d829-e4f9-40a1-b8c7-471346994371" providerId="ADAL" clId="{6FCA1C5A-4B16-D046-B990-7F24265A1948}" dt="2024-10-07T11:17:14.872" v="37" actId="27636"/>
          <ac:spMkLst>
            <pc:docMk/>
            <pc:sldMk cId="2976608503" sldId="265"/>
            <ac:spMk id="7" creationId="{B9602E58-2993-A2AE-AAD0-8D70A9A5738A}"/>
          </ac:spMkLst>
        </pc:spChg>
        <pc:spChg chg="add mod">
          <ac:chgData name="Ceberio, Martine" userId="e678d829-e4f9-40a1-b8c7-471346994371" providerId="ADAL" clId="{6FCA1C5A-4B16-D046-B990-7F24265A1948}" dt="2024-10-07T11:17:14.802" v="36"/>
          <ac:spMkLst>
            <pc:docMk/>
            <pc:sldMk cId="2976608503" sldId="265"/>
            <ac:spMk id="10" creationId="{5A18309E-1C0D-E932-86DE-D30FCD51B678}"/>
          </ac:spMkLst>
        </pc:spChg>
        <pc:picChg chg="add">
          <ac:chgData name="Ceberio, Martine" userId="e678d829-e4f9-40a1-b8c7-471346994371" providerId="ADAL" clId="{6FCA1C5A-4B16-D046-B990-7F24265A1948}" dt="2024-10-07T11:17:14.737" v="4"/>
          <ac:picMkLst>
            <pc:docMk/>
            <pc:sldMk cId="2976608503" sldId="265"/>
            <ac:picMk id="3" creationId="{AAAA09AC-4E36-0FF5-2E45-3FD121551460}"/>
          </ac:picMkLst>
        </pc:picChg>
        <pc:picChg chg="add">
          <ac:chgData name="Ceberio, Martine" userId="e678d829-e4f9-40a1-b8c7-471346994371" providerId="ADAL" clId="{6FCA1C5A-4B16-D046-B990-7F24265A1948}" dt="2024-10-07T11:17:14.741" v="5"/>
          <ac:picMkLst>
            <pc:docMk/>
            <pc:sldMk cId="2976608503" sldId="265"/>
            <ac:picMk id="5" creationId="{6DA104DC-FB5F-2596-CC1F-CFEF4234719D}"/>
          </ac:picMkLst>
        </pc:picChg>
        <pc:picChg chg="add">
          <ac:chgData name="Ceberio, Martine" userId="e678d829-e4f9-40a1-b8c7-471346994371" providerId="ADAL" clId="{6FCA1C5A-4B16-D046-B990-7F24265A1948}" dt="2024-10-07T11:17:14.788" v="25"/>
          <ac:picMkLst>
            <pc:docMk/>
            <pc:sldMk cId="2976608503" sldId="265"/>
            <ac:picMk id="9" creationId="{DC5E0CA3-9A65-796E-81AB-11CB36AD6796}"/>
          </ac:picMkLst>
        </pc:picChg>
      </pc:sldChg>
      <pc:sldChg chg="addSp modSp add mod">
        <pc:chgData name="Ceberio, Martine" userId="e678d829-e4f9-40a1-b8c7-471346994371" providerId="ADAL" clId="{6FCA1C5A-4B16-D046-B990-7F24265A1948}" dt="2024-10-07T11:28:27.649" v="164" actId="20577"/>
        <pc:sldMkLst>
          <pc:docMk/>
          <pc:sldMk cId="1712144075" sldId="266"/>
        </pc:sldMkLst>
        <pc:spChg chg="mod">
          <ac:chgData name="Ceberio, Martine" userId="e678d829-e4f9-40a1-b8c7-471346994371" providerId="ADAL" clId="{6FCA1C5A-4B16-D046-B990-7F24265A1948}" dt="2024-10-07T11:28:27.649" v="164" actId="20577"/>
          <ac:spMkLst>
            <pc:docMk/>
            <pc:sldMk cId="1712144075" sldId="266"/>
            <ac:spMk id="3" creationId="{693D3A8F-8F91-F706-AF10-F94409A44B86}"/>
          </ac:spMkLst>
        </pc:spChg>
        <pc:picChg chg="add mod">
          <ac:chgData name="Ceberio, Martine" userId="e678d829-e4f9-40a1-b8c7-471346994371" providerId="ADAL" clId="{6FCA1C5A-4B16-D046-B990-7F24265A1948}" dt="2024-10-07T11:28:24.920" v="163" actId="1076"/>
          <ac:picMkLst>
            <pc:docMk/>
            <pc:sldMk cId="1712144075" sldId="266"/>
            <ac:picMk id="4" creationId="{2355367F-1D29-8104-7854-97E5F4BBB934}"/>
          </ac:picMkLst>
        </pc:picChg>
      </pc:sldChg>
      <pc:sldChg chg="addSp modSp new mod setBg">
        <pc:chgData name="Ceberio, Martine" userId="e678d829-e4f9-40a1-b8c7-471346994371" providerId="ADAL" clId="{6FCA1C5A-4B16-D046-B990-7F24265A1948}" dt="2024-10-07T11:35:43.705" v="700" actId="403"/>
        <pc:sldMkLst>
          <pc:docMk/>
          <pc:sldMk cId="1533735" sldId="267"/>
        </pc:sldMkLst>
        <pc:spChg chg="mod">
          <ac:chgData name="Ceberio, Martine" userId="e678d829-e4f9-40a1-b8c7-471346994371" providerId="ADAL" clId="{6FCA1C5A-4B16-D046-B990-7F24265A1948}" dt="2024-10-07T11:35:19.708" v="692" actId="26606"/>
          <ac:spMkLst>
            <pc:docMk/>
            <pc:sldMk cId="1533735" sldId="267"/>
            <ac:spMk id="2" creationId="{AAAD7DA8-8028-86A2-6840-C4979D0A9EB6}"/>
          </ac:spMkLst>
        </pc:spChg>
        <pc:spChg chg="mod">
          <ac:chgData name="Ceberio, Martine" userId="e678d829-e4f9-40a1-b8c7-471346994371" providerId="ADAL" clId="{6FCA1C5A-4B16-D046-B990-7F24265A1948}" dt="2024-10-07T11:35:43.705" v="700" actId="403"/>
          <ac:spMkLst>
            <pc:docMk/>
            <pc:sldMk cId="1533735" sldId="267"/>
            <ac:spMk id="3" creationId="{7DCC9701-B0E3-F717-66EB-946B6AE31F86}"/>
          </ac:spMkLst>
        </pc:spChg>
        <pc:spChg chg="add">
          <ac:chgData name="Ceberio, Martine" userId="e678d829-e4f9-40a1-b8c7-471346994371" providerId="ADAL" clId="{6FCA1C5A-4B16-D046-B990-7F24265A1948}" dt="2024-10-07T11:35:19.708" v="692" actId="26606"/>
          <ac:spMkLst>
            <pc:docMk/>
            <pc:sldMk cId="1533735" sldId="267"/>
            <ac:spMk id="9" creationId="{E06C35EF-DBC8-41DC-A647-F1E0F599BC39}"/>
          </ac:spMkLst>
        </pc:spChg>
        <pc:spChg chg="add">
          <ac:chgData name="Ceberio, Martine" userId="e678d829-e4f9-40a1-b8c7-471346994371" providerId="ADAL" clId="{6FCA1C5A-4B16-D046-B990-7F24265A1948}" dt="2024-10-07T11:35:19.708" v="692" actId="26606"/>
          <ac:spMkLst>
            <pc:docMk/>
            <pc:sldMk cId="1533735" sldId="267"/>
            <ac:spMk id="11" creationId="{6DEB0BA5-59CA-4DBF-A716-BEEC67603046}"/>
          </ac:spMkLst>
        </pc:spChg>
        <pc:grpChg chg="add">
          <ac:chgData name="Ceberio, Martine" userId="e678d829-e4f9-40a1-b8c7-471346994371" providerId="ADAL" clId="{6FCA1C5A-4B16-D046-B990-7F24265A1948}" dt="2024-10-07T11:35:19.708" v="692" actId="26606"/>
          <ac:grpSpMkLst>
            <pc:docMk/>
            <pc:sldMk cId="1533735" sldId="267"/>
            <ac:grpSpMk id="13" creationId="{DAA8545C-2832-4EB7-9624-D6EEA011A879}"/>
          </ac:grpSpMkLst>
        </pc:grpChg>
        <pc:picChg chg="add mod">
          <ac:chgData name="Ceberio, Martine" userId="e678d829-e4f9-40a1-b8c7-471346994371" providerId="ADAL" clId="{6FCA1C5A-4B16-D046-B990-7F24265A1948}" dt="2024-10-07T11:35:09.212" v="691"/>
          <ac:picMkLst>
            <pc:docMk/>
            <pc:sldMk cId="1533735" sldId="267"/>
            <ac:picMk id="4" creationId="{B589D805-7FDF-2A5C-EA76-D4463E28F36E}"/>
          </ac:picMkLst>
        </pc:picChg>
      </pc:sldChg>
      <pc:sldChg chg="add del">
        <pc:chgData name="Ceberio, Martine" userId="e678d829-e4f9-40a1-b8c7-471346994371" providerId="ADAL" clId="{6FCA1C5A-4B16-D046-B990-7F24265A1948}" dt="2024-10-07T11:24:54.841" v="81"/>
        <pc:sldMkLst>
          <pc:docMk/>
          <pc:sldMk cId="662488957" sldId="267"/>
        </pc:sldMkLst>
      </pc:sldChg>
      <pc:sldChg chg="add del">
        <pc:chgData name="Ceberio, Martine" userId="e678d829-e4f9-40a1-b8c7-471346994371" providerId="ADAL" clId="{6FCA1C5A-4B16-D046-B990-7F24265A1948}" dt="2024-10-07T11:24:46.582" v="79"/>
        <pc:sldMkLst>
          <pc:docMk/>
          <pc:sldMk cId="3957482624" sldId="267"/>
        </pc:sldMkLst>
      </pc:sldChg>
      <pc:sldChg chg="addSp delSp modSp new mod setBg">
        <pc:chgData name="Ceberio, Martine" userId="e678d829-e4f9-40a1-b8c7-471346994371" providerId="ADAL" clId="{6FCA1C5A-4B16-D046-B990-7F24265A1948}" dt="2024-10-07T11:36:17.123" v="702" actId="166"/>
        <pc:sldMkLst>
          <pc:docMk/>
          <pc:sldMk cId="2859644257" sldId="268"/>
        </pc:sldMkLst>
        <pc:spChg chg="mod">
          <ac:chgData name="Ceberio, Martine" userId="e678d829-e4f9-40a1-b8c7-471346994371" providerId="ADAL" clId="{6FCA1C5A-4B16-D046-B990-7F24265A1948}" dt="2024-10-07T11:36:10.478" v="701" actId="26606"/>
          <ac:spMkLst>
            <pc:docMk/>
            <pc:sldMk cId="2859644257" sldId="268"/>
            <ac:spMk id="2" creationId="{BAFD2921-1D61-3109-968E-919B6C0CD016}"/>
          </ac:spMkLst>
        </pc:spChg>
        <pc:spChg chg="del mod">
          <ac:chgData name="Ceberio, Martine" userId="e678d829-e4f9-40a1-b8c7-471346994371" providerId="ADAL" clId="{6FCA1C5A-4B16-D046-B990-7F24265A1948}" dt="2024-10-07T11:36:10.478" v="701" actId="26606"/>
          <ac:spMkLst>
            <pc:docMk/>
            <pc:sldMk cId="2859644257" sldId="268"/>
            <ac:spMk id="3" creationId="{D3733AD9-8575-20F0-0576-C1EB1AD9972D}"/>
          </ac:spMkLst>
        </pc:spChg>
        <pc:spChg chg="add">
          <ac:chgData name="Ceberio, Martine" userId="e678d829-e4f9-40a1-b8c7-471346994371" providerId="ADAL" clId="{6FCA1C5A-4B16-D046-B990-7F24265A1948}" dt="2024-10-07T11:36:10.478" v="701" actId="26606"/>
          <ac:spMkLst>
            <pc:docMk/>
            <pc:sldMk cId="2859644257" sldId="268"/>
            <ac:spMk id="10" creationId="{8651CFA9-6065-4243-AC48-858E359780B1}"/>
          </ac:spMkLst>
        </pc:spChg>
        <pc:spChg chg="add">
          <ac:chgData name="Ceberio, Martine" userId="e678d829-e4f9-40a1-b8c7-471346994371" providerId="ADAL" clId="{6FCA1C5A-4B16-D046-B990-7F24265A1948}" dt="2024-10-07T11:36:10.478" v="701" actId="26606"/>
          <ac:spMkLst>
            <pc:docMk/>
            <pc:sldMk cId="2859644257" sldId="268"/>
            <ac:spMk id="12" creationId="{37962AE0-6A1C-4B76-9D52-10E5E6D7D3BB}"/>
          </ac:spMkLst>
        </pc:spChg>
        <pc:grpChg chg="add">
          <ac:chgData name="Ceberio, Martine" userId="e678d829-e4f9-40a1-b8c7-471346994371" providerId="ADAL" clId="{6FCA1C5A-4B16-D046-B990-7F24265A1948}" dt="2024-10-07T11:36:10.478" v="701" actId="26606"/>
          <ac:grpSpMkLst>
            <pc:docMk/>
            <pc:sldMk cId="2859644257" sldId="268"/>
            <ac:grpSpMk id="14" creationId="{7AB7BDB5-BE0D-446B-AA57-16A1D859E52B}"/>
          </ac:grpSpMkLst>
        </pc:grpChg>
        <pc:graphicFrameChg chg="add">
          <ac:chgData name="Ceberio, Martine" userId="e678d829-e4f9-40a1-b8c7-471346994371" providerId="ADAL" clId="{6FCA1C5A-4B16-D046-B990-7F24265A1948}" dt="2024-10-07T11:36:10.478" v="701" actId="26606"/>
          <ac:graphicFrameMkLst>
            <pc:docMk/>
            <pc:sldMk cId="2859644257" sldId="268"/>
            <ac:graphicFrameMk id="6" creationId="{CFEDC55E-07A1-D90C-19DE-4EAAB0A8BF89}"/>
          </ac:graphicFrameMkLst>
        </pc:graphicFrameChg>
        <pc:picChg chg="add mod">
          <ac:chgData name="Ceberio, Martine" userId="e678d829-e4f9-40a1-b8c7-471346994371" providerId="ADAL" clId="{6FCA1C5A-4B16-D046-B990-7F24265A1948}" dt="2024-10-07T11:36:17.123" v="702" actId="166"/>
          <ac:picMkLst>
            <pc:docMk/>
            <pc:sldMk cId="2859644257" sldId="268"/>
            <ac:picMk id="4" creationId="{9010D3E9-E481-5EAB-48E2-9665760EF729}"/>
          </ac:picMkLst>
        </pc:picChg>
      </pc:sldChg>
      <pc:sldChg chg="addSp modSp add del mod setBg">
        <pc:chgData name="Ceberio, Martine" userId="e678d829-e4f9-40a1-b8c7-471346994371" providerId="ADAL" clId="{6FCA1C5A-4B16-D046-B990-7F24265A1948}" dt="2024-10-07T11:34:05.435" v="687" actId="2696"/>
        <pc:sldMkLst>
          <pc:docMk/>
          <pc:sldMk cId="4068743577" sldId="269"/>
        </pc:sldMkLst>
        <pc:spChg chg="add mod">
          <ac:chgData name="Ceberio, Martine" userId="e678d829-e4f9-40a1-b8c7-471346994371" providerId="ADAL" clId="{6FCA1C5A-4B16-D046-B990-7F24265A1948}" dt="2024-10-07T11:31:18.171" v="546"/>
          <ac:spMkLst>
            <pc:docMk/>
            <pc:sldMk cId="4068743577" sldId="269"/>
            <ac:spMk id="6" creationId="{2E4C245C-412E-209E-1F67-B2BB82B1AC3B}"/>
          </ac:spMkLst>
        </pc:spChg>
        <pc:spChg chg="add mod">
          <ac:chgData name="Ceberio, Martine" userId="e678d829-e4f9-40a1-b8c7-471346994371" providerId="ADAL" clId="{6FCA1C5A-4B16-D046-B990-7F24265A1948}" dt="2024-10-07T11:31:18.223" v="570" actId="27636"/>
          <ac:spMkLst>
            <pc:docMk/>
            <pc:sldMk cId="4068743577" sldId="269"/>
            <ac:spMk id="7" creationId="{FD518AB1-6526-77C4-7643-E7EE458F97F0}"/>
          </ac:spMkLst>
        </pc:spChg>
        <pc:spChg chg="add mod">
          <ac:chgData name="Ceberio, Martine" userId="e678d829-e4f9-40a1-b8c7-471346994371" providerId="ADAL" clId="{6FCA1C5A-4B16-D046-B990-7F24265A1948}" dt="2024-10-07T11:31:18.226" v="571" actId="27636"/>
          <ac:spMkLst>
            <pc:docMk/>
            <pc:sldMk cId="4068743577" sldId="269"/>
            <ac:spMk id="10" creationId="{93FF26DA-087F-3783-288E-C2D8A4B9EA22}"/>
          </ac:spMkLst>
        </pc:spChg>
        <pc:picChg chg="add">
          <ac:chgData name="Ceberio, Martine" userId="e678d829-e4f9-40a1-b8c7-471346994371" providerId="ADAL" clId="{6FCA1C5A-4B16-D046-B990-7F24265A1948}" dt="2024-10-07T11:31:18.158" v="537"/>
          <ac:picMkLst>
            <pc:docMk/>
            <pc:sldMk cId="4068743577" sldId="269"/>
            <ac:picMk id="3" creationId="{32FE5E90-6EE7-045A-6844-A2186BCBC5BC}"/>
          </ac:picMkLst>
        </pc:picChg>
        <pc:picChg chg="add">
          <ac:chgData name="Ceberio, Martine" userId="e678d829-e4f9-40a1-b8c7-471346994371" providerId="ADAL" clId="{6FCA1C5A-4B16-D046-B990-7F24265A1948}" dt="2024-10-07T11:31:18.162" v="538"/>
          <ac:picMkLst>
            <pc:docMk/>
            <pc:sldMk cId="4068743577" sldId="269"/>
            <ac:picMk id="5" creationId="{BBA87209-DFB0-C3E8-4B32-B0C6776184C1}"/>
          </ac:picMkLst>
        </pc:picChg>
        <pc:picChg chg="add">
          <ac:chgData name="Ceberio, Martine" userId="e678d829-e4f9-40a1-b8c7-471346994371" providerId="ADAL" clId="{6FCA1C5A-4B16-D046-B990-7F24265A1948}" dt="2024-10-07T11:31:18.180" v="558"/>
          <ac:picMkLst>
            <pc:docMk/>
            <pc:sldMk cId="4068743577" sldId="269"/>
            <ac:picMk id="9" creationId="{A6625B66-998B-8B92-2BB4-1816826E6E42}"/>
          </ac:picMkLst>
        </pc:picChg>
      </pc:sldChg>
      <pc:sldChg chg="addSp modSp add del mod setBg">
        <pc:chgData name="Ceberio, Martine" userId="e678d829-e4f9-40a1-b8c7-471346994371" providerId="ADAL" clId="{6FCA1C5A-4B16-D046-B990-7F24265A1948}" dt="2024-10-07T11:34:13" v="688" actId="2696"/>
        <pc:sldMkLst>
          <pc:docMk/>
          <pc:sldMk cId="785595907" sldId="270"/>
        </pc:sldMkLst>
        <pc:spChg chg="add mod">
          <ac:chgData name="Ceberio, Martine" userId="e678d829-e4f9-40a1-b8c7-471346994371" providerId="ADAL" clId="{6FCA1C5A-4B16-D046-B990-7F24265A1948}" dt="2024-10-07T11:31:39.047" v="585"/>
          <ac:spMkLst>
            <pc:docMk/>
            <pc:sldMk cId="785595907" sldId="270"/>
            <ac:spMk id="6" creationId="{BE8CB9DB-F172-ED1F-0907-A84E622D7355}"/>
          </ac:spMkLst>
        </pc:spChg>
        <pc:spChg chg="add mod">
          <ac:chgData name="Ceberio, Martine" userId="e678d829-e4f9-40a1-b8c7-471346994371" providerId="ADAL" clId="{6FCA1C5A-4B16-D046-B990-7F24265A1948}" dt="2024-10-07T11:31:39.112" v="609" actId="27636"/>
          <ac:spMkLst>
            <pc:docMk/>
            <pc:sldMk cId="785595907" sldId="270"/>
            <ac:spMk id="7" creationId="{C0F82E64-BDF7-02E4-93E2-2953D3D85200}"/>
          </ac:spMkLst>
        </pc:spChg>
        <pc:spChg chg="add mod">
          <ac:chgData name="Ceberio, Martine" userId="e678d829-e4f9-40a1-b8c7-471346994371" providerId="ADAL" clId="{6FCA1C5A-4B16-D046-B990-7F24265A1948}" dt="2024-10-07T11:31:39.115" v="610" actId="27636"/>
          <ac:spMkLst>
            <pc:docMk/>
            <pc:sldMk cId="785595907" sldId="270"/>
            <ac:spMk id="10" creationId="{3FD2E345-7AF5-788A-E59B-A5AC2BFF2B88}"/>
          </ac:spMkLst>
        </pc:spChg>
        <pc:picChg chg="add">
          <ac:chgData name="Ceberio, Martine" userId="e678d829-e4f9-40a1-b8c7-471346994371" providerId="ADAL" clId="{6FCA1C5A-4B16-D046-B990-7F24265A1948}" dt="2024-10-07T11:31:39.040" v="576"/>
          <ac:picMkLst>
            <pc:docMk/>
            <pc:sldMk cId="785595907" sldId="270"/>
            <ac:picMk id="3" creationId="{EAB05CCD-8E82-1D67-EAE8-DF08BBF994A9}"/>
          </ac:picMkLst>
        </pc:picChg>
        <pc:picChg chg="add">
          <ac:chgData name="Ceberio, Martine" userId="e678d829-e4f9-40a1-b8c7-471346994371" providerId="ADAL" clId="{6FCA1C5A-4B16-D046-B990-7F24265A1948}" dt="2024-10-07T11:31:39.043" v="577"/>
          <ac:picMkLst>
            <pc:docMk/>
            <pc:sldMk cId="785595907" sldId="270"/>
            <ac:picMk id="5" creationId="{8CB521FF-8EDB-91D9-134C-70FBBC5DD465}"/>
          </ac:picMkLst>
        </pc:picChg>
        <pc:picChg chg="add">
          <ac:chgData name="Ceberio, Martine" userId="e678d829-e4f9-40a1-b8c7-471346994371" providerId="ADAL" clId="{6FCA1C5A-4B16-D046-B990-7F24265A1948}" dt="2024-10-07T11:31:39.056" v="597"/>
          <ac:picMkLst>
            <pc:docMk/>
            <pc:sldMk cId="785595907" sldId="270"/>
            <ac:picMk id="9" creationId="{C4770C1D-798E-EB45-A3A3-C73F6D50C514}"/>
          </ac:picMkLst>
        </pc:picChg>
      </pc:sldChg>
      <pc:sldChg chg="addSp modSp add mod setBg">
        <pc:chgData name="Ceberio, Martine" userId="e678d829-e4f9-40a1-b8c7-471346994371" providerId="ADAL" clId="{6FCA1C5A-4B16-D046-B990-7F24265A1948}" dt="2024-10-07T11:42:09.575" v="943"/>
        <pc:sldMkLst>
          <pc:docMk/>
          <pc:sldMk cId="1528090388" sldId="271"/>
        </pc:sldMkLst>
        <pc:spChg chg="add mod">
          <ac:chgData name="Ceberio, Martine" userId="e678d829-e4f9-40a1-b8c7-471346994371" providerId="ADAL" clId="{6FCA1C5A-4B16-D046-B990-7F24265A1948}" dt="2024-10-07T11:42:09.575" v="943"/>
          <ac:spMkLst>
            <pc:docMk/>
            <pc:sldMk cId="1528090388" sldId="271"/>
            <ac:spMk id="6" creationId="{2FD7F571-1C5D-1A42-DAA8-899DE7925EC6}"/>
          </ac:spMkLst>
        </pc:spChg>
        <pc:spChg chg="add mod">
          <ac:chgData name="Ceberio, Martine" userId="e678d829-e4f9-40a1-b8c7-471346994371" providerId="ADAL" clId="{6FCA1C5A-4B16-D046-B990-7F24265A1948}" dt="2024-10-07T11:33:46.872" v="648" actId="27636"/>
          <ac:spMkLst>
            <pc:docMk/>
            <pc:sldMk cId="1528090388" sldId="271"/>
            <ac:spMk id="7" creationId="{12D6BF74-F8FF-6600-84F0-199C38F8F250}"/>
          </ac:spMkLst>
        </pc:spChg>
        <pc:spChg chg="add mod">
          <ac:chgData name="Ceberio, Martine" userId="e678d829-e4f9-40a1-b8c7-471346994371" providerId="ADAL" clId="{6FCA1C5A-4B16-D046-B990-7F24265A1948}" dt="2024-10-07T11:33:46.809" v="647"/>
          <ac:spMkLst>
            <pc:docMk/>
            <pc:sldMk cId="1528090388" sldId="271"/>
            <ac:spMk id="10" creationId="{4928F196-B830-C220-B9C2-F0B949C55675}"/>
          </ac:spMkLst>
        </pc:spChg>
        <pc:picChg chg="add">
          <ac:chgData name="Ceberio, Martine" userId="e678d829-e4f9-40a1-b8c7-471346994371" providerId="ADAL" clId="{6FCA1C5A-4B16-D046-B990-7F24265A1948}" dt="2024-10-07T11:33:46.787" v="615"/>
          <ac:picMkLst>
            <pc:docMk/>
            <pc:sldMk cId="1528090388" sldId="271"/>
            <ac:picMk id="3" creationId="{C5DCA413-E0E0-1350-4E7B-32B1151AA3DC}"/>
          </ac:picMkLst>
        </pc:picChg>
        <pc:picChg chg="add">
          <ac:chgData name="Ceberio, Martine" userId="e678d829-e4f9-40a1-b8c7-471346994371" providerId="ADAL" clId="{6FCA1C5A-4B16-D046-B990-7F24265A1948}" dt="2024-10-07T11:33:46.790" v="616"/>
          <ac:picMkLst>
            <pc:docMk/>
            <pc:sldMk cId="1528090388" sldId="271"/>
            <ac:picMk id="5" creationId="{38C01B40-39EE-7077-4BDB-2B98EA4DDCE9}"/>
          </ac:picMkLst>
        </pc:picChg>
        <pc:picChg chg="add">
          <ac:chgData name="Ceberio, Martine" userId="e678d829-e4f9-40a1-b8c7-471346994371" providerId="ADAL" clId="{6FCA1C5A-4B16-D046-B990-7F24265A1948}" dt="2024-10-07T11:33:46.803" v="636"/>
          <ac:picMkLst>
            <pc:docMk/>
            <pc:sldMk cId="1528090388" sldId="271"/>
            <ac:picMk id="9" creationId="{C82C9B02-F447-F6A3-17A0-0407C06699BC}"/>
          </ac:picMkLst>
        </pc:picChg>
      </pc:sldChg>
      <pc:sldChg chg="addSp delSp modSp add del mod setBg">
        <pc:chgData name="Ceberio, Martine" userId="e678d829-e4f9-40a1-b8c7-471346994371" providerId="ADAL" clId="{6FCA1C5A-4B16-D046-B990-7F24265A1948}" dt="2024-10-07T11:42:36.507" v="948" actId="2696"/>
        <pc:sldMkLst>
          <pc:docMk/>
          <pc:sldMk cId="974001448" sldId="272"/>
        </pc:sldMkLst>
        <pc:spChg chg="add mod">
          <ac:chgData name="Ceberio, Martine" userId="e678d829-e4f9-40a1-b8c7-471346994371" providerId="ADAL" clId="{6FCA1C5A-4B16-D046-B990-7F24265A1948}" dt="2024-10-07T11:42:27.939" v="944"/>
          <ac:spMkLst>
            <pc:docMk/>
            <pc:sldMk cId="974001448" sldId="272"/>
            <ac:spMk id="6" creationId="{7E3E60C0-C891-905F-5E3C-B81EC8CCA7BE}"/>
          </ac:spMkLst>
        </pc:spChg>
        <pc:spChg chg="add mod">
          <ac:chgData name="Ceberio, Martine" userId="e678d829-e4f9-40a1-b8c7-471346994371" providerId="ADAL" clId="{6FCA1C5A-4B16-D046-B990-7F24265A1948}" dt="2024-10-07T11:33:59.960" v="686" actId="27636"/>
          <ac:spMkLst>
            <pc:docMk/>
            <pc:sldMk cId="974001448" sldId="272"/>
            <ac:spMk id="7" creationId="{2F6332D3-3BCF-E9E3-51AA-CADC8712C622}"/>
          </ac:spMkLst>
        </pc:spChg>
        <pc:spChg chg="add mod">
          <ac:chgData name="Ceberio, Martine" userId="e678d829-e4f9-40a1-b8c7-471346994371" providerId="ADAL" clId="{6FCA1C5A-4B16-D046-B990-7F24265A1948}" dt="2024-10-07T11:33:59.902" v="685"/>
          <ac:spMkLst>
            <pc:docMk/>
            <pc:sldMk cId="974001448" sldId="272"/>
            <ac:spMk id="10" creationId="{161200AF-73F8-67DA-40A1-7FF53A9DE9AD}"/>
          </ac:spMkLst>
        </pc:spChg>
        <pc:picChg chg="add">
          <ac:chgData name="Ceberio, Martine" userId="e678d829-e4f9-40a1-b8c7-471346994371" providerId="ADAL" clId="{6FCA1C5A-4B16-D046-B990-7F24265A1948}" dt="2024-10-07T11:33:59.879" v="653"/>
          <ac:picMkLst>
            <pc:docMk/>
            <pc:sldMk cId="974001448" sldId="272"/>
            <ac:picMk id="3" creationId="{D77DB6BB-9D85-9332-6E51-E10CF220118C}"/>
          </ac:picMkLst>
        </pc:picChg>
        <pc:picChg chg="add del">
          <ac:chgData name="Ceberio, Martine" userId="e678d829-e4f9-40a1-b8c7-471346994371" providerId="ADAL" clId="{6FCA1C5A-4B16-D046-B990-7F24265A1948}" dt="2024-10-07T11:42:27.945" v="946"/>
          <ac:picMkLst>
            <pc:docMk/>
            <pc:sldMk cId="974001448" sldId="272"/>
            <ac:picMk id="5" creationId="{948CFB08-535A-D018-4DB9-1FEA7802BA89}"/>
          </ac:picMkLst>
        </pc:picChg>
        <pc:picChg chg="add">
          <ac:chgData name="Ceberio, Martine" userId="e678d829-e4f9-40a1-b8c7-471346994371" providerId="ADAL" clId="{6FCA1C5A-4B16-D046-B990-7F24265A1948}" dt="2024-10-07T11:33:59.895" v="674"/>
          <ac:picMkLst>
            <pc:docMk/>
            <pc:sldMk cId="974001448" sldId="272"/>
            <ac:picMk id="9" creationId="{E6B8502B-22FE-6FE1-30F4-2794A28380A1}"/>
          </ac:picMkLst>
        </pc:picChg>
        <pc:picChg chg="add">
          <ac:chgData name="Ceberio, Martine" userId="e678d829-e4f9-40a1-b8c7-471346994371" providerId="ADAL" clId="{6FCA1C5A-4B16-D046-B990-7F24265A1948}" dt="2024-10-07T11:42:27.949" v="947"/>
          <ac:picMkLst>
            <pc:docMk/>
            <pc:sldMk cId="974001448" sldId="272"/>
            <ac:picMk id="12" creationId="{9A6AD398-21E0-6ADB-837B-976B8431ECF2}"/>
          </ac:picMkLst>
        </pc:picChg>
      </pc:sldChg>
      <pc:sldChg chg="addSp modSp add mod setBg">
        <pc:chgData name="Ceberio, Martine" userId="e678d829-e4f9-40a1-b8c7-471346994371" providerId="ADAL" clId="{6FCA1C5A-4B16-D046-B990-7F24265A1948}" dt="2024-10-07T11:47:00.678" v="1074" actId="27636"/>
        <pc:sldMkLst>
          <pc:docMk/>
          <pc:sldMk cId="2204892030" sldId="272"/>
        </pc:sldMkLst>
        <pc:spChg chg="add mod">
          <ac:chgData name="Ceberio, Martine" userId="e678d829-e4f9-40a1-b8c7-471346994371" providerId="ADAL" clId="{6FCA1C5A-4B16-D046-B990-7F24265A1948}" dt="2024-10-07T11:47:00.598" v="1050"/>
          <ac:spMkLst>
            <pc:docMk/>
            <pc:sldMk cId="2204892030" sldId="272"/>
            <ac:spMk id="6" creationId="{945046A1-26F4-7106-271F-1740D97CE859}"/>
          </ac:spMkLst>
        </pc:spChg>
        <pc:spChg chg="add mod">
          <ac:chgData name="Ceberio, Martine" userId="e678d829-e4f9-40a1-b8c7-471346994371" providerId="ADAL" clId="{6FCA1C5A-4B16-D046-B990-7F24265A1948}" dt="2024-10-07T11:47:00.678" v="1074" actId="27636"/>
          <ac:spMkLst>
            <pc:docMk/>
            <pc:sldMk cId="2204892030" sldId="272"/>
            <ac:spMk id="7" creationId="{98B0659D-677A-3E30-3AC9-979A62857C2D}"/>
          </ac:spMkLst>
        </pc:spChg>
        <pc:spChg chg="add mod">
          <ac:chgData name="Ceberio, Martine" userId="e678d829-e4f9-40a1-b8c7-471346994371" providerId="ADAL" clId="{6FCA1C5A-4B16-D046-B990-7F24265A1948}" dt="2024-10-07T11:47:00.613" v="1073"/>
          <ac:spMkLst>
            <pc:docMk/>
            <pc:sldMk cId="2204892030" sldId="272"/>
            <ac:spMk id="10" creationId="{B5CCC7E3-685A-B0D1-6A61-85EFD0E15D1F}"/>
          </ac:spMkLst>
        </pc:spChg>
        <pc:picChg chg="add">
          <ac:chgData name="Ceberio, Martine" userId="e678d829-e4f9-40a1-b8c7-471346994371" providerId="ADAL" clId="{6FCA1C5A-4B16-D046-B990-7F24265A1948}" dt="2024-10-07T11:47:00.591" v="1041"/>
          <ac:picMkLst>
            <pc:docMk/>
            <pc:sldMk cId="2204892030" sldId="272"/>
            <ac:picMk id="3" creationId="{F8DA997A-B892-0EEA-4F62-BD6875712CD6}"/>
          </ac:picMkLst>
        </pc:picChg>
        <pc:picChg chg="add">
          <ac:chgData name="Ceberio, Martine" userId="e678d829-e4f9-40a1-b8c7-471346994371" providerId="ADAL" clId="{6FCA1C5A-4B16-D046-B990-7F24265A1948}" dt="2024-10-07T11:47:00.593" v="1042"/>
          <ac:picMkLst>
            <pc:docMk/>
            <pc:sldMk cId="2204892030" sldId="272"/>
            <ac:picMk id="5" creationId="{5679D8ED-0CA2-08BE-C07E-9A3EF79EB6CA}"/>
          </ac:picMkLst>
        </pc:picChg>
        <pc:picChg chg="add">
          <ac:chgData name="Ceberio, Martine" userId="e678d829-e4f9-40a1-b8c7-471346994371" providerId="ADAL" clId="{6FCA1C5A-4B16-D046-B990-7F24265A1948}" dt="2024-10-07T11:47:00.607" v="1062"/>
          <ac:picMkLst>
            <pc:docMk/>
            <pc:sldMk cId="2204892030" sldId="272"/>
            <ac:picMk id="9" creationId="{9A9C2D41-04C7-EBD8-3A98-0F0D1D8F435C}"/>
          </ac:picMkLst>
        </pc:picChg>
      </pc:sldChg>
      <pc:sldChg chg="addSp modSp add del mod setBg">
        <pc:chgData name="Ceberio, Martine" userId="e678d829-e4f9-40a1-b8c7-471346994371" providerId="ADAL" clId="{6FCA1C5A-4B16-D046-B990-7F24265A1948}" dt="2024-10-07T11:40:18.477" v="938" actId="2696"/>
        <pc:sldMkLst>
          <pc:docMk/>
          <pc:sldMk cId="274982801" sldId="273"/>
        </pc:sldMkLst>
        <pc:spChg chg="add mod">
          <ac:chgData name="Ceberio, Martine" userId="e678d829-e4f9-40a1-b8c7-471346994371" providerId="ADAL" clId="{6FCA1C5A-4B16-D046-B990-7F24265A1948}" dt="2024-10-07T11:40:10.942" v="912"/>
          <ac:spMkLst>
            <pc:docMk/>
            <pc:sldMk cId="274982801" sldId="273"/>
            <ac:spMk id="6" creationId="{499BF812-61EE-2240-89B4-9C43CE1CD67D}"/>
          </ac:spMkLst>
        </pc:spChg>
        <pc:spChg chg="add mod">
          <ac:chgData name="Ceberio, Martine" userId="e678d829-e4f9-40a1-b8c7-471346994371" providerId="ADAL" clId="{6FCA1C5A-4B16-D046-B990-7F24265A1948}" dt="2024-10-07T11:40:11.022" v="937" actId="27636"/>
          <ac:spMkLst>
            <pc:docMk/>
            <pc:sldMk cId="274982801" sldId="273"/>
            <ac:spMk id="7" creationId="{F842AFD3-88CF-0F56-6BA2-FE8DA01A6226}"/>
          </ac:spMkLst>
        </pc:spChg>
        <pc:spChg chg="add mod">
          <ac:chgData name="Ceberio, Martine" userId="e678d829-e4f9-40a1-b8c7-471346994371" providerId="ADAL" clId="{6FCA1C5A-4B16-D046-B990-7F24265A1948}" dt="2024-10-07T11:40:11.021" v="936" actId="27636"/>
          <ac:spMkLst>
            <pc:docMk/>
            <pc:sldMk cId="274982801" sldId="273"/>
            <ac:spMk id="10" creationId="{D9CC9E42-9922-08B1-5424-39B36C1A328B}"/>
          </ac:spMkLst>
        </pc:spChg>
        <pc:picChg chg="add">
          <ac:chgData name="Ceberio, Martine" userId="e678d829-e4f9-40a1-b8c7-471346994371" providerId="ADAL" clId="{6FCA1C5A-4B16-D046-B990-7F24265A1948}" dt="2024-10-07T11:40:10.934" v="903"/>
          <ac:picMkLst>
            <pc:docMk/>
            <pc:sldMk cId="274982801" sldId="273"/>
            <ac:picMk id="3" creationId="{FF5E8BA0-DC0E-BF04-E6BD-C3A7D17F7C9A}"/>
          </ac:picMkLst>
        </pc:picChg>
        <pc:picChg chg="add">
          <ac:chgData name="Ceberio, Martine" userId="e678d829-e4f9-40a1-b8c7-471346994371" providerId="ADAL" clId="{6FCA1C5A-4B16-D046-B990-7F24265A1948}" dt="2024-10-07T11:40:10.937" v="904"/>
          <ac:picMkLst>
            <pc:docMk/>
            <pc:sldMk cId="274982801" sldId="273"/>
            <ac:picMk id="5" creationId="{65660240-779F-F6FC-9D27-1F02BC0B2EDA}"/>
          </ac:picMkLst>
        </pc:picChg>
        <pc:picChg chg="add">
          <ac:chgData name="Ceberio, Martine" userId="e678d829-e4f9-40a1-b8c7-471346994371" providerId="ADAL" clId="{6FCA1C5A-4B16-D046-B990-7F24265A1948}" dt="2024-10-07T11:40:10.949" v="924"/>
          <ac:picMkLst>
            <pc:docMk/>
            <pc:sldMk cId="274982801" sldId="273"/>
            <ac:picMk id="9" creationId="{112EE1E7-0B0D-CAE9-E528-BF655283888A}"/>
          </ac:picMkLst>
        </pc:picChg>
      </pc:sldChg>
      <pc:sldChg chg="addSp delSp modSp new mod setBg">
        <pc:chgData name="Ceberio, Martine" userId="e678d829-e4f9-40a1-b8c7-471346994371" providerId="ADAL" clId="{6FCA1C5A-4B16-D046-B990-7F24265A1948}" dt="2024-10-07T12:09:17.157" v="1621"/>
        <pc:sldMkLst>
          <pc:docMk/>
          <pc:sldMk cId="1002813849" sldId="273"/>
        </pc:sldMkLst>
        <pc:spChg chg="mod">
          <ac:chgData name="Ceberio, Martine" userId="e678d829-e4f9-40a1-b8c7-471346994371" providerId="ADAL" clId="{6FCA1C5A-4B16-D046-B990-7F24265A1948}" dt="2024-10-07T12:04:43.527" v="1229" actId="26606"/>
          <ac:spMkLst>
            <pc:docMk/>
            <pc:sldMk cId="1002813849" sldId="273"/>
            <ac:spMk id="2" creationId="{B2242C42-AF70-E052-EFF4-2FB8F88844CD}"/>
          </ac:spMkLst>
        </pc:spChg>
        <pc:spChg chg="mod">
          <ac:chgData name="Ceberio, Martine" userId="e678d829-e4f9-40a1-b8c7-471346994371" providerId="ADAL" clId="{6FCA1C5A-4B16-D046-B990-7F24265A1948}" dt="2024-10-07T12:04:53.085" v="1233" actId="27636"/>
          <ac:spMkLst>
            <pc:docMk/>
            <pc:sldMk cId="1002813849" sldId="273"/>
            <ac:spMk id="3" creationId="{55048248-600F-79C0-9D87-799F38B5D2C1}"/>
          </ac:spMkLst>
        </pc:spChg>
        <pc:spChg chg="add del">
          <ac:chgData name="Ceberio, Martine" userId="e678d829-e4f9-40a1-b8c7-471346994371" providerId="ADAL" clId="{6FCA1C5A-4B16-D046-B990-7F24265A1948}" dt="2024-10-07T12:04:43.527" v="1229" actId="26606"/>
          <ac:spMkLst>
            <pc:docMk/>
            <pc:sldMk cId="1002813849" sldId="273"/>
            <ac:spMk id="10" creationId="{8651CFA9-6065-4243-AC48-858E359780B1}"/>
          </ac:spMkLst>
        </pc:spChg>
        <pc:spChg chg="add del">
          <ac:chgData name="Ceberio, Martine" userId="e678d829-e4f9-40a1-b8c7-471346994371" providerId="ADAL" clId="{6FCA1C5A-4B16-D046-B990-7F24265A1948}" dt="2024-10-07T12:04:43.527" v="1229" actId="26606"/>
          <ac:spMkLst>
            <pc:docMk/>
            <pc:sldMk cId="1002813849" sldId="273"/>
            <ac:spMk id="12" creationId="{FBC8BBE5-981E-4B0B-9654-32B5668BFF31}"/>
          </ac:spMkLst>
        </pc:spChg>
        <pc:spChg chg="add">
          <ac:chgData name="Ceberio, Martine" userId="e678d829-e4f9-40a1-b8c7-471346994371" providerId="ADAL" clId="{6FCA1C5A-4B16-D046-B990-7F24265A1948}" dt="2024-10-07T12:04:43.527" v="1229" actId="26606"/>
          <ac:spMkLst>
            <pc:docMk/>
            <pc:sldMk cId="1002813849" sldId="273"/>
            <ac:spMk id="21" creationId="{8651CFA9-6065-4243-AC48-858E359780B1}"/>
          </ac:spMkLst>
        </pc:spChg>
        <pc:spChg chg="add">
          <ac:chgData name="Ceberio, Martine" userId="e678d829-e4f9-40a1-b8c7-471346994371" providerId="ADAL" clId="{6FCA1C5A-4B16-D046-B990-7F24265A1948}" dt="2024-10-07T12:04:43.527" v="1229" actId="26606"/>
          <ac:spMkLst>
            <pc:docMk/>
            <pc:sldMk cId="1002813849" sldId="273"/>
            <ac:spMk id="23" creationId="{FBC8BBE5-981E-4B0B-9654-32B5668BFF31}"/>
          </ac:spMkLst>
        </pc:spChg>
        <pc:spChg chg="add">
          <ac:chgData name="Ceberio, Martine" userId="e678d829-e4f9-40a1-b8c7-471346994371" providerId="ADAL" clId="{6FCA1C5A-4B16-D046-B990-7F24265A1948}" dt="2024-10-07T12:04:43.527" v="1229" actId="26606"/>
          <ac:spMkLst>
            <pc:docMk/>
            <pc:sldMk cId="1002813849" sldId="273"/>
            <ac:spMk id="29" creationId="{0DADC141-2CF4-4D22-BFEF-05FB358E4DFD}"/>
          </ac:spMkLst>
        </pc:spChg>
        <pc:spChg chg="add">
          <ac:chgData name="Ceberio, Martine" userId="e678d829-e4f9-40a1-b8c7-471346994371" providerId="ADAL" clId="{6FCA1C5A-4B16-D046-B990-7F24265A1948}" dt="2024-10-07T12:04:43.527" v="1229" actId="26606"/>
          <ac:spMkLst>
            <pc:docMk/>
            <pc:sldMk cId="1002813849" sldId="273"/>
            <ac:spMk id="31" creationId="{F43A66C0-8F79-4D55-8A61-9E980D5FEE26}"/>
          </ac:spMkLst>
        </pc:spChg>
        <pc:grpChg chg="add del">
          <ac:chgData name="Ceberio, Martine" userId="e678d829-e4f9-40a1-b8c7-471346994371" providerId="ADAL" clId="{6FCA1C5A-4B16-D046-B990-7F24265A1948}" dt="2024-10-07T12:04:43.527" v="1229" actId="26606"/>
          <ac:grpSpMkLst>
            <pc:docMk/>
            <pc:sldMk cId="1002813849" sldId="273"/>
            <ac:grpSpMk id="14" creationId="{8D6FD602-3113-4FC4-982F-15099614D2A6}"/>
          </ac:grpSpMkLst>
        </pc:grpChg>
        <pc:grpChg chg="add">
          <ac:chgData name="Ceberio, Martine" userId="e678d829-e4f9-40a1-b8c7-471346994371" providerId="ADAL" clId="{6FCA1C5A-4B16-D046-B990-7F24265A1948}" dt="2024-10-07T12:04:43.527" v="1229" actId="26606"/>
          <ac:grpSpMkLst>
            <pc:docMk/>
            <pc:sldMk cId="1002813849" sldId="273"/>
            <ac:grpSpMk id="25" creationId="{545001F7-3F8F-4035-8348-1B9798C77D29}"/>
          </ac:grpSpMkLst>
        </pc:grpChg>
        <pc:picChg chg="add mod">
          <ac:chgData name="Ceberio, Martine" userId="e678d829-e4f9-40a1-b8c7-471346994371" providerId="ADAL" clId="{6FCA1C5A-4B16-D046-B990-7F24265A1948}" dt="2024-10-07T12:09:17.157" v="1621"/>
          <ac:picMkLst>
            <pc:docMk/>
            <pc:sldMk cId="1002813849" sldId="273"/>
            <ac:picMk id="4" creationId="{DC064811-08C5-6877-B676-F58FAD7EAAC6}"/>
          </ac:picMkLst>
        </pc:picChg>
        <pc:picChg chg="add mod ord">
          <ac:chgData name="Ceberio, Martine" userId="e678d829-e4f9-40a1-b8c7-471346994371" providerId="ADAL" clId="{6FCA1C5A-4B16-D046-B990-7F24265A1948}" dt="2024-10-07T12:04:43.527" v="1229" actId="26606"/>
          <ac:picMkLst>
            <pc:docMk/>
            <pc:sldMk cId="1002813849" sldId="273"/>
            <ac:picMk id="7" creationId="{0131E549-7946-A44F-C0B9-9C89DFE30D62}"/>
          </ac:picMkLst>
        </pc:picChg>
      </pc:sldChg>
      <pc:sldChg chg="addSp delSp modSp new mod">
        <pc:chgData name="Ceberio, Martine" userId="e678d829-e4f9-40a1-b8c7-471346994371" providerId="ADAL" clId="{6FCA1C5A-4B16-D046-B990-7F24265A1948}" dt="2024-10-07T12:09:18.739" v="1622"/>
        <pc:sldMkLst>
          <pc:docMk/>
          <pc:sldMk cId="2748976312" sldId="274"/>
        </pc:sldMkLst>
        <pc:spChg chg="mod">
          <ac:chgData name="Ceberio, Martine" userId="e678d829-e4f9-40a1-b8c7-471346994371" providerId="ADAL" clId="{6FCA1C5A-4B16-D046-B990-7F24265A1948}" dt="2024-10-07T12:05:15.752" v="1249" actId="20577"/>
          <ac:spMkLst>
            <pc:docMk/>
            <pc:sldMk cId="2748976312" sldId="274"/>
            <ac:spMk id="2" creationId="{7FF6B6B9-78CF-9F13-81FD-87768E2BD2D7}"/>
          </ac:spMkLst>
        </pc:spChg>
        <pc:spChg chg="del mod">
          <ac:chgData name="Ceberio, Martine" userId="e678d829-e4f9-40a1-b8c7-471346994371" providerId="ADAL" clId="{6FCA1C5A-4B16-D046-B990-7F24265A1948}" dt="2024-10-07T12:07:14.411" v="1516" actId="26606"/>
          <ac:spMkLst>
            <pc:docMk/>
            <pc:sldMk cId="2748976312" sldId="274"/>
            <ac:spMk id="3" creationId="{6EC6A628-E33A-E623-93EF-64D0E71F674A}"/>
          </ac:spMkLst>
        </pc:spChg>
        <pc:graphicFrameChg chg="add mod modGraphic">
          <ac:chgData name="Ceberio, Martine" userId="e678d829-e4f9-40a1-b8c7-471346994371" providerId="ADAL" clId="{6FCA1C5A-4B16-D046-B990-7F24265A1948}" dt="2024-10-07T12:08:05.427" v="1544" actId="207"/>
          <ac:graphicFrameMkLst>
            <pc:docMk/>
            <pc:sldMk cId="2748976312" sldId="274"/>
            <ac:graphicFrameMk id="5" creationId="{06654CE2-32E0-C593-5804-9E7C8DE31CC7}"/>
          </ac:graphicFrameMkLst>
        </pc:graphicFrameChg>
        <pc:picChg chg="add mod">
          <ac:chgData name="Ceberio, Martine" userId="e678d829-e4f9-40a1-b8c7-471346994371" providerId="ADAL" clId="{6FCA1C5A-4B16-D046-B990-7F24265A1948}" dt="2024-10-07T12:09:18.739" v="1622"/>
          <ac:picMkLst>
            <pc:docMk/>
            <pc:sldMk cId="2748976312" sldId="274"/>
            <ac:picMk id="4" creationId="{C7FB8D9F-4E91-20ED-E4FB-6962246BA9BF}"/>
          </ac:picMkLst>
        </pc:picChg>
      </pc:sldChg>
      <pc:sldChg chg="addSp modSp new mod setBg addAnim">
        <pc:chgData name="Ceberio, Martine" userId="e678d829-e4f9-40a1-b8c7-471346994371" providerId="ADAL" clId="{6FCA1C5A-4B16-D046-B990-7F24265A1948}" dt="2024-10-07T12:10:52.905" v="1689" actId="1036"/>
        <pc:sldMkLst>
          <pc:docMk/>
          <pc:sldMk cId="3617496279" sldId="275"/>
        </pc:sldMkLst>
        <pc:spChg chg="mod">
          <ac:chgData name="Ceberio, Martine" userId="e678d829-e4f9-40a1-b8c7-471346994371" providerId="ADAL" clId="{6FCA1C5A-4B16-D046-B990-7F24265A1948}" dt="2024-10-07T12:08:56.077" v="1618" actId="26606"/>
          <ac:spMkLst>
            <pc:docMk/>
            <pc:sldMk cId="3617496279" sldId="275"/>
            <ac:spMk id="2" creationId="{5583BA13-D353-75A0-60A6-9E9FD7DF2490}"/>
          </ac:spMkLst>
        </pc:spChg>
        <pc:spChg chg="mod">
          <ac:chgData name="Ceberio, Martine" userId="e678d829-e4f9-40a1-b8c7-471346994371" providerId="ADAL" clId="{6FCA1C5A-4B16-D046-B990-7F24265A1948}" dt="2024-10-07T12:08:56.077" v="1618" actId="26606"/>
          <ac:spMkLst>
            <pc:docMk/>
            <pc:sldMk cId="3617496279" sldId="275"/>
            <ac:spMk id="3" creationId="{79C3D374-F512-8498-FD09-EBAD5591B58F}"/>
          </ac:spMkLst>
        </pc:spChg>
        <pc:spChg chg="add mod">
          <ac:chgData name="Ceberio, Martine" userId="e678d829-e4f9-40a1-b8c7-471346994371" providerId="ADAL" clId="{6FCA1C5A-4B16-D046-B990-7F24265A1948}" dt="2024-10-07T12:10:52.905" v="1689" actId="1036"/>
          <ac:spMkLst>
            <pc:docMk/>
            <pc:sldMk cId="3617496279" sldId="275"/>
            <ac:spMk id="4" creationId="{B1A6DFF4-7B88-239E-493F-CE50480ABF14}"/>
          </ac:spMkLst>
        </pc:spChg>
        <pc:spChg chg="add">
          <ac:chgData name="Ceberio, Martine" userId="e678d829-e4f9-40a1-b8c7-471346994371" providerId="ADAL" clId="{6FCA1C5A-4B16-D046-B990-7F24265A1948}" dt="2024-10-07T12:08:56.077" v="1618" actId="26606"/>
          <ac:spMkLst>
            <pc:docMk/>
            <pc:sldMk cId="3617496279" sldId="275"/>
            <ac:spMk id="10" creationId="{0BABF38A-8A0D-492E-BD20-6CF4D46B50BD}"/>
          </ac:spMkLst>
        </pc:spChg>
        <pc:spChg chg="add">
          <ac:chgData name="Ceberio, Martine" userId="e678d829-e4f9-40a1-b8c7-471346994371" providerId="ADAL" clId="{6FCA1C5A-4B16-D046-B990-7F24265A1948}" dt="2024-10-07T12:08:56.077" v="1618" actId="26606"/>
          <ac:spMkLst>
            <pc:docMk/>
            <pc:sldMk cId="3617496279" sldId="275"/>
            <ac:spMk id="14" creationId="{DE61FBD7-E37C-4B38-BE44-A6D4978D7486}"/>
          </ac:spMkLst>
        </pc:spChg>
        <pc:spChg chg="add">
          <ac:chgData name="Ceberio, Martine" userId="e678d829-e4f9-40a1-b8c7-471346994371" providerId="ADAL" clId="{6FCA1C5A-4B16-D046-B990-7F24265A1948}" dt="2024-10-07T12:08:56.077" v="1618" actId="26606"/>
          <ac:spMkLst>
            <pc:docMk/>
            <pc:sldMk cId="3617496279" sldId="275"/>
            <ac:spMk id="16" creationId="{392BFCFE-FD78-4EDF-BEFE-CC444DC5F307}"/>
          </ac:spMkLst>
        </pc:spChg>
        <pc:spChg chg="add">
          <ac:chgData name="Ceberio, Martine" userId="e678d829-e4f9-40a1-b8c7-471346994371" providerId="ADAL" clId="{6FCA1C5A-4B16-D046-B990-7F24265A1948}" dt="2024-10-07T12:08:56.077" v="1618" actId="26606"/>
          <ac:spMkLst>
            <pc:docMk/>
            <pc:sldMk cId="3617496279" sldId="275"/>
            <ac:spMk id="22" creationId="{B629C0B3-01E5-4A82-B87C-62B1483F11B7}"/>
          </ac:spMkLst>
        </pc:spChg>
        <pc:spChg chg="add">
          <ac:chgData name="Ceberio, Martine" userId="e678d829-e4f9-40a1-b8c7-471346994371" providerId="ADAL" clId="{6FCA1C5A-4B16-D046-B990-7F24265A1948}" dt="2024-10-07T12:08:56.077" v="1618" actId="26606"/>
          <ac:spMkLst>
            <pc:docMk/>
            <pc:sldMk cId="3617496279" sldId="275"/>
            <ac:spMk id="24" creationId="{D4DFA784-845D-4F99-B808-5C025E39B890}"/>
          </ac:spMkLst>
        </pc:spChg>
        <pc:grpChg chg="add">
          <ac:chgData name="Ceberio, Martine" userId="e678d829-e4f9-40a1-b8c7-471346994371" providerId="ADAL" clId="{6FCA1C5A-4B16-D046-B990-7F24265A1948}" dt="2024-10-07T12:08:56.077" v="1618" actId="26606"/>
          <ac:grpSpMkLst>
            <pc:docMk/>
            <pc:sldMk cId="3617496279" sldId="275"/>
            <ac:grpSpMk id="18" creationId="{0292BAD4-5BB2-4CD3-AB5B-C35EF9F7D2B4}"/>
          </ac:grpSpMkLst>
        </pc:grpChg>
        <pc:picChg chg="add">
          <ac:chgData name="Ceberio, Martine" userId="e678d829-e4f9-40a1-b8c7-471346994371" providerId="ADAL" clId="{6FCA1C5A-4B16-D046-B990-7F24265A1948}" dt="2024-10-07T12:08:56.077" v="1618" actId="26606"/>
          <ac:picMkLst>
            <pc:docMk/>
            <pc:sldMk cId="3617496279" sldId="275"/>
            <ac:picMk id="7" creationId="{DD1B319B-2E89-6B04-EA6C-A78C27722AD7}"/>
          </ac:picMkLst>
        </pc:picChg>
        <pc:picChg chg="add">
          <ac:chgData name="Ceberio, Martine" userId="e678d829-e4f9-40a1-b8c7-471346994371" providerId="ADAL" clId="{6FCA1C5A-4B16-D046-B990-7F24265A1948}" dt="2024-10-07T12:08:56.077" v="1618" actId="26606"/>
          <ac:picMkLst>
            <pc:docMk/>
            <pc:sldMk cId="3617496279" sldId="275"/>
            <ac:picMk id="12" creationId="{BC526B7A-4801-4FD1-95C8-03AF22629E8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6FB35-ABC7-4A06-ACC2-7972213730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41D64A-FAAD-4F7A-B322-ED872EEE1C8B}">
      <dgm:prSet/>
      <dgm:spPr/>
      <dgm:t>
        <a:bodyPr/>
        <a:lstStyle/>
        <a:p>
          <a:r>
            <a:rPr lang="en-US"/>
            <a:t>Does your syllabus communicate your growth mindset? </a:t>
          </a:r>
        </a:p>
      </dgm:t>
    </dgm:pt>
    <dgm:pt modelId="{C80BCBE2-3A61-4A62-9868-7E6AFA4EB931}" type="parTrans" cxnId="{55CDEF9B-6F42-4BA4-980C-B802E1754983}">
      <dgm:prSet/>
      <dgm:spPr/>
      <dgm:t>
        <a:bodyPr/>
        <a:lstStyle/>
        <a:p>
          <a:endParaRPr lang="en-US"/>
        </a:p>
      </dgm:t>
    </dgm:pt>
    <dgm:pt modelId="{89F955C7-6E3B-457B-AB9F-F6DF72502AEC}" type="sibTrans" cxnId="{55CDEF9B-6F42-4BA4-980C-B802E1754983}">
      <dgm:prSet/>
      <dgm:spPr/>
      <dgm:t>
        <a:bodyPr/>
        <a:lstStyle/>
        <a:p>
          <a:endParaRPr lang="en-US"/>
        </a:p>
      </dgm:t>
    </dgm:pt>
    <dgm:pt modelId="{C5361A7A-3BE8-4D81-8848-466660C59687}">
      <dgm:prSet/>
      <dgm:spPr/>
      <dgm:t>
        <a:bodyPr/>
        <a:lstStyle/>
        <a:p>
          <a:r>
            <a:rPr lang="en-US"/>
            <a:t>Does it communicate that it is normal to feel challenged and to struggle?</a:t>
          </a:r>
        </a:p>
      </dgm:t>
    </dgm:pt>
    <dgm:pt modelId="{FC12EA5A-2E8F-47B1-8660-AFEE4141B1AF}" type="parTrans" cxnId="{8F52E649-E573-4666-AD13-5E73049856E2}">
      <dgm:prSet/>
      <dgm:spPr/>
      <dgm:t>
        <a:bodyPr/>
        <a:lstStyle/>
        <a:p>
          <a:endParaRPr lang="en-US"/>
        </a:p>
      </dgm:t>
    </dgm:pt>
    <dgm:pt modelId="{F451DBEB-C15D-4D1D-B320-C632C26C6244}" type="sibTrans" cxnId="{8F52E649-E573-4666-AD13-5E73049856E2}">
      <dgm:prSet/>
      <dgm:spPr/>
      <dgm:t>
        <a:bodyPr/>
        <a:lstStyle/>
        <a:p>
          <a:endParaRPr lang="en-US"/>
        </a:p>
      </dgm:t>
    </dgm:pt>
    <dgm:pt modelId="{A2E22C07-3E7E-4E58-A503-6A4068D5121B}">
      <dgm:prSet/>
      <dgm:spPr/>
      <dgm:t>
        <a:bodyPr/>
        <a:lstStyle/>
        <a:p>
          <a:r>
            <a:rPr lang="en-US"/>
            <a:t>Does it communicate that you care about your students’ success?</a:t>
          </a:r>
        </a:p>
      </dgm:t>
    </dgm:pt>
    <dgm:pt modelId="{49A82565-EE32-4F78-961F-4D3B05A4106A}" type="parTrans" cxnId="{7F96FD77-EFFE-4A3F-9305-ADEAA1EBD086}">
      <dgm:prSet/>
      <dgm:spPr/>
      <dgm:t>
        <a:bodyPr/>
        <a:lstStyle/>
        <a:p>
          <a:endParaRPr lang="en-US"/>
        </a:p>
      </dgm:t>
    </dgm:pt>
    <dgm:pt modelId="{CBD8544F-B198-4301-B495-3EE5FEB6B2B5}" type="sibTrans" cxnId="{7F96FD77-EFFE-4A3F-9305-ADEAA1EBD086}">
      <dgm:prSet/>
      <dgm:spPr/>
      <dgm:t>
        <a:bodyPr/>
        <a:lstStyle/>
        <a:p>
          <a:endParaRPr lang="en-US"/>
        </a:p>
      </dgm:t>
    </dgm:pt>
    <dgm:pt modelId="{A9772599-6984-4761-BB4D-4F09095A6869}" type="pres">
      <dgm:prSet presAssocID="{2DF6FB35-ABC7-4A06-ACC2-7972213730F2}" presName="root" presStyleCnt="0">
        <dgm:presLayoutVars>
          <dgm:dir/>
          <dgm:resizeHandles val="exact"/>
        </dgm:presLayoutVars>
      </dgm:prSet>
      <dgm:spPr/>
    </dgm:pt>
    <dgm:pt modelId="{0109759B-1B5B-406A-9093-73977628F271}" type="pres">
      <dgm:prSet presAssocID="{AC41D64A-FAAD-4F7A-B322-ED872EEE1C8B}" presName="compNode" presStyleCnt="0"/>
      <dgm:spPr/>
    </dgm:pt>
    <dgm:pt modelId="{37A6AD4A-3F07-43E3-A8B7-F64D569C1D37}" type="pres">
      <dgm:prSet presAssocID="{AC41D64A-FAAD-4F7A-B322-ED872EEE1C8B}" presName="bgRect" presStyleLbl="bgShp" presStyleIdx="0" presStyleCnt="3"/>
      <dgm:spPr/>
    </dgm:pt>
    <dgm:pt modelId="{B39B80C6-80F1-46FB-815A-6C3057E567C1}" type="pres">
      <dgm:prSet presAssocID="{AC41D64A-FAAD-4F7A-B322-ED872EEE1C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F69793B-BBEB-4C84-B2FE-84B723864E54}" type="pres">
      <dgm:prSet presAssocID="{AC41D64A-FAAD-4F7A-B322-ED872EEE1C8B}" presName="spaceRect" presStyleCnt="0"/>
      <dgm:spPr/>
    </dgm:pt>
    <dgm:pt modelId="{D6D34237-EB92-4D6F-B2FA-2FE84BCCFB8E}" type="pres">
      <dgm:prSet presAssocID="{AC41D64A-FAAD-4F7A-B322-ED872EEE1C8B}" presName="parTx" presStyleLbl="revTx" presStyleIdx="0" presStyleCnt="3">
        <dgm:presLayoutVars>
          <dgm:chMax val="0"/>
          <dgm:chPref val="0"/>
        </dgm:presLayoutVars>
      </dgm:prSet>
      <dgm:spPr/>
    </dgm:pt>
    <dgm:pt modelId="{9D5D6E13-AD4C-4165-BC4C-1D9ABB99CDB4}" type="pres">
      <dgm:prSet presAssocID="{89F955C7-6E3B-457B-AB9F-F6DF72502AEC}" presName="sibTrans" presStyleCnt="0"/>
      <dgm:spPr/>
    </dgm:pt>
    <dgm:pt modelId="{6DBCBF18-B356-47C1-9D8D-226EFAE60B71}" type="pres">
      <dgm:prSet presAssocID="{C5361A7A-3BE8-4D81-8848-466660C59687}" presName="compNode" presStyleCnt="0"/>
      <dgm:spPr/>
    </dgm:pt>
    <dgm:pt modelId="{BECB3BFC-2E51-4E5C-B6DB-9A5472F6F011}" type="pres">
      <dgm:prSet presAssocID="{C5361A7A-3BE8-4D81-8848-466660C59687}" presName="bgRect" presStyleLbl="bgShp" presStyleIdx="1" presStyleCnt="3"/>
      <dgm:spPr/>
    </dgm:pt>
    <dgm:pt modelId="{08B6C030-F2E0-488A-BDDD-03702520592D}" type="pres">
      <dgm:prSet presAssocID="{C5361A7A-3BE8-4D81-8848-466660C596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0DFFC9CC-3726-457E-B73C-D908C1CA1C2C}" type="pres">
      <dgm:prSet presAssocID="{C5361A7A-3BE8-4D81-8848-466660C59687}" presName="spaceRect" presStyleCnt="0"/>
      <dgm:spPr/>
    </dgm:pt>
    <dgm:pt modelId="{E6B84EF8-19F2-4826-B33D-8255E4FA1D7F}" type="pres">
      <dgm:prSet presAssocID="{C5361A7A-3BE8-4D81-8848-466660C59687}" presName="parTx" presStyleLbl="revTx" presStyleIdx="1" presStyleCnt="3">
        <dgm:presLayoutVars>
          <dgm:chMax val="0"/>
          <dgm:chPref val="0"/>
        </dgm:presLayoutVars>
      </dgm:prSet>
      <dgm:spPr/>
    </dgm:pt>
    <dgm:pt modelId="{2457C936-3984-4596-85D3-046F1214DA2C}" type="pres">
      <dgm:prSet presAssocID="{F451DBEB-C15D-4D1D-B320-C632C26C6244}" presName="sibTrans" presStyleCnt="0"/>
      <dgm:spPr/>
    </dgm:pt>
    <dgm:pt modelId="{383D2F14-D941-4BC3-A71B-68143F888113}" type="pres">
      <dgm:prSet presAssocID="{A2E22C07-3E7E-4E58-A503-6A4068D5121B}" presName="compNode" presStyleCnt="0"/>
      <dgm:spPr/>
    </dgm:pt>
    <dgm:pt modelId="{3B869047-BDC7-4D71-81AC-0FD66250F4EB}" type="pres">
      <dgm:prSet presAssocID="{A2E22C07-3E7E-4E58-A503-6A4068D5121B}" presName="bgRect" presStyleLbl="bgShp" presStyleIdx="2" presStyleCnt="3"/>
      <dgm:spPr/>
    </dgm:pt>
    <dgm:pt modelId="{A707EFDA-813A-4D2B-9955-5E88C1FE1690}" type="pres">
      <dgm:prSet presAssocID="{A2E22C07-3E7E-4E58-A503-6A4068D512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846161E-8649-41A6-86F5-9C3EA856FE84}" type="pres">
      <dgm:prSet presAssocID="{A2E22C07-3E7E-4E58-A503-6A4068D5121B}" presName="spaceRect" presStyleCnt="0"/>
      <dgm:spPr/>
    </dgm:pt>
    <dgm:pt modelId="{3691DB54-1E66-4914-B5C5-C48F2F5BFB89}" type="pres">
      <dgm:prSet presAssocID="{A2E22C07-3E7E-4E58-A503-6A4068D5121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52E649-E573-4666-AD13-5E73049856E2}" srcId="{2DF6FB35-ABC7-4A06-ACC2-7972213730F2}" destId="{C5361A7A-3BE8-4D81-8848-466660C59687}" srcOrd="1" destOrd="0" parTransId="{FC12EA5A-2E8F-47B1-8660-AFEE4141B1AF}" sibTransId="{F451DBEB-C15D-4D1D-B320-C632C26C6244}"/>
    <dgm:cxn modelId="{A2DE925B-ABC1-4EC4-A942-FB1196B780A7}" type="presOf" srcId="{2DF6FB35-ABC7-4A06-ACC2-7972213730F2}" destId="{A9772599-6984-4761-BB4D-4F09095A6869}" srcOrd="0" destOrd="0" presId="urn:microsoft.com/office/officeart/2018/2/layout/IconVerticalSolidList"/>
    <dgm:cxn modelId="{7F96FD77-EFFE-4A3F-9305-ADEAA1EBD086}" srcId="{2DF6FB35-ABC7-4A06-ACC2-7972213730F2}" destId="{A2E22C07-3E7E-4E58-A503-6A4068D5121B}" srcOrd="2" destOrd="0" parTransId="{49A82565-EE32-4F78-961F-4D3B05A4106A}" sibTransId="{CBD8544F-B198-4301-B495-3EE5FEB6B2B5}"/>
    <dgm:cxn modelId="{E20C3D87-5C0A-48C3-BD2E-DE601675215A}" type="presOf" srcId="{A2E22C07-3E7E-4E58-A503-6A4068D5121B}" destId="{3691DB54-1E66-4914-B5C5-C48F2F5BFB89}" srcOrd="0" destOrd="0" presId="urn:microsoft.com/office/officeart/2018/2/layout/IconVerticalSolidList"/>
    <dgm:cxn modelId="{55CDEF9B-6F42-4BA4-980C-B802E1754983}" srcId="{2DF6FB35-ABC7-4A06-ACC2-7972213730F2}" destId="{AC41D64A-FAAD-4F7A-B322-ED872EEE1C8B}" srcOrd="0" destOrd="0" parTransId="{C80BCBE2-3A61-4A62-9868-7E6AFA4EB931}" sibTransId="{89F955C7-6E3B-457B-AB9F-F6DF72502AEC}"/>
    <dgm:cxn modelId="{FD7BA8A6-868E-4BC8-9154-5E232B713C13}" type="presOf" srcId="{C5361A7A-3BE8-4D81-8848-466660C59687}" destId="{E6B84EF8-19F2-4826-B33D-8255E4FA1D7F}" srcOrd="0" destOrd="0" presId="urn:microsoft.com/office/officeart/2018/2/layout/IconVerticalSolidList"/>
    <dgm:cxn modelId="{4A8D07CD-C38C-4D59-AF41-B69E3BF9AA37}" type="presOf" srcId="{AC41D64A-FAAD-4F7A-B322-ED872EEE1C8B}" destId="{D6D34237-EB92-4D6F-B2FA-2FE84BCCFB8E}" srcOrd="0" destOrd="0" presId="urn:microsoft.com/office/officeart/2018/2/layout/IconVerticalSolidList"/>
    <dgm:cxn modelId="{A72F48DF-46FD-4D9F-B280-7E07F5867C86}" type="presParOf" srcId="{A9772599-6984-4761-BB4D-4F09095A6869}" destId="{0109759B-1B5B-406A-9093-73977628F271}" srcOrd="0" destOrd="0" presId="urn:microsoft.com/office/officeart/2018/2/layout/IconVerticalSolidList"/>
    <dgm:cxn modelId="{92330C8F-FF9A-4C46-8F48-D6C471847B0A}" type="presParOf" srcId="{0109759B-1B5B-406A-9093-73977628F271}" destId="{37A6AD4A-3F07-43E3-A8B7-F64D569C1D37}" srcOrd="0" destOrd="0" presId="urn:microsoft.com/office/officeart/2018/2/layout/IconVerticalSolidList"/>
    <dgm:cxn modelId="{BA1AF6F5-8F84-4F6F-8C75-E62BA7B62DA3}" type="presParOf" srcId="{0109759B-1B5B-406A-9093-73977628F271}" destId="{B39B80C6-80F1-46FB-815A-6C3057E567C1}" srcOrd="1" destOrd="0" presId="urn:microsoft.com/office/officeart/2018/2/layout/IconVerticalSolidList"/>
    <dgm:cxn modelId="{AD78E52E-67DF-41DA-AD0C-630E74CF9619}" type="presParOf" srcId="{0109759B-1B5B-406A-9093-73977628F271}" destId="{BF69793B-BBEB-4C84-B2FE-84B723864E54}" srcOrd="2" destOrd="0" presId="urn:microsoft.com/office/officeart/2018/2/layout/IconVerticalSolidList"/>
    <dgm:cxn modelId="{8650453D-DF60-4525-912C-1F8AC7EC91F7}" type="presParOf" srcId="{0109759B-1B5B-406A-9093-73977628F271}" destId="{D6D34237-EB92-4D6F-B2FA-2FE84BCCFB8E}" srcOrd="3" destOrd="0" presId="urn:microsoft.com/office/officeart/2018/2/layout/IconVerticalSolidList"/>
    <dgm:cxn modelId="{7801708A-C02B-49D3-B46B-798CE1D0191E}" type="presParOf" srcId="{A9772599-6984-4761-BB4D-4F09095A6869}" destId="{9D5D6E13-AD4C-4165-BC4C-1D9ABB99CDB4}" srcOrd="1" destOrd="0" presId="urn:microsoft.com/office/officeart/2018/2/layout/IconVerticalSolidList"/>
    <dgm:cxn modelId="{D9851278-E8AA-4D11-B9E7-25791A298DEF}" type="presParOf" srcId="{A9772599-6984-4761-BB4D-4F09095A6869}" destId="{6DBCBF18-B356-47C1-9D8D-226EFAE60B71}" srcOrd="2" destOrd="0" presId="urn:microsoft.com/office/officeart/2018/2/layout/IconVerticalSolidList"/>
    <dgm:cxn modelId="{935D6E4B-9462-41A5-BCB2-17BAF5030E3D}" type="presParOf" srcId="{6DBCBF18-B356-47C1-9D8D-226EFAE60B71}" destId="{BECB3BFC-2E51-4E5C-B6DB-9A5472F6F011}" srcOrd="0" destOrd="0" presId="urn:microsoft.com/office/officeart/2018/2/layout/IconVerticalSolidList"/>
    <dgm:cxn modelId="{9C3A264F-80A4-46A4-BA4E-3C30A70435B5}" type="presParOf" srcId="{6DBCBF18-B356-47C1-9D8D-226EFAE60B71}" destId="{08B6C030-F2E0-488A-BDDD-03702520592D}" srcOrd="1" destOrd="0" presId="urn:microsoft.com/office/officeart/2018/2/layout/IconVerticalSolidList"/>
    <dgm:cxn modelId="{751CF189-86D5-437E-A811-84EF94F26E9C}" type="presParOf" srcId="{6DBCBF18-B356-47C1-9D8D-226EFAE60B71}" destId="{0DFFC9CC-3726-457E-B73C-D908C1CA1C2C}" srcOrd="2" destOrd="0" presId="urn:microsoft.com/office/officeart/2018/2/layout/IconVerticalSolidList"/>
    <dgm:cxn modelId="{F5C6D604-689F-4DEF-8EF8-CD9046895BF6}" type="presParOf" srcId="{6DBCBF18-B356-47C1-9D8D-226EFAE60B71}" destId="{E6B84EF8-19F2-4826-B33D-8255E4FA1D7F}" srcOrd="3" destOrd="0" presId="urn:microsoft.com/office/officeart/2018/2/layout/IconVerticalSolidList"/>
    <dgm:cxn modelId="{FD04CC4B-F6D5-4DFB-B86E-90ED9DB52F27}" type="presParOf" srcId="{A9772599-6984-4761-BB4D-4F09095A6869}" destId="{2457C936-3984-4596-85D3-046F1214DA2C}" srcOrd="3" destOrd="0" presId="urn:microsoft.com/office/officeart/2018/2/layout/IconVerticalSolidList"/>
    <dgm:cxn modelId="{7C0519D6-1F9A-4E41-AE1D-65DED313EDB0}" type="presParOf" srcId="{A9772599-6984-4761-BB4D-4F09095A6869}" destId="{383D2F14-D941-4BC3-A71B-68143F888113}" srcOrd="4" destOrd="0" presId="urn:microsoft.com/office/officeart/2018/2/layout/IconVerticalSolidList"/>
    <dgm:cxn modelId="{4FFADB8F-1FBA-4E17-9B49-442C70846E84}" type="presParOf" srcId="{383D2F14-D941-4BC3-A71B-68143F888113}" destId="{3B869047-BDC7-4D71-81AC-0FD66250F4EB}" srcOrd="0" destOrd="0" presId="urn:microsoft.com/office/officeart/2018/2/layout/IconVerticalSolidList"/>
    <dgm:cxn modelId="{0DBAA948-9CF2-4E7A-B9D7-09B694C65E70}" type="presParOf" srcId="{383D2F14-D941-4BC3-A71B-68143F888113}" destId="{A707EFDA-813A-4D2B-9955-5E88C1FE1690}" srcOrd="1" destOrd="0" presId="urn:microsoft.com/office/officeart/2018/2/layout/IconVerticalSolidList"/>
    <dgm:cxn modelId="{733AF82E-EAF7-48CB-9F7A-9550177827A3}" type="presParOf" srcId="{383D2F14-D941-4BC3-A71B-68143F888113}" destId="{8846161E-8649-41A6-86F5-9C3EA856FE84}" srcOrd="2" destOrd="0" presId="urn:microsoft.com/office/officeart/2018/2/layout/IconVerticalSolidList"/>
    <dgm:cxn modelId="{F3DECC00-1805-487E-99BE-8F3E85A5DF1A}" type="presParOf" srcId="{383D2F14-D941-4BC3-A71B-68143F888113}" destId="{3691DB54-1E66-4914-B5C5-C48F2F5BFB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A1-1765-43A9-9F90-0DC06AD97A22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089F7-0F5B-4BC0-B9B4-F89188DEA6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Partnership with Ascend:</a:t>
          </a:r>
        </a:p>
      </dgm:t>
    </dgm:pt>
    <dgm:pt modelId="{C7984C08-CC52-4397-B397-428418CFB6C0}" type="parTrans" cxnId="{7788D9B5-E294-4B83-BA60-F3E0A515A20B}">
      <dgm:prSet/>
      <dgm:spPr/>
      <dgm:t>
        <a:bodyPr/>
        <a:lstStyle/>
        <a:p>
          <a:endParaRPr lang="en-US"/>
        </a:p>
      </dgm:t>
    </dgm:pt>
    <dgm:pt modelId="{27E53C98-8828-4B6B-B89C-7D0E7472A55C}" type="sibTrans" cxnId="{7788D9B5-E294-4B83-BA60-F3E0A515A20B}">
      <dgm:prSet/>
      <dgm:spPr/>
      <dgm:t>
        <a:bodyPr/>
        <a:lstStyle/>
        <a:p>
          <a:endParaRPr lang="en-US"/>
        </a:p>
      </dgm:t>
    </dgm:pt>
    <dgm:pt modelId="{66B9C19C-2E9E-4EF1-8CC8-6A99BF8942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3 surveys per semester (10 minutes, 5 minutes, 5 minutes) </a:t>
          </a:r>
        </a:p>
      </dgm:t>
    </dgm:pt>
    <dgm:pt modelId="{A8D5FACF-1F34-4FDC-B807-4347ED0C5E0D}" type="parTrans" cxnId="{D63241D2-9FF1-459B-9210-CA95A99A8C25}">
      <dgm:prSet/>
      <dgm:spPr/>
      <dgm:t>
        <a:bodyPr/>
        <a:lstStyle/>
        <a:p>
          <a:endParaRPr lang="en-US"/>
        </a:p>
      </dgm:t>
    </dgm:pt>
    <dgm:pt modelId="{CADAE5D8-D897-4956-AA32-D4BA6EF68C09}" type="sibTrans" cxnId="{D63241D2-9FF1-459B-9210-CA95A99A8C25}">
      <dgm:prSet/>
      <dgm:spPr/>
      <dgm:t>
        <a:bodyPr/>
        <a:lstStyle/>
        <a:p>
          <a:endParaRPr lang="en-US"/>
        </a:p>
      </dgm:t>
    </dgm:pt>
    <dgm:pt modelId="{7C5A4F6B-5CC9-40D2-AFFD-0AA5B8D2AE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Smooth access to a portal with all access and result details</a:t>
          </a:r>
        </a:p>
      </dgm:t>
    </dgm:pt>
    <dgm:pt modelId="{1A5C69C4-44B2-4BDC-A956-5A786FC3E7C8}" type="parTrans" cxnId="{6D22AF9D-EDB8-4412-B298-A34AC8B3C6D2}">
      <dgm:prSet/>
      <dgm:spPr/>
      <dgm:t>
        <a:bodyPr/>
        <a:lstStyle/>
        <a:p>
          <a:endParaRPr lang="en-US"/>
        </a:p>
      </dgm:t>
    </dgm:pt>
    <dgm:pt modelId="{DFB18BEC-A731-431D-BFC8-AAA490F3D472}" type="sibTrans" cxnId="{6D22AF9D-EDB8-4412-B298-A34AC8B3C6D2}">
      <dgm:prSet/>
      <dgm:spPr/>
      <dgm:t>
        <a:bodyPr/>
        <a:lstStyle/>
        <a:p>
          <a:endParaRPr lang="en-US"/>
        </a:p>
      </dgm:t>
    </dgm:pt>
    <dgm:pt modelId="{0D9A1827-D690-4E22-AE93-15612D6C4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solidFill>
                <a:schemeClr val="accent1"/>
              </a:solidFill>
            </a:rPr>
            <a:t>Your results are not shared with anyone but you</a:t>
          </a:r>
        </a:p>
      </dgm:t>
    </dgm:pt>
    <dgm:pt modelId="{63D2F082-4FA4-4F25-AFB0-C3A1348C5058}" type="parTrans" cxnId="{6869D8A6-EED2-40B5-BFD3-8E6296F4C5F4}">
      <dgm:prSet/>
      <dgm:spPr/>
      <dgm:t>
        <a:bodyPr/>
        <a:lstStyle/>
        <a:p>
          <a:endParaRPr lang="en-US"/>
        </a:p>
      </dgm:t>
    </dgm:pt>
    <dgm:pt modelId="{BAE3665F-6D4D-44E0-93DC-B395F710BD13}" type="sibTrans" cxnId="{6869D8A6-EED2-40B5-BFD3-8E6296F4C5F4}">
      <dgm:prSet/>
      <dgm:spPr/>
      <dgm:t>
        <a:bodyPr/>
        <a:lstStyle/>
        <a:p>
          <a:endParaRPr lang="en-US"/>
        </a:p>
      </dgm:t>
    </dgm:pt>
    <dgm:pt modelId="{03021801-BD1C-43E4-B7DD-AB2EEE8A5BE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Simple way to assess your impact and document your changes</a:t>
          </a:r>
        </a:p>
      </dgm:t>
    </dgm:pt>
    <dgm:pt modelId="{6BDF4BFE-6152-4DA4-AAC0-4C6AC670F61E}" type="parTrans" cxnId="{8E006EF0-A7D9-415F-91CD-26FF4B6CFD5D}">
      <dgm:prSet/>
      <dgm:spPr/>
      <dgm:t>
        <a:bodyPr/>
        <a:lstStyle/>
        <a:p>
          <a:endParaRPr lang="en-US"/>
        </a:p>
      </dgm:t>
    </dgm:pt>
    <dgm:pt modelId="{ACAB938D-E0EF-4D0B-8FA8-75A16B22E0B7}" type="sibTrans" cxnId="{8E006EF0-A7D9-415F-91CD-26FF4B6CFD5D}">
      <dgm:prSet/>
      <dgm:spPr/>
      <dgm:t>
        <a:bodyPr/>
        <a:lstStyle/>
        <a:p>
          <a:endParaRPr lang="en-US"/>
        </a:p>
      </dgm:t>
    </dgm:pt>
    <dgm:pt modelId="{9D7E4116-1327-4B54-9BA6-11407EAB0C77}" type="pres">
      <dgm:prSet presAssocID="{20925BA1-1765-43A9-9F90-0DC06AD97A22}" presName="root" presStyleCnt="0">
        <dgm:presLayoutVars>
          <dgm:dir/>
          <dgm:resizeHandles val="exact"/>
        </dgm:presLayoutVars>
      </dgm:prSet>
      <dgm:spPr/>
    </dgm:pt>
    <dgm:pt modelId="{6C692526-E8F1-4940-8861-A1ED4E1438DB}" type="pres">
      <dgm:prSet presAssocID="{8AD089F7-0F5B-4BC0-B9B4-F89188DEA6A9}" presName="compNode" presStyleCnt="0"/>
      <dgm:spPr/>
    </dgm:pt>
    <dgm:pt modelId="{EEDE34B8-AC0B-4906-8C16-6A61BDB0A774}" type="pres">
      <dgm:prSet presAssocID="{8AD089F7-0F5B-4BC0-B9B4-F89188DEA6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1CFFFE2-1A32-4C9D-8A04-507DAC96F150}" type="pres">
      <dgm:prSet presAssocID="{8AD089F7-0F5B-4BC0-B9B4-F89188DEA6A9}" presName="iconSpace" presStyleCnt="0"/>
      <dgm:spPr/>
    </dgm:pt>
    <dgm:pt modelId="{31824E60-5606-4457-B2C8-4304C8F473C1}" type="pres">
      <dgm:prSet presAssocID="{8AD089F7-0F5B-4BC0-B9B4-F89188DEA6A9}" presName="parTx" presStyleLbl="revTx" presStyleIdx="0" presStyleCnt="4">
        <dgm:presLayoutVars>
          <dgm:chMax val="0"/>
          <dgm:chPref val="0"/>
        </dgm:presLayoutVars>
      </dgm:prSet>
      <dgm:spPr/>
    </dgm:pt>
    <dgm:pt modelId="{B13F04A5-F34B-4F49-BF72-0C534010CBBC}" type="pres">
      <dgm:prSet presAssocID="{8AD089F7-0F5B-4BC0-B9B4-F89188DEA6A9}" presName="txSpace" presStyleCnt="0"/>
      <dgm:spPr/>
    </dgm:pt>
    <dgm:pt modelId="{037806EA-E451-42F2-8A54-FB212DA1D422}" type="pres">
      <dgm:prSet presAssocID="{8AD089F7-0F5B-4BC0-B9B4-F89188DEA6A9}" presName="desTx" presStyleLbl="revTx" presStyleIdx="1" presStyleCnt="4">
        <dgm:presLayoutVars/>
      </dgm:prSet>
      <dgm:spPr/>
    </dgm:pt>
    <dgm:pt modelId="{46F99A87-B24A-4F5C-BA68-5005EEAEEF6E}" type="pres">
      <dgm:prSet presAssocID="{27E53C98-8828-4B6B-B89C-7D0E7472A55C}" presName="sibTrans" presStyleCnt="0"/>
      <dgm:spPr/>
    </dgm:pt>
    <dgm:pt modelId="{E2CA462C-478B-47FC-A6A0-010BCF11BF1A}" type="pres">
      <dgm:prSet presAssocID="{03021801-BD1C-43E4-B7DD-AB2EEE8A5BE9}" presName="compNode" presStyleCnt="0"/>
      <dgm:spPr/>
    </dgm:pt>
    <dgm:pt modelId="{D9E289B5-6F0F-4861-A14D-41D38845B3C2}" type="pres">
      <dgm:prSet presAssocID="{03021801-BD1C-43E4-B7DD-AB2EEE8A5BE9}" presName="iconRect" presStyleLbl="node1" presStyleIdx="1" presStyleCnt="2" custLinFactX="40151" custLinFactNeighborX="100000" custLinFactNeighborY="28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D684F85-0CA1-496C-9991-8CB8E487EB54}" type="pres">
      <dgm:prSet presAssocID="{03021801-BD1C-43E4-B7DD-AB2EEE8A5BE9}" presName="iconSpace" presStyleCnt="0"/>
      <dgm:spPr/>
    </dgm:pt>
    <dgm:pt modelId="{B8EFC969-1FC7-45DC-A01C-CD361915B5A6}" type="pres">
      <dgm:prSet presAssocID="{03021801-BD1C-43E4-B7DD-AB2EEE8A5BE9}" presName="parTx" presStyleLbl="revTx" presStyleIdx="2" presStyleCnt="4" custScaleY="391483" custLinFactY="39990" custLinFactNeighborX="17807" custLinFactNeighborY="100000">
        <dgm:presLayoutVars>
          <dgm:chMax val="0"/>
          <dgm:chPref val="0"/>
        </dgm:presLayoutVars>
      </dgm:prSet>
      <dgm:spPr/>
    </dgm:pt>
    <dgm:pt modelId="{428D53B5-3290-4BCD-A70F-6B20BDD99281}" type="pres">
      <dgm:prSet presAssocID="{03021801-BD1C-43E4-B7DD-AB2EEE8A5BE9}" presName="txSpace" presStyleCnt="0"/>
      <dgm:spPr/>
    </dgm:pt>
    <dgm:pt modelId="{71A8ED81-4636-486B-8AD2-16E81144C244}" type="pres">
      <dgm:prSet presAssocID="{03021801-BD1C-43E4-B7DD-AB2EEE8A5BE9}" presName="desTx" presStyleLbl="revTx" presStyleIdx="3" presStyleCnt="4">
        <dgm:presLayoutVars/>
      </dgm:prSet>
      <dgm:spPr/>
    </dgm:pt>
  </dgm:ptLst>
  <dgm:cxnLst>
    <dgm:cxn modelId="{E2967D2C-A566-44B9-8E8D-9289375273D2}" type="presOf" srcId="{7C5A4F6B-5CC9-40D2-AFFD-0AA5B8D2AEC6}" destId="{037806EA-E451-42F2-8A54-FB212DA1D422}" srcOrd="0" destOrd="1" presId="urn:microsoft.com/office/officeart/2018/2/layout/IconLabelDescriptionList"/>
    <dgm:cxn modelId="{EB0A4636-7F77-426D-9C86-087DF47D75B4}" type="presOf" srcId="{8AD089F7-0F5B-4BC0-B9B4-F89188DEA6A9}" destId="{31824E60-5606-4457-B2C8-4304C8F473C1}" srcOrd="0" destOrd="0" presId="urn:microsoft.com/office/officeart/2018/2/layout/IconLabelDescriptionList"/>
    <dgm:cxn modelId="{68677148-B698-4467-B44B-A4A1FBB8C3FB}" type="presOf" srcId="{03021801-BD1C-43E4-B7DD-AB2EEE8A5BE9}" destId="{B8EFC969-1FC7-45DC-A01C-CD361915B5A6}" srcOrd="0" destOrd="0" presId="urn:microsoft.com/office/officeart/2018/2/layout/IconLabelDescriptionList"/>
    <dgm:cxn modelId="{AA64505D-1401-44F3-A45C-4097371AC83A}" type="presOf" srcId="{66B9C19C-2E9E-4EF1-8CC8-6A99BF89423D}" destId="{037806EA-E451-42F2-8A54-FB212DA1D422}" srcOrd="0" destOrd="0" presId="urn:microsoft.com/office/officeart/2018/2/layout/IconLabelDescriptionList"/>
    <dgm:cxn modelId="{6D22AF9D-EDB8-4412-B298-A34AC8B3C6D2}" srcId="{8AD089F7-0F5B-4BC0-B9B4-F89188DEA6A9}" destId="{7C5A4F6B-5CC9-40D2-AFFD-0AA5B8D2AEC6}" srcOrd="1" destOrd="0" parTransId="{1A5C69C4-44B2-4BDC-A956-5A786FC3E7C8}" sibTransId="{DFB18BEC-A731-431D-BFC8-AAA490F3D472}"/>
    <dgm:cxn modelId="{A158479E-DE40-4A2D-98E8-B6065004A08D}" type="presOf" srcId="{0D9A1827-D690-4E22-AE93-15612D6C492F}" destId="{037806EA-E451-42F2-8A54-FB212DA1D422}" srcOrd="0" destOrd="2" presId="urn:microsoft.com/office/officeart/2018/2/layout/IconLabelDescriptionList"/>
    <dgm:cxn modelId="{6869D8A6-EED2-40B5-BFD3-8E6296F4C5F4}" srcId="{8AD089F7-0F5B-4BC0-B9B4-F89188DEA6A9}" destId="{0D9A1827-D690-4E22-AE93-15612D6C492F}" srcOrd="2" destOrd="0" parTransId="{63D2F082-4FA4-4F25-AFB0-C3A1348C5058}" sibTransId="{BAE3665F-6D4D-44E0-93DC-B395F710BD13}"/>
    <dgm:cxn modelId="{7788D9B5-E294-4B83-BA60-F3E0A515A20B}" srcId="{20925BA1-1765-43A9-9F90-0DC06AD97A22}" destId="{8AD089F7-0F5B-4BC0-B9B4-F89188DEA6A9}" srcOrd="0" destOrd="0" parTransId="{C7984C08-CC52-4397-B397-428418CFB6C0}" sibTransId="{27E53C98-8828-4B6B-B89C-7D0E7472A55C}"/>
    <dgm:cxn modelId="{80142DC5-8E83-4564-B12A-F7F77DBEA0B2}" type="presOf" srcId="{20925BA1-1765-43A9-9F90-0DC06AD97A22}" destId="{9D7E4116-1327-4B54-9BA6-11407EAB0C77}" srcOrd="0" destOrd="0" presId="urn:microsoft.com/office/officeart/2018/2/layout/IconLabelDescriptionList"/>
    <dgm:cxn modelId="{D63241D2-9FF1-459B-9210-CA95A99A8C25}" srcId="{8AD089F7-0F5B-4BC0-B9B4-F89188DEA6A9}" destId="{66B9C19C-2E9E-4EF1-8CC8-6A99BF89423D}" srcOrd="0" destOrd="0" parTransId="{A8D5FACF-1F34-4FDC-B807-4347ED0C5E0D}" sibTransId="{CADAE5D8-D897-4956-AA32-D4BA6EF68C09}"/>
    <dgm:cxn modelId="{8E006EF0-A7D9-415F-91CD-26FF4B6CFD5D}" srcId="{20925BA1-1765-43A9-9F90-0DC06AD97A22}" destId="{03021801-BD1C-43E4-B7DD-AB2EEE8A5BE9}" srcOrd="1" destOrd="0" parTransId="{6BDF4BFE-6152-4DA4-AAC0-4C6AC670F61E}" sibTransId="{ACAB938D-E0EF-4D0B-8FA8-75A16B22E0B7}"/>
    <dgm:cxn modelId="{37D22661-92E7-4976-8E3C-53C696F9EFEF}" type="presParOf" srcId="{9D7E4116-1327-4B54-9BA6-11407EAB0C77}" destId="{6C692526-E8F1-4940-8861-A1ED4E1438DB}" srcOrd="0" destOrd="0" presId="urn:microsoft.com/office/officeart/2018/2/layout/IconLabelDescriptionList"/>
    <dgm:cxn modelId="{B6A169BA-1BD5-4239-AF93-E7441027F752}" type="presParOf" srcId="{6C692526-E8F1-4940-8861-A1ED4E1438DB}" destId="{EEDE34B8-AC0B-4906-8C16-6A61BDB0A774}" srcOrd="0" destOrd="0" presId="urn:microsoft.com/office/officeart/2018/2/layout/IconLabelDescriptionList"/>
    <dgm:cxn modelId="{760163A8-6E49-4F32-8252-AD437AAB7153}" type="presParOf" srcId="{6C692526-E8F1-4940-8861-A1ED4E1438DB}" destId="{F1CFFFE2-1A32-4C9D-8A04-507DAC96F150}" srcOrd="1" destOrd="0" presId="urn:microsoft.com/office/officeart/2018/2/layout/IconLabelDescriptionList"/>
    <dgm:cxn modelId="{5E8C8AA4-A77A-4DF7-82EF-88CD68DA2DED}" type="presParOf" srcId="{6C692526-E8F1-4940-8861-A1ED4E1438DB}" destId="{31824E60-5606-4457-B2C8-4304C8F473C1}" srcOrd="2" destOrd="0" presId="urn:microsoft.com/office/officeart/2018/2/layout/IconLabelDescriptionList"/>
    <dgm:cxn modelId="{47A46EA5-804D-4DE5-B403-83E264022214}" type="presParOf" srcId="{6C692526-E8F1-4940-8861-A1ED4E1438DB}" destId="{B13F04A5-F34B-4F49-BF72-0C534010CBBC}" srcOrd="3" destOrd="0" presId="urn:microsoft.com/office/officeart/2018/2/layout/IconLabelDescriptionList"/>
    <dgm:cxn modelId="{640E46C9-903D-49FD-BD15-AE77B5F6D231}" type="presParOf" srcId="{6C692526-E8F1-4940-8861-A1ED4E1438DB}" destId="{037806EA-E451-42F2-8A54-FB212DA1D422}" srcOrd="4" destOrd="0" presId="urn:microsoft.com/office/officeart/2018/2/layout/IconLabelDescriptionList"/>
    <dgm:cxn modelId="{8DA964FF-25BD-46E8-9712-7CE302B75E75}" type="presParOf" srcId="{9D7E4116-1327-4B54-9BA6-11407EAB0C77}" destId="{46F99A87-B24A-4F5C-BA68-5005EEAEEF6E}" srcOrd="1" destOrd="0" presId="urn:microsoft.com/office/officeart/2018/2/layout/IconLabelDescriptionList"/>
    <dgm:cxn modelId="{625C87AF-988E-4F74-B723-48C7308A371F}" type="presParOf" srcId="{9D7E4116-1327-4B54-9BA6-11407EAB0C77}" destId="{E2CA462C-478B-47FC-A6A0-010BCF11BF1A}" srcOrd="2" destOrd="0" presId="urn:microsoft.com/office/officeart/2018/2/layout/IconLabelDescriptionList"/>
    <dgm:cxn modelId="{DFB8828E-F84F-4534-8DEA-791B90EAF72E}" type="presParOf" srcId="{E2CA462C-478B-47FC-A6A0-010BCF11BF1A}" destId="{D9E289B5-6F0F-4861-A14D-41D38845B3C2}" srcOrd="0" destOrd="0" presId="urn:microsoft.com/office/officeart/2018/2/layout/IconLabelDescriptionList"/>
    <dgm:cxn modelId="{FCE3F8AE-B428-47C2-8CBF-07D3C628C3F5}" type="presParOf" srcId="{E2CA462C-478B-47FC-A6A0-010BCF11BF1A}" destId="{3D684F85-0CA1-496C-9991-8CB8E487EB54}" srcOrd="1" destOrd="0" presId="urn:microsoft.com/office/officeart/2018/2/layout/IconLabelDescriptionList"/>
    <dgm:cxn modelId="{32C6C4FC-6F38-4EB5-9A8C-0251AEFE2E03}" type="presParOf" srcId="{E2CA462C-478B-47FC-A6A0-010BCF11BF1A}" destId="{B8EFC969-1FC7-45DC-A01C-CD361915B5A6}" srcOrd="2" destOrd="0" presId="urn:microsoft.com/office/officeart/2018/2/layout/IconLabelDescriptionList"/>
    <dgm:cxn modelId="{AE268A56-5BD2-4B39-BA00-87A26D87C700}" type="presParOf" srcId="{E2CA462C-478B-47FC-A6A0-010BCF11BF1A}" destId="{428D53B5-3290-4BCD-A70F-6B20BDD99281}" srcOrd="3" destOrd="0" presId="urn:microsoft.com/office/officeart/2018/2/layout/IconLabelDescriptionList"/>
    <dgm:cxn modelId="{D79D4216-A415-47F7-A618-A88CCB8CC973}" type="presParOf" srcId="{E2CA462C-478B-47FC-A6A0-010BCF11BF1A}" destId="{71A8ED81-4636-486B-8AD2-16E81144C24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AD4A-3F07-43E3-A8B7-F64D569C1D37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80C6-80F1-46FB-815A-6C3057E567C1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4237-EB92-4D6F-B2FA-2FE84BCCFB8E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Does your syllabus communicate your growth mindset? </a:t>
          </a:r>
        </a:p>
      </dsp:txBody>
      <dsp:txXfrm>
        <a:off x="1927918" y="713"/>
        <a:ext cx="5075858" cy="1669193"/>
      </dsp:txXfrm>
    </dsp:sp>
    <dsp:sp modelId="{BECB3BFC-2E51-4E5C-B6DB-9A5472F6F011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6C030-F2E0-488A-BDDD-03702520592D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84EF8-19F2-4826-B33D-8255E4FA1D7F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Does it communicate that it is normal to feel challenged and to struggle?</a:t>
          </a:r>
        </a:p>
      </dsp:txBody>
      <dsp:txXfrm>
        <a:off x="1927918" y="2087205"/>
        <a:ext cx="5075858" cy="1669193"/>
      </dsp:txXfrm>
    </dsp:sp>
    <dsp:sp modelId="{3B869047-BDC7-4D71-81AC-0FD66250F4EB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7EFDA-813A-4D2B-9955-5E88C1FE1690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1DB54-1E66-4914-B5C5-C48F2F5BFB89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Does it communicate that you care about your students’ success?</a:t>
          </a:r>
        </a:p>
      </dsp:txBody>
      <dsp:txXfrm>
        <a:off x="1927918" y="4173697"/>
        <a:ext cx="5075858" cy="1669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E34B8-AC0B-4906-8C16-6A61BDB0A774}">
      <dsp:nvSpPr>
        <dsp:cNvPr id="0" name=""/>
        <dsp:cNvSpPr/>
      </dsp:nvSpPr>
      <dsp:spPr>
        <a:xfrm>
          <a:off x="939306" y="19150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24E60-5606-4457-B2C8-4304C8F473C1}">
      <dsp:nvSpPr>
        <dsp:cNvPr id="0" name=""/>
        <dsp:cNvSpPr/>
      </dsp:nvSpPr>
      <dsp:spPr>
        <a:xfrm>
          <a:off x="939306" y="189809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Partnership with Ascend:</a:t>
          </a:r>
        </a:p>
      </dsp:txBody>
      <dsp:txXfrm>
        <a:off x="939306" y="1898099"/>
        <a:ext cx="4320000" cy="648000"/>
      </dsp:txXfrm>
    </dsp:sp>
    <dsp:sp modelId="{037806EA-E451-42F2-8A54-FB212DA1D422}">
      <dsp:nvSpPr>
        <dsp:cNvPr id="0" name=""/>
        <dsp:cNvSpPr/>
      </dsp:nvSpPr>
      <dsp:spPr>
        <a:xfrm>
          <a:off x="939306" y="2636610"/>
          <a:ext cx="4320000" cy="20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 surveys per semester (10 minutes, 5 minutes, 5 minutes)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Smooth access to a portal with all access and result details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/>
              </a:solidFill>
            </a:rPr>
            <a:t>Your results are not shared with anyone but you</a:t>
          </a:r>
        </a:p>
      </dsp:txBody>
      <dsp:txXfrm>
        <a:off x="939306" y="2636610"/>
        <a:ext cx="4320000" cy="2080439"/>
      </dsp:txXfrm>
    </dsp:sp>
    <dsp:sp modelId="{D9E289B5-6F0F-4861-A14D-41D38845B3C2}">
      <dsp:nvSpPr>
        <dsp:cNvPr id="0" name=""/>
        <dsp:cNvSpPr/>
      </dsp:nvSpPr>
      <dsp:spPr>
        <a:xfrm>
          <a:off x="8134389" y="23504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FC969-1FC7-45DC-A01C-CD361915B5A6}">
      <dsp:nvSpPr>
        <dsp:cNvPr id="0" name=""/>
        <dsp:cNvSpPr/>
      </dsp:nvSpPr>
      <dsp:spPr>
        <a:xfrm>
          <a:off x="6784568" y="1860829"/>
          <a:ext cx="4320000" cy="253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/>
            <a:t>Simple way to assess your impact and document your changes</a:t>
          </a:r>
        </a:p>
      </dsp:txBody>
      <dsp:txXfrm>
        <a:off x="6784568" y="1860829"/>
        <a:ext cx="4320000" cy="2536809"/>
      </dsp:txXfrm>
    </dsp:sp>
    <dsp:sp modelId="{71A8ED81-4636-486B-8AD2-16E81144C244}">
      <dsp:nvSpPr>
        <dsp:cNvPr id="0" name=""/>
        <dsp:cNvSpPr/>
      </dsp:nvSpPr>
      <dsp:spPr>
        <a:xfrm>
          <a:off x="6015306" y="2636610"/>
          <a:ext cx="4320000" cy="20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2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1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5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2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8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79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73" r:id="rId9"/>
    <p:sldLayoutId id="2147483872" r:id="rId10"/>
    <p:sldLayoutId id="21474838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2.png"/><Relationship Id="rId5" Type="http://schemas.openxmlformats.org/officeDocument/2006/relationships/tags" Target="../tags/tag20.xml"/><Relationship Id="rId10" Type="http://schemas.openxmlformats.org/officeDocument/2006/relationships/image" Target="../media/image11.svg"/><Relationship Id="rId4" Type="http://schemas.openxmlformats.org/officeDocument/2006/relationships/tags" Target="../tags/tag19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erateequity.org/resource/practices-library/library-referenc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svg"/><Relationship Id="rId4" Type="http://schemas.openxmlformats.org/officeDocument/2006/relationships/tags" Target="../tags/tag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5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4.png"/><Relationship Id="rId5" Type="http://schemas.openxmlformats.org/officeDocument/2006/relationships/tags" Target="../tags/tag13.xml"/><Relationship Id="rId10" Type="http://schemas.openxmlformats.org/officeDocument/2006/relationships/image" Target="../media/image11.sv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 descr="Graduates Throwing Hats">
            <a:extLst>
              <a:ext uri="{FF2B5EF4-FFF2-40B4-BE49-F238E27FC236}">
                <a16:creationId xmlns:a16="http://schemas.microsoft.com/office/drawing/2014/main" id="{E161C05B-D9AE-F706-1FCD-9EFEA82888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/>
          </a:blip>
          <a:srcRect r="-1" b="303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737432-73B7-4BCE-A154-A4B1B3E7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1637612"/>
            <a:ext cx="6096002" cy="35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A4D79-14FA-7962-2D4B-799B6ED8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95" y="1828800"/>
            <a:ext cx="5180106" cy="2057400"/>
          </a:xfrm>
        </p:spPr>
        <p:txBody>
          <a:bodyPr anchor="b">
            <a:normAutofit/>
          </a:bodyPr>
          <a:lstStyle/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i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Elevating Student Success </a:t>
            </a:r>
            <a:br>
              <a:rPr lang="en-US" sz="34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400" b="1" i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 Collaboration and Innovation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39226-8AE1-3576-6516-8776684B5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695" y="4038601"/>
            <a:ext cx="5180106" cy="990599"/>
          </a:xfrm>
        </p:spPr>
        <p:txBody>
          <a:bodyPr anchor="t">
            <a:normAutofit/>
          </a:bodyPr>
          <a:lstStyle/>
          <a:p>
            <a:pPr algn="l"/>
            <a:r>
              <a:rPr lang="en-US" sz="1900" dirty="0">
                <a:solidFill>
                  <a:srgbClr val="FFFFFF"/>
                </a:solidFill>
              </a:rPr>
              <a:t>Louie Rodriguez (Provost Office) </a:t>
            </a:r>
          </a:p>
          <a:p>
            <a:pPr algn="l"/>
            <a:r>
              <a:rPr lang="en-US" sz="1900" dirty="0">
                <a:solidFill>
                  <a:srgbClr val="FFFFFF"/>
                </a:solidFill>
              </a:rPr>
              <a:t>&amp; Martine Ceberio (College of Engineering)</a:t>
            </a:r>
          </a:p>
          <a:p>
            <a:pPr algn="l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5" name="Picture 2" descr="Student Experience Project">
            <a:extLst>
              <a:ext uri="{FF2B5EF4-FFF2-40B4-BE49-F238E27FC236}">
                <a16:creationId xmlns:a16="http://schemas.microsoft.com/office/drawing/2014/main" id="{A5934B3B-C753-9F6E-E9D6-B4A9F700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14299"/>
            <a:ext cx="2417325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469B181-60C4-BB19-A358-6656BA400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1250" y="-44240"/>
            <a:ext cx="1393032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67A9-B36B-BD8C-1EF5-3C88FA24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E006-661D-68BD-39F4-79EEAB951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point of assessing our students?</a:t>
            </a:r>
          </a:p>
          <a:p>
            <a:r>
              <a:rPr lang="en-US" dirty="0"/>
              <a:t>How best can we use it?</a:t>
            </a:r>
          </a:p>
          <a:p>
            <a:r>
              <a:rPr lang="en-US" dirty="0"/>
              <a:t>Meaningful &amp; timely feedback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501436B-F086-510C-1D06-9B6A5B7F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3233-6832-FD9A-6E9A-2C92CDB0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EC7B-0727-C24D-1130-CE64A3AA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8" y="1992992"/>
            <a:ext cx="11274612" cy="4499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Dropping the fear level, making students feel safe (identity, failure, psychological safety)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“Psychological safety is a belief that one will not be punished or humiliated for speaking up with ideas, questions, or mistakes”</a:t>
            </a:r>
            <a:r>
              <a:rPr lang="en-US" dirty="0"/>
              <a:t> </a:t>
            </a:r>
            <a:r>
              <a:rPr lang="en-US" sz="2000" i="1" dirty="0"/>
              <a:t>[Amy C. Edmondson, Novartis Professor of Leadership and Management at Harvard Business School]</a:t>
            </a:r>
          </a:p>
          <a:p>
            <a:endParaRPr lang="en-US" dirty="0"/>
          </a:p>
          <a:p>
            <a:r>
              <a:rPr lang="en-US" dirty="0"/>
              <a:t>Fear and stress negatively affect learning, with very bad effects on memory</a:t>
            </a:r>
          </a:p>
          <a:p>
            <a:endParaRPr lang="en-US" sz="2000" i="1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1726C04-51BA-71DF-E035-B89C21FF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8DA997A-B892-0EEA-4F62-BD6875712CD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679D8ED-0CA2-08BE-C07E-9A3EF79EB6C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5046A1-26F4-7106-271F-1740D97CE85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What are words that come to mind when you think about ensuring psychological safety in your classrooms?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B0659D-677A-3E30-3AC9-979A62857C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92500"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A9C2D41-04C7-EBD8-3A98-0F0D1D8F435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CC7E3-685A-B0D1-6A61-85EFD0E15D1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89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81FE86D3-B3CF-FAD1-4F79-F0B8DC6F3D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7054" b="86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2515C-593B-8F9A-D529-69E1665D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7ECA-0654-0053-E797-F9A6B7C2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4" y="4456143"/>
            <a:ext cx="6201262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Increased  students’ belonging and academic success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22C69D9-BD65-9801-327F-9D64A6670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42C42-AF70-E052-EFF4-2FB8F888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n-US" sz="3600"/>
              <a:t>Demonstrated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48248-600F-79C0-9D87-799F38B5D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975" y="2699657"/>
            <a:ext cx="5581225" cy="309154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Grounded in social psychology research: </a:t>
            </a:r>
            <a:r>
              <a:rPr lang="en-US" sz="2400">
                <a:hlinkClick r:id="rId3"/>
              </a:rPr>
              <a:t>https://accelerateequity.org/resource/practices-library/library-references/</a:t>
            </a:r>
            <a:r>
              <a:rPr lang="en-US" sz="2400"/>
              <a:t> </a:t>
            </a:r>
          </a:p>
          <a:p>
            <a:r>
              <a:rPr lang="en-US" sz="2400"/>
              <a:t>Within SEP:</a:t>
            </a:r>
          </a:p>
          <a:p>
            <a:pPr lvl="1"/>
            <a:r>
              <a:rPr lang="en-US"/>
              <a:t>Increased chances of As &amp; Bs</a:t>
            </a:r>
          </a:p>
          <a:p>
            <a:pPr lvl="1"/>
            <a:r>
              <a:rPr lang="en-US"/>
              <a:t>Decreased DFWs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0131E549-7946-A44F-C0B9-9C89DFE30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0400" y="1324187"/>
            <a:ext cx="4209625" cy="4209625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C064811-08C5-6877-B676-F58FAD7E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B6B9-78CF-9F13-81FD-87768E2B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654CE2-32E0-C593-5804-9E7C8DE31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112947"/>
              </p:ext>
            </p:extLst>
          </p:nvPr>
        </p:nvGraphicFramePr>
        <p:xfrm>
          <a:off x="458694" y="1949450"/>
          <a:ext cx="11274612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7FB8D9F-4E91-20ED-E4FB-6962246BA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6098A-F47C-9E38-7EC3-6221AAFB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87" y="522549"/>
            <a:ext cx="7646626" cy="2308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Campus Initiative around the Student Experience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D70D-2415-E826-DDCC-172E2112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29" y="2385650"/>
            <a:ext cx="11170217" cy="346096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Community of Practice</a:t>
            </a:r>
          </a:p>
          <a:p>
            <a:r>
              <a:rPr lang="en-US" sz="2400" u="sng" dirty="0">
                <a:solidFill>
                  <a:srgbClr val="0070C0"/>
                </a:solidFill>
              </a:rPr>
              <a:t>Participants:</a:t>
            </a:r>
            <a:r>
              <a:rPr lang="en-US" sz="2400" dirty="0">
                <a:solidFill>
                  <a:srgbClr val="0070C0"/>
                </a:solidFill>
              </a:rPr>
              <a:t> 	</a:t>
            </a:r>
            <a:r>
              <a:rPr lang="en-US" sz="2400" b="1" dirty="0">
                <a:solidFill>
                  <a:srgbClr val="002060"/>
                </a:solidFill>
              </a:rPr>
              <a:t>34</a:t>
            </a:r>
            <a:r>
              <a:rPr lang="en-US" sz="2400" dirty="0">
                <a:solidFill>
                  <a:srgbClr val="FFFFFF"/>
                </a:solidFill>
              </a:rPr>
              <a:t> faculty across campus, total enrollment of </a:t>
            </a:r>
            <a:r>
              <a:rPr lang="en-US" sz="2400" b="1" dirty="0">
                <a:solidFill>
                  <a:srgbClr val="002060"/>
                </a:solidFill>
              </a:rPr>
              <a:t>2121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</a:p>
          <a:p>
            <a:r>
              <a:rPr lang="en-US" sz="2400" u="sng" dirty="0">
                <a:solidFill>
                  <a:srgbClr val="0070C0"/>
                </a:solidFill>
              </a:rPr>
              <a:t>Partner:</a:t>
            </a:r>
            <a:r>
              <a:rPr lang="en-US" sz="2400" dirty="0">
                <a:solidFill>
                  <a:srgbClr val="0070C0"/>
                </a:solidFill>
              </a:rPr>
              <a:t> 		</a:t>
            </a:r>
            <a:r>
              <a:rPr lang="en-US" sz="2400" dirty="0">
                <a:solidFill>
                  <a:srgbClr val="FFFFFF"/>
                </a:solidFill>
              </a:rPr>
              <a:t>Ascend </a:t>
            </a:r>
            <a:r>
              <a:rPr lang="en-US" sz="2400" dirty="0">
                <a:solidFill>
                  <a:srgbClr val="FFFFFF"/>
                </a:solidFill>
                <a:sym typeface="Wingdings" pitchFamily="2" charset="2"/>
              </a:rPr>
              <a:t> students’ surveys to assess impact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u="sng" dirty="0">
                <a:solidFill>
                  <a:srgbClr val="0070C0"/>
                </a:solidFill>
              </a:rPr>
              <a:t>Training:</a:t>
            </a:r>
            <a:r>
              <a:rPr lang="en-US" sz="2400" dirty="0">
                <a:solidFill>
                  <a:srgbClr val="0070C0"/>
                </a:solidFill>
              </a:rPr>
              <a:t> 		</a:t>
            </a:r>
            <a:r>
              <a:rPr lang="en-US" sz="2400" dirty="0">
                <a:solidFill>
                  <a:srgbClr val="FFFFFF"/>
                </a:solidFill>
              </a:rPr>
              <a:t>4 workshops, 4 CoP discussions, 3 surveys (Fall semester) </a:t>
            </a:r>
          </a:p>
          <a:p>
            <a:r>
              <a:rPr lang="en-US" sz="2400" u="sng" dirty="0">
                <a:solidFill>
                  <a:srgbClr val="0070C0"/>
                </a:solidFill>
              </a:rPr>
              <a:t>Responses:</a:t>
            </a:r>
            <a:r>
              <a:rPr lang="en-US" sz="2400" dirty="0">
                <a:solidFill>
                  <a:srgbClr val="0070C0"/>
                </a:solidFill>
              </a:rPr>
              <a:t> 	</a:t>
            </a:r>
            <a:r>
              <a:rPr lang="en-US" sz="2400" b="1" dirty="0">
                <a:solidFill>
                  <a:srgbClr val="002060"/>
                </a:solidFill>
              </a:rPr>
              <a:t>2118</a:t>
            </a:r>
            <a:r>
              <a:rPr lang="en-US" sz="2400" dirty="0">
                <a:solidFill>
                  <a:srgbClr val="FFFFFF"/>
                </a:solidFill>
              </a:rPr>
              <a:t> (out of 2121)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" name="Picture 2" descr="Student Experience Project">
            <a:extLst>
              <a:ext uri="{FF2B5EF4-FFF2-40B4-BE49-F238E27FC236}">
                <a16:creationId xmlns:a16="http://schemas.microsoft.com/office/drawing/2014/main" id="{66F3F4F8-72F0-D08C-AF33-11BCCD94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665" y="1326896"/>
            <a:ext cx="3831247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E18F0-530F-2173-873D-995F078B6014}"/>
              </a:ext>
            </a:extLst>
          </p:cNvPr>
          <p:cNvSpPr txBox="1"/>
          <p:nvPr/>
        </p:nvSpPr>
        <p:spPr>
          <a:xfrm>
            <a:off x="42109" y="6074027"/>
            <a:ext cx="12029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SEP is supported by the </a:t>
            </a:r>
            <a:r>
              <a:rPr lang="en-US" sz="1600" b="1" i="1" u="none" strike="noStrike" dirty="0">
                <a:solidFill>
                  <a:srgbClr val="002060"/>
                </a:solidFill>
                <a:effectLst/>
                <a:latin typeface="aktiv-grotesk"/>
              </a:rPr>
              <a:t>Raikes Foundation</a:t>
            </a:r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, along with a partnership of the </a:t>
            </a:r>
            <a:r>
              <a:rPr lang="en-US" sz="1600" b="1" i="1" u="none" strike="noStrike" dirty="0">
                <a:solidFill>
                  <a:srgbClr val="002060"/>
                </a:solidFill>
                <a:effectLst/>
                <a:latin typeface="aktiv-grotesk"/>
              </a:rPr>
              <a:t>Association of Public and Land-grant Universities</a:t>
            </a:r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 (APLU), </a:t>
            </a:r>
            <a:r>
              <a:rPr lang="en-US" sz="1600" b="1" i="1" u="none" strike="noStrike" dirty="0">
                <a:solidFill>
                  <a:srgbClr val="002060"/>
                </a:solidFill>
                <a:effectLst/>
                <a:latin typeface="aktiv-grotesk"/>
              </a:rPr>
              <a:t>Coalition of Urban Serving Universities </a:t>
            </a:r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(USU); </a:t>
            </a:r>
            <a:r>
              <a:rPr lang="en-US" sz="1600" b="1" i="1" u="none" strike="noStrike" dirty="0">
                <a:solidFill>
                  <a:srgbClr val="002060"/>
                </a:solidFill>
                <a:effectLst/>
                <a:latin typeface="aktiv-grotesk"/>
              </a:rPr>
              <a:t>College Transition Collaborative </a:t>
            </a:r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(CTC, now part of Equity Accelerator); </a:t>
            </a:r>
            <a:r>
              <a:rPr lang="en-US" sz="1600" b="1" i="1" u="none" strike="noStrike" dirty="0">
                <a:solidFill>
                  <a:srgbClr val="002060"/>
                </a:solidFill>
                <a:effectLst/>
                <a:latin typeface="aktiv-grotesk"/>
              </a:rPr>
              <a:t>Education Counsel</a:t>
            </a:r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; </a:t>
            </a:r>
            <a:r>
              <a:rPr lang="en-US" sz="1600" b="1" i="1" u="none" strike="noStrike" dirty="0">
                <a:solidFill>
                  <a:srgbClr val="002060"/>
                </a:solidFill>
                <a:effectLst/>
                <a:latin typeface="aktiv-grotesk"/>
              </a:rPr>
              <a:t>Project for Education Research that Scales </a:t>
            </a:r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(PERTS); and </a:t>
            </a:r>
            <a:r>
              <a:rPr lang="en-US" sz="1600" b="1" i="1" u="none" strike="noStrike" dirty="0">
                <a:solidFill>
                  <a:srgbClr val="002060"/>
                </a:solidFill>
                <a:effectLst/>
                <a:latin typeface="aktiv-grotesk"/>
              </a:rPr>
              <a:t>Shift</a:t>
            </a:r>
            <a:r>
              <a:rPr lang="en-US" sz="1600" b="0" i="1" u="none" strike="noStrike" dirty="0">
                <a:solidFill>
                  <a:srgbClr val="002060"/>
                </a:solidFill>
                <a:effectLst/>
                <a:latin typeface="aktiv-grotesk"/>
              </a:rPr>
              <a:t>.</a:t>
            </a:r>
            <a:endParaRPr lang="en-US" sz="1600" i="1" dirty="0">
              <a:solidFill>
                <a:srgbClr val="002060"/>
              </a:solidFill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8518720-1559-436F-FD16-3D514B23F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7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CC9ED-57A2-429E-8FD9-D55F4727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9B003-88EB-B68B-5712-E13D2C6F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if You could Join in this Effort?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1AF3-B014-62D3-E18F-C9651AE5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12" y="2819400"/>
            <a:ext cx="5342870" cy="346096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Next cohort: </a:t>
            </a:r>
            <a:r>
              <a:rPr lang="en-US" sz="2000" dirty="0">
                <a:solidFill>
                  <a:srgbClr val="002060"/>
                </a:solidFill>
              </a:rPr>
              <a:t>Fall 2025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Recruitment: </a:t>
            </a:r>
            <a:r>
              <a:rPr lang="en-US" sz="2000" dirty="0">
                <a:solidFill>
                  <a:srgbClr val="002060"/>
                </a:solidFill>
              </a:rPr>
              <a:t>Spring 2025</a:t>
            </a:r>
          </a:p>
          <a:p>
            <a:r>
              <a:rPr lang="en-US" sz="2000" dirty="0">
                <a:solidFill>
                  <a:srgbClr val="FFFFFF"/>
                </a:solidFill>
              </a:rPr>
              <a:t>Kick-off: </a:t>
            </a:r>
            <a:r>
              <a:rPr lang="en-US" sz="2000" dirty="0">
                <a:solidFill>
                  <a:srgbClr val="002060"/>
                </a:solidFill>
              </a:rPr>
              <a:t>Early June 2025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Workshop 1: </a:t>
            </a:r>
            <a:r>
              <a:rPr lang="en-US" sz="2000" dirty="0">
                <a:solidFill>
                  <a:srgbClr val="002060"/>
                </a:solidFill>
              </a:rPr>
              <a:t>Friday before Fall semester starts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Typically: </a:t>
            </a:r>
            <a:r>
              <a:rPr lang="en-US" sz="2000" dirty="0">
                <a:solidFill>
                  <a:srgbClr val="002060"/>
                </a:solidFill>
              </a:rPr>
              <a:t>1 workshop / 1 CoP discussion per month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BAE37-B96C-4F71-BC0F-C5F3C7DF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86E638-2324-405E-9DF6-E3DDA81B8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54E671-967A-4B9A-8F60-B0834D07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Graphic 4" descr="Social network outline">
            <a:extLst>
              <a:ext uri="{FF2B5EF4-FFF2-40B4-BE49-F238E27FC236}">
                <a16:creationId xmlns:a16="http://schemas.microsoft.com/office/drawing/2014/main" id="{F2A63E7D-8969-D4BD-9563-6974E9A99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2213" y="1192104"/>
            <a:ext cx="4817466" cy="4817466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6D1C3A7-D63B-934E-9216-F05B521E7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5540" y="201557"/>
            <a:ext cx="1968078" cy="1968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AEDD0-AAEA-29B7-6E0F-06A436588E6A}"/>
              </a:ext>
            </a:extLst>
          </p:cNvPr>
          <p:cNvSpPr txBox="1"/>
          <p:nvPr/>
        </p:nvSpPr>
        <p:spPr>
          <a:xfrm>
            <a:off x="5218047" y="231036"/>
            <a:ext cx="477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Interested in hearing more? </a:t>
            </a:r>
            <a:r>
              <a:rPr lang="en-US" sz="2400" b="1" dirty="0">
                <a:sym typeface="Wingdings" pitchFamily="2" charset="2"/>
              </a:rPr>
              <a:t>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809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3BA13-D353-75A0-60A6-9E9FD7DF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66800"/>
            <a:ext cx="5367527" cy="2833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3D374-F512-8498-FD09-EBAD5591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4074784"/>
            <a:ext cx="5367526" cy="1640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Are there any questions?</a:t>
            </a:r>
          </a:p>
        </p:txBody>
      </p:sp>
      <p:pic>
        <p:nvPicPr>
          <p:cNvPr id="7" name="Graphic 6" descr="Comment">
            <a:extLst>
              <a:ext uri="{FF2B5EF4-FFF2-40B4-BE49-F238E27FC236}">
                <a16:creationId xmlns:a16="http://schemas.microsoft.com/office/drawing/2014/main" id="{DD1B319B-2E89-6B04-EA6C-A78C27722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1360539"/>
            <a:ext cx="4209625" cy="4209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A6DFF4-7B88-239E-493F-CE50480ABF14}"/>
              </a:ext>
            </a:extLst>
          </p:cNvPr>
          <p:cNvSpPr txBox="1"/>
          <p:nvPr/>
        </p:nvSpPr>
        <p:spPr>
          <a:xfrm>
            <a:off x="5713324" y="5802866"/>
            <a:ext cx="580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feel free to contact me at: </a:t>
            </a:r>
            <a:r>
              <a:rPr lang="en-US" dirty="0" err="1"/>
              <a:t>mceberio@utep.edu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263FE7-1318-2402-3F40-456D0F4D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Simple Changes for </a:t>
            </a:r>
            <a:br>
              <a:rPr lang="en-US" dirty="0"/>
            </a:br>
            <a:r>
              <a:rPr lang="en-US" dirty="0"/>
              <a:t>a Big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A6AD9-D590-D08F-54D1-C2D0E84177AD}"/>
              </a:ext>
            </a:extLst>
          </p:cNvPr>
          <p:cNvSpPr txBox="1"/>
          <p:nvPr/>
        </p:nvSpPr>
        <p:spPr>
          <a:xfrm>
            <a:off x="838200" y="3124200"/>
            <a:ext cx="5638437" cy="315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Communication tone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Meaningful policies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Feedback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Safety</a:t>
            </a:r>
          </a:p>
        </p:txBody>
      </p:sp>
      <p:pic>
        <p:nvPicPr>
          <p:cNvPr id="5" name="Picture 4" descr="Red dot with arrows pointing to it">
            <a:extLst>
              <a:ext uri="{FF2B5EF4-FFF2-40B4-BE49-F238E27FC236}">
                <a16:creationId xmlns:a16="http://schemas.microsoft.com/office/drawing/2014/main" id="{5244B3DA-AE42-0827-6306-15F8F38B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57" r="24055" b="-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01E2E18-944F-2C0E-C7E1-1855E5917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D833-B97B-B27A-CE87-D91BB0B3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B0EE-816E-3056-223C-7DCC7FD2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207577"/>
            <a:ext cx="11274612" cy="4195763"/>
          </a:xfrm>
        </p:spPr>
        <p:txBody>
          <a:bodyPr/>
          <a:lstStyle/>
          <a:p>
            <a:r>
              <a:rPr lang="en-US" dirty="0"/>
              <a:t>Growth mindset</a:t>
            </a:r>
          </a:p>
          <a:p>
            <a:r>
              <a:rPr lang="en-US" dirty="0"/>
              <a:t>Normalizing struggle</a:t>
            </a:r>
          </a:p>
          <a:p>
            <a:r>
              <a:rPr lang="en-US" dirty="0"/>
              <a:t>Showing care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59B2A12-58E7-A72E-3D7E-10377BDE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AA09AC-4E36-0FF5-2E45-3FD12155146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A104DC-FB5F-2596-CC1F-CFEF4234719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5F42D6-3C57-88C9-A628-1382557AA7B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comes to mind when you hear “Growth Mindset”?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602E58-2993-A2AE-AAD0-8D70A9A5738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92500"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C5E0CA3-9A65-796E-81AB-11CB36AD679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8309E-1C0D-E932-86DE-D30FCD51B67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60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0BD74-B189-C358-D53D-1513EAFEF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B1E2-D6A7-EC5E-4441-324028E8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3A8F-8F91-F706-AF10-F94409A4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BABB466-6367-E5F6-625B-2EDF2224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55367F-1D29-8104-7854-97E5F4BB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00" y="1684097"/>
            <a:ext cx="8372600" cy="47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FD2921-1D61-3109-968E-919B6C0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3400"/>
              <a:t>Communication Tone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FEDC55E-07A1-D90C-19DE-4EAAB0A8B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02687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010D3E9-E481-5EAB-48E2-9665760EF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6C35EF-DBC8-41DC-A647-F1E0F599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B0BA5-59CA-4DBF-A716-BEEC6760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8545C-2832-4EB7-9624-D6EEA011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1981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DB8A50-D39E-4D33-819B-739ECB9D1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CB7945-057F-4373-B268-FF1BE88A4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AD7DA8-8028-86A2-6840-C4979D0A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6858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9701-B0E3-F717-66EB-946B6AE31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474"/>
            <a:ext cx="10963940" cy="3728613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</a:rPr>
              <a:t>Given these two syllabi excerpts, what do you think about how they communicate (or not) a growth mindset?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“This is a difficult course. Succeeding on tests and assignments will require a thorough understanding of the course material. Students who are not quick learners should consider dropping the course now.”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“This is a difficult course, but it is possible to learn this material. If you find yourself struggling, I suggest you put in more effort.”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589D805-7FDF-2A5C-EA76-D4463E28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5DCA413-E0E0-1350-4E7B-32B1151AA3D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8C01B40-39EE-7077-4BDB-2B98EA4DDCE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D7F571-1C5D-1A42-DAA8-899DE7925EC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1. “This is a difficult course. Succeeding on tests and assignments will require a thorough understanding of the course material. Students who are not quick learners should consider dropping the course now.” 2. “This is a difficult course, but it is possible to learn this material. If you find yourself struggling, I suggest you put in more effort.”
Which excerpt (if any) conveys a growth mindset?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D6BF74-F8FF-6600-84F0-199C38F8F2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92500"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2C9B02-F447-F6A3-17A0-0407C06699B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28F196-B830-C220-B9C2-F0B949C556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9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2E17-80C5-5494-CF11-209D62B3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61EF-C4B7-096F-5B9E-D501AEDF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 revision (incl. for communication tone)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Late work policy (or not): What is it? How do you word it?</a:t>
            </a:r>
          </a:p>
          <a:p>
            <a:pPr lvl="1"/>
            <a:r>
              <a:rPr lang="en-US" dirty="0"/>
              <a:t>Attendance: Does attendance count in your grade? Why? Do you word it negatively or positively?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02427F2-392B-357B-02D3-BBF7E4D6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219" y="85728"/>
            <a:ext cx="898581" cy="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4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4e800bba-6813-4934-a2d6-51f813910753"/>
  <p:tag name="SLIDO_EVENT_UUID" val="d98f099c-86d1-4627-9324-51ac6094adc7"/>
  <p:tag name="SLIDO_EVENT_SECTION_UUID" val="95e0b8b6-e251-4316-b53a-2d286dc1e1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c8c8b974-b3f7-454b-b67a-ed367410eaff"/>
  <p:tag name="SLIDO_TIMELINE" val="W3sic2hvd1Jlc3VsdHMiOnRydWUsInBvbGxRdWVzdGlvblV1aWQiOiI3ZTE0ZmExNy02MjljLTQ0YTQtYmVmNy1lNzg4ZDIwNzNhNmEi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da6b38a6-1074-4528-9b1d-bf8ff1299fce"/>
  <p:tag name="SLIDO_TIMELINE" val="W3sic2hvd1Jlc3VsdHMiOnRydWUsInBvbGxRdWVzdGlvblV1aWQiOiI3NTVmNjAzYS00MmRlLTQ1OTMtOWYyNi1iNTNlYjk1NTgzNDEi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21b9c131-2f4e-4325-be37-864cddb21cfb"/>
  <p:tag name="SLIDO_TIMELINE" val="W3sic2hvd1Jlc3VsdHMiOnRydWUsInBvbGxRdWVzdGlvblV1aWQiOiJmNWY1NmY0Yy0yZjcxLTQ0MDMtOWI0MC0wNWU3NDNkN2IxZDcifV0="/>
</p:tagLst>
</file>

<file path=ppt/theme/theme1.xml><?xml version="1.0" encoding="utf-8"?>
<a:theme xmlns:a="http://schemas.openxmlformats.org/drawingml/2006/main" name="DappledVTI">
  <a:themeElements>
    <a:clrScheme name="AnalogousFromRegularSeedLeftStep">
      <a:dk1>
        <a:srgbClr val="000000"/>
      </a:dk1>
      <a:lt1>
        <a:srgbClr val="FFFFFF"/>
      </a:lt1>
      <a:dk2>
        <a:srgbClr val="22243E"/>
      </a:dk2>
      <a:lt2>
        <a:srgbClr val="E8E2E5"/>
      </a:lt2>
      <a:accent1>
        <a:srgbClr val="47B479"/>
      </a:accent1>
      <a:accent2>
        <a:srgbClr val="3BB140"/>
      </a:accent2>
      <a:accent3>
        <a:srgbClr val="6DB146"/>
      </a:accent3>
      <a:accent4>
        <a:srgbClr val="93AB39"/>
      </a:accent4>
      <a:accent5>
        <a:srgbClr val="B69F47"/>
      </a:accent5>
      <a:accent6>
        <a:srgbClr val="B1683B"/>
      </a:accent6>
      <a:hlink>
        <a:srgbClr val="BF3F84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103</TotalTime>
  <Words>778</Words>
  <Application>Microsoft Macintosh PowerPoint</Application>
  <PresentationFormat>Widescreen</PresentationFormat>
  <Paragraphs>77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aktiv-grotesk</vt:lpstr>
      <vt:lpstr>Aptos</vt:lpstr>
      <vt:lpstr>Arial</vt:lpstr>
      <vt:lpstr>Avenir Next LT Pro</vt:lpstr>
      <vt:lpstr>AvenirNext LT Pro Medium</vt:lpstr>
      <vt:lpstr>Sabon Next LT</vt:lpstr>
      <vt:lpstr>Wingdings</vt:lpstr>
      <vt:lpstr>DappledVTI</vt:lpstr>
      <vt:lpstr>Elevating Student Success  through Collaboration and Innovation</vt:lpstr>
      <vt:lpstr>Simple Changes for  a Big Impact</vt:lpstr>
      <vt:lpstr>Communication Tone</vt:lpstr>
      <vt:lpstr>PowerPoint Presentation</vt:lpstr>
      <vt:lpstr>Communication Tone</vt:lpstr>
      <vt:lpstr>Communication Tone</vt:lpstr>
      <vt:lpstr>What do you think?</vt:lpstr>
      <vt:lpstr>PowerPoint Presentation</vt:lpstr>
      <vt:lpstr>Meaningful Policies</vt:lpstr>
      <vt:lpstr>Feedback</vt:lpstr>
      <vt:lpstr>Safety</vt:lpstr>
      <vt:lpstr>PowerPoint Presentation</vt:lpstr>
      <vt:lpstr>Impact</vt:lpstr>
      <vt:lpstr>Demonstrated Impact </vt:lpstr>
      <vt:lpstr>How Do We know?</vt:lpstr>
      <vt:lpstr>Campus Initiative around the Student Experience Project</vt:lpstr>
      <vt:lpstr>What if You could Join in this Effort?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Ceberio, Martine</dc:creator>
  <cp:lastModifiedBy>Ceberio, Martine</cp:lastModifiedBy>
  <cp:revision>1</cp:revision>
  <dcterms:created xsi:type="dcterms:W3CDTF">2024-10-07T10:18:06Z</dcterms:created>
  <dcterms:modified xsi:type="dcterms:W3CDTF">2024-10-07T12:10:54Z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2024-10-07T10:23:40Z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5bdf24de-1259-43b9-9c90-280598afac3c</vt:lpwstr>
  </property>
  <property fmtid="{D5CDD505-2E9C-101B-9397-08002B2CF9AE}" pid="8" name="MSIP_Label_b73649dc-6fee-4eb8-a128-734c3c842ea8_ContentBits">
    <vt:lpwstr>0</vt:lpwstr>
  </property>
</Properties>
</file>