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2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22362"/>
            <a:ext cx="88760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5230134"/>
            <a:ext cx="48768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3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7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54169"/>
            <a:ext cx="2674301" cy="532279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854169"/>
            <a:ext cx="78867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6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1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2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1563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1563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095930"/>
            <a:ext cx="4507931" cy="758650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2938410"/>
            <a:ext cx="4507930" cy="3386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095930"/>
            <a:ext cx="4507932" cy="758650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2938410"/>
            <a:ext cx="4507932" cy="3386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1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4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5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5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4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4006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2630" y="6356349"/>
            <a:ext cx="3063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pPr/>
              <a:t>4/3/23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099372" y="4308656"/>
            <a:ext cx="3471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670" y="6356349"/>
            <a:ext cx="57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52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1" r:id="rId10"/>
    <p:sldLayoutId id="2147483710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A512846D-642B-42C7-A845-0CD48A66E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7575D6C8-F038-4FF5-B1D7-0C9145AA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59452"/>
            <a:ext cx="12192000" cy="2028868"/>
          </a:xfrm>
          <a:custGeom>
            <a:avLst/>
            <a:gdLst>
              <a:gd name="connsiteX0" fmla="*/ 1390955 w 12192000"/>
              <a:gd name="connsiteY0" fmla="*/ 184 h 2028868"/>
              <a:gd name="connsiteX1" fmla="*/ 1434549 w 12192000"/>
              <a:gd name="connsiteY1" fmla="*/ 5530 h 2028868"/>
              <a:gd name="connsiteX2" fmla="*/ 1637948 w 12192000"/>
              <a:gd name="connsiteY2" fmla="*/ 65776 h 2028868"/>
              <a:gd name="connsiteX3" fmla="*/ 1759056 w 12192000"/>
              <a:gd name="connsiteY3" fmla="*/ 111492 h 2028868"/>
              <a:gd name="connsiteX4" fmla="*/ 1877728 w 12192000"/>
              <a:gd name="connsiteY4" fmla="*/ 135429 h 2028868"/>
              <a:gd name="connsiteX5" fmla="*/ 2042244 w 12192000"/>
              <a:gd name="connsiteY5" fmla="*/ 179641 h 2028868"/>
              <a:gd name="connsiteX6" fmla="*/ 2058061 w 12192000"/>
              <a:gd name="connsiteY6" fmla="*/ 187052 h 2028868"/>
              <a:gd name="connsiteX7" fmla="*/ 2164831 w 12192000"/>
              <a:gd name="connsiteY7" fmla="*/ 223826 h 2028868"/>
              <a:gd name="connsiteX8" fmla="*/ 2287219 w 12192000"/>
              <a:gd name="connsiteY8" fmla="*/ 234911 h 2028868"/>
              <a:gd name="connsiteX9" fmla="*/ 2373568 w 12192000"/>
              <a:gd name="connsiteY9" fmla="*/ 230563 h 2028868"/>
              <a:gd name="connsiteX10" fmla="*/ 2476147 w 12192000"/>
              <a:gd name="connsiteY10" fmla="*/ 235343 h 2028868"/>
              <a:gd name="connsiteX11" fmla="*/ 2713522 w 12192000"/>
              <a:gd name="connsiteY11" fmla="*/ 243255 h 2028868"/>
              <a:gd name="connsiteX12" fmla="*/ 2718916 w 12192000"/>
              <a:gd name="connsiteY12" fmla="*/ 242580 h 2028868"/>
              <a:gd name="connsiteX13" fmla="*/ 2843662 w 12192000"/>
              <a:gd name="connsiteY13" fmla="*/ 240993 h 2028868"/>
              <a:gd name="connsiteX14" fmla="*/ 2874892 w 12192000"/>
              <a:gd name="connsiteY14" fmla="*/ 237503 h 2028868"/>
              <a:gd name="connsiteX15" fmla="*/ 2875436 w 12192000"/>
              <a:gd name="connsiteY15" fmla="*/ 236635 h 2028868"/>
              <a:gd name="connsiteX16" fmla="*/ 2942858 w 12192000"/>
              <a:gd name="connsiteY16" fmla="*/ 251822 h 2028868"/>
              <a:gd name="connsiteX17" fmla="*/ 2995934 w 12192000"/>
              <a:gd name="connsiteY17" fmla="*/ 265717 h 2028868"/>
              <a:gd name="connsiteX18" fmla="*/ 3009910 w 12192000"/>
              <a:gd name="connsiteY18" fmla="*/ 274686 h 2028868"/>
              <a:gd name="connsiteX19" fmla="*/ 3280097 w 12192000"/>
              <a:gd name="connsiteY19" fmla="*/ 311905 h 2028868"/>
              <a:gd name="connsiteX20" fmla="*/ 3405770 w 12192000"/>
              <a:gd name="connsiteY20" fmla="*/ 326517 h 2028868"/>
              <a:gd name="connsiteX21" fmla="*/ 3567259 w 12192000"/>
              <a:gd name="connsiteY21" fmla="*/ 337325 h 2028868"/>
              <a:gd name="connsiteX22" fmla="*/ 3758105 w 12192000"/>
              <a:gd name="connsiteY22" fmla="*/ 358365 h 2028868"/>
              <a:gd name="connsiteX23" fmla="*/ 3812162 w 12192000"/>
              <a:gd name="connsiteY23" fmla="*/ 354818 h 2028868"/>
              <a:gd name="connsiteX24" fmla="*/ 3931396 w 12192000"/>
              <a:gd name="connsiteY24" fmla="*/ 370955 h 2028868"/>
              <a:gd name="connsiteX25" fmla="*/ 4002267 w 12192000"/>
              <a:gd name="connsiteY25" fmla="*/ 377340 h 2028868"/>
              <a:gd name="connsiteX26" fmla="*/ 4028460 w 12192000"/>
              <a:gd name="connsiteY26" fmla="*/ 374630 h 2028868"/>
              <a:gd name="connsiteX27" fmla="*/ 4065532 w 12192000"/>
              <a:gd name="connsiteY27" fmla="*/ 374300 h 2028868"/>
              <a:gd name="connsiteX28" fmla="*/ 4191732 w 12192000"/>
              <a:gd name="connsiteY28" fmla="*/ 372499 h 2028868"/>
              <a:gd name="connsiteX29" fmla="*/ 4232518 w 12192000"/>
              <a:gd name="connsiteY29" fmla="*/ 377131 h 2028868"/>
              <a:gd name="connsiteX30" fmla="*/ 4238372 w 12192000"/>
              <a:gd name="connsiteY30" fmla="*/ 378188 h 2028868"/>
              <a:gd name="connsiteX31" fmla="*/ 4290981 w 12192000"/>
              <a:gd name="connsiteY31" fmla="*/ 389671 h 2028868"/>
              <a:gd name="connsiteX32" fmla="*/ 4379064 w 12192000"/>
              <a:gd name="connsiteY32" fmla="*/ 411561 h 2028868"/>
              <a:gd name="connsiteX33" fmla="*/ 4459811 w 12192000"/>
              <a:gd name="connsiteY33" fmla="*/ 430329 h 2028868"/>
              <a:gd name="connsiteX34" fmla="*/ 4513724 w 12192000"/>
              <a:gd name="connsiteY34" fmla="*/ 436060 h 2028868"/>
              <a:gd name="connsiteX35" fmla="*/ 4536504 w 12192000"/>
              <a:gd name="connsiteY35" fmla="*/ 442541 h 2028868"/>
              <a:gd name="connsiteX36" fmla="*/ 4640313 w 12192000"/>
              <a:gd name="connsiteY36" fmla="*/ 443540 h 2028868"/>
              <a:gd name="connsiteX37" fmla="*/ 4691075 w 12192000"/>
              <a:gd name="connsiteY37" fmla="*/ 426921 h 2028868"/>
              <a:gd name="connsiteX38" fmla="*/ 4811440 w 12192000"/>
              <a:gd name="connsiteY38" fmla="*/ 423744 h 2028868"/>
              <a:gd name="connsiteX39" fmla="*/ 4882386 w 12192000"/>
              <a:gd name="connsiteY39" fmla="*/ 418695 h 2028868"/>
              <a:gd name="connsiteX40" fmla="*/ 4907662 w 12192000"/>
              <a:gd name="connsiteY40" fmla="*/ 411831 h 2028868"/>
              <a:gd name="connsiteX41" fmla="*/ 4944087 w 12192000"/>
              <a:gd name="connsiteY41" fmla="*/ 405573 h 2028868"/>
              <a:gd name="connsiteX42" fmla="*/ 5007075 w 12192000"/>
              <a:gd name="connsiteY42" fmla="*/ 390694 h 2028868"/>
              <a:gd name="connsiteX43" fmla="*/ 5067961 w 12192000"/>
              <a:gd name="connsiteY43" fmla="*/ 383600 h 2028868"/>
              <a:gd name="connsiteX44" fmla="*/ 5108970 w 12192000"/>
              <a:gd name="connsiteY44" fmla="*/ 381637 h 2028868"/>
              <a:gd name="connsiteX45" fmla="*/ 5114928 w 12192000"/>
              <a:gd name="connsiteY45" fmla="*/ 381742 h 2028868"/>
              <a:gd name="connsiteX46" fmla="*/ 5149802 w 12192000"/>
              <a:gd name="connsiteY46" fmla="*/ 384642 h 2028868"/>
              <a:gd name="connsiteX47" fmla="*/ 5221533 w 12192000"/>
              <a:gd name="connsiteY47" fmla="*/ 382595 h 2028868"/>
              <a:gd name="connsiteX48" fmla="*/ 5453307 w 12192000"/>
              <a:gd name="connsiteY48" fmla="*/ 413241 h 2028868"/>
              <a:gd name="connsiteX49" fmla="*/ 5505015 w 12192000"/>
              <a:gd name="connsiteY49" fmla="*/ 409536 h 2028868"/>
              <a:gd name="connsiteX50" fmla="*/ 5518799 w 12192000"/>
              <a:gd name="connsiteY50" fmla="*/ 410457 h 2028868"/>
              <a:gd name="connsiteX51" fmla="*/ 5643534 w 12192000"/>
              <a:gd name="connsiteY51" fmla="*/ 425433 h 2028868"/>
              <a:gd name="connsiteX52" fmla="*/ 5785959 w 12192000"/>
              <a:gd name="connsiteY52" fmla="*/ 452296 h 2028868"/>
              <a:gd name="connsiteX53" fmla="*/ 5880652 w 12192000"/>
              <a:gd name="connsiteY53" fmla="*/ 448078 h 2028868"/>
              <a:gd name="connsiteX54" fmla="*/ 6098321 w 12192000"/>
              <a:gd name="connsiteY54" fmla="*/ 504503 h 2028868"/>
              <a:gd name="connsiteX55" fmla="*/ 6243319 w 12192000"/>
              <a:gd name="connsiteY55" fmla="*/ 529881 h 2028868"/>
              <a:gd name="connsiteX56" fmla="*/ 6364035 w 12192000"/>
              <a:gd name="connsiteY56" fmla="*/ 557003 h 2028868"/>
              <a:gd name="connsiteX57" fmla="*/ 6471012 w 12192000"/>
              <a:gd name="connsiteY57" fmla="*/ 546378 h 2028868"/>
              <a:gd name="connsiteX58" fmla="*/ 6508541 w 12192000"/>
              <a:gd name="connsiteY58" fmla="*/ 555958 h 2028868"/>
              <a:gd name="connsiteX59" fmla="*/ 6516595 w 12192000"/>
              <a:gd name="connsiteY59" fmla="*/ 557205 h 2028868"/>
              <a:gd name="connsiteX60" fmla="*/ 6554894 w 12192000"/>
              <a:gd name="connsiteY60" fmla="*/ 560169 h 2028868"/>
              <a:gd name="connsiteX61" fmla="*/ 6655235 w 12192000"/>
              <a:gd name="connsiteY61" fmla="*/ 562659 h 2028868"/>
              <a:gd name="connsiteX62" fmla="*/ 6692251 w 12192000"/>
              <a:gd name="connsiteY62" fmla="*/ 568022 h 2028868"/>
              <a:gd name="connsiteX63" fmla="*/ 6795372 w 12192000"/>
              <a:gd name="connsiteY63" fmla="*/ 579221 h 2028868"/>
              <a:gd name="connsiteX64" fmla="*/ 6900177 w 12192000"/>
              <a:gd name="connsiteY64" fmla="*/ 587811 h 2028868"/>
              <a:gd name="connsiteX65" fmla="*/ 7164601 w 12192000"/>
              <a:gd name="connsiteY65" fmla="*/ 616537 h 2028868"/>
              <a:gd name="connsiteX66" fmla="*/ 7183121 w 12192000"/>
              <a:gd name="connsiteY66" fmla="*/ 627558 h 2028868"/>
              <a:gd name="connsiteX67" fmla="*/ 7224458 w 12192000"/>
              <a:gd name="connsiteY67" fmla="*/ 649111 h 2028868"/>
              <a:gd name="connsiteX68" fmla="*/ 7230737 w 12192000"/>
              <a:gd name="connsiteY68" fmla="*/ 659205 h 2028868"/>
              <a:gd name="connsiteX69" fmla="*/ 7377870 w 12192000"/>
              <a:gd name="connsiteY69" fmla="*/ 697453 h 2028868"/>
              <a:gd name="connsiteX70" fmla="*/ 7483437 w 12192000"/>
              <a:gd name="connsiteY70" fmla="*/ 741396 h 2028868"/>
              <a:gd name="connsiteX71" fmla="*/ 7548172 w 12192000"/>
              <a:gd name="connsiteY71" fmla="*/ 800442 h 2028868"/>
              <a:gd name="connsiteX72" fmla="*/ 7786819 w 12192000"/>
              <a:gd name="connsiteY72" fmla="*/ 837889 h 2028868"/>
              <a:gd name="connsiteX73" fmla="*/ 7840612 w 12192000"/>
              <a:gd name="connsiteY73" fmla="*/ 847226 h 2028868"/>
              <a:gd name="connsiteX74" fmla="*/ 7902328 w 12192000"/>
              <a:gd name="connsiteY74" fmla="*/ 870096 h 2028868"/>
              <a:gd name="connsiteX75" fmla="*/ 8074238 w 12192000"/>
              <a:gd name="connsiteY75" fmla="*/ 912874 h 2028868"/>
              <a:gd name="connsiteX76" fmla="*/ 8275497 w 12192000"/>
              <a:gd name="connsiteY76" fmla="*/ 949357 h 2028868"/>
              <a:gd name="connsiteX77" fmla="*/ 8363469 w 12192000"/>
              <a:gd name="connsiteY77" fmla="*/ 966614 h 2028868"/>
              <a:gd name="connsiteX78" fmla="*/ 8396651 w 12192000"/>
              <a:gd name="connsiteY78" fmla="*/ 985282 h 2028868"/>
              <a:gd name="connsiteX79" fmla="*/ 8403540 w 12192000"/>
              <a:gd name="connsiteY79" fmla="*/ 991133 h 2028868"/>
              <a:gd name="connsiteX80" fmla="*/ 8400610 w 12192000"/>
              <a:gd name="connsiteY80" fmla="*/ 990219 h 2028868"/>
              <a:gd name="connsiteX81" fmla="*/ 8411626 w 12192000"/>
              <a:gd name="connsiteY81" fmla="*/ 998000 h 2028868"/>
              <a:gd name="connsiteX82" fmla="*/ 8403540 w 12192000"/>
              <a:gd name="connsiteY82" fmla="*/ 991133 h 2028868"/>
              <a:gd name="connsiteX83" fmla="*/ 8419755 w 12192000"/>
              <a:gd name="connsiteY83" fmla="*/ 996188 h 2028868"/>
              <a:gd name="connsiteX84" fmla="*/ 8665605 w 12192000"/>
              <a:gd name="connsiteY84" fmla="*/ 1098798 h 2028868"/>
              <a:gd name="connsiteX85" fmla="*/ 8838610 w 12192000"/>
              <a:gd name="connsiteY85" fmla="*/ 1133530 h 2028868"/>
              <a:gd name="connsiteX86" fmla="*/ 8886001 w 12192000"/>
              <a:gd name="connsiteY86" fmla="*/ 1140946 h 2028868"/>
              <a:gd name="connsiteX87" fmla="*/ 8968445 w 12192000"/>
              <a:gd name="connsiteY87" fmla="*/ 1155831 h 2028868"/>
              <a:gd name="connsiteX88" fmla="*/ 9003462 w 12192000"/>
              <a:gd name="connsiteY88" fmla="*/ 1165329 h 2028868"/>
              <a:gd name="connsiteX89" fmla="*/ 9133985 w 12192000"/>
              <a:gd name="connsiteY89" fmla="*/ 1161395 h 2028868"/>
              <a:gd name="connsiteX90" fmla="*/ 9155969 w 12192000"/>
              <a:gd name="connsiteY90" fmla="*/ 1161050 h 2028868"/>
              <a:gd name="connsiteX91" fmla="*/ 9188177 w 12192000"/>
              <a:gd name="connsiteY91" fmla="*/ 1172073 h 2028868"/>
              <a:gd name="connsiteX92" fmla="*/ 9268019 w 12192000"/>
              <a:gd name="connsiteY92" fmla="*/ 1199345 h 2028868"/>
              <a:gd name="connsiteX93" fmla="*/ 9392919 w 12192000"/>
              <a:gd name="connsiteY93" fmla="*/ 1211784 h 2028868"/>
              <a:gd name="connsiteX94" fmla="*/ 9410017 w 12192000"/>
              <a:gd name="connsiteY94" fmla="*/ 1212490 h 2028868"/>
              <a:gd name="connsiteX95" fmla="*/ 9500499 w 12192000"/>
              <a:gd name="connsiteY95" fmla="*/ 1250677 h 2028868"/>
              <a:gd name="connsiteX96" fmla="*/ 9683005 w 12192000"/>
              <a:gd name="connsiteY96" fmla="*/ 1309587 h 2028868"/>
              <a:gd name="connsiteX97" fmla="*/ 9767091 w 12192000"/>
              <a:gd name="connsiteY97" fmla="*/ 1332526 h 2028868"/>
              <a:gd name="connsiteX98" fmla="*/ 9918248 w 12192000"/>
              <a:gd name="connsiteY98" fmla="*/ 1384986 h 2028868"/>
              <a:gd name="connsiteX99" fmla="*/ 9943887 w 12192000"/>
              <a:gd name="connsiteY99" fmla="*/ 1397135 h 2028868"/>
              <a:gd name="connsiteX100" fmla="*/ 9997044 w 12192000"/>
              <a:gd name="connsiteY100" fmla="*/ 1420496 h 2028868"/>
              <a:gd name="connsiteX101" fmla="*/ 10167995 w 12192000"/>
              <a:gd name="connsiteY101" fmla="*/ 1439259 h 2028868"/>
              <a:gd name="connsiteX102" fmla="*/ 10211200 w 12192000"/>
              <a:gd name="connsiteY102" fmla="*/ 1432770 h 2028868"/>
              <a:gd name="connsiteX103" fmla="*/ 10458762 w 12192000"/>
              <a:gd name="connsiteY103" fmla="*/ 1444554 h 2028868"/>
              <a:gd name="connsiteX104" fmla="*/ 10803046 w 12192000"/>
              <a:gd name="connsiteY104" fmla="*/ 1426140 h 2028868"/>
              <a:gd name="connsiteX105" fmla="*/ 11058755 w 12192000"/>
              <a:gd name="connsiteY105" fmla="*/ 1450181 h 2028868"/>
              <a:gd name="connsiteX106" fmla="*/ 11165209 w 12192000"/>
              <a:gd name="connsiteY106" fmla="*/ 1450925 h 2028868"/>
              <a:gd name="connsiteX107" fmla="*/ 11358455 w 12192000"/>
              <a:gd name="connsiteY107" fmla="*/ 1452150 h 2028868"/>
              <a:gd name="connsiteX108" fmla="*/ 11560424 w 12192000"/>
              <a:gd name="connsiteY108" fmla="*/ 1451737 h 2028868"/>
              <a:gd name="connsiteX109" fmla="*/ 11649954 w 12192000"/>
              <a:gd name="connsiteY109" fmla="*/ 1450170 h 2028868"/>
              <a:gd name="connsiteX110" fmla="*/ 11890686 w 12192000"/>
              <a:gd name="connsiteY110" fmla="*/ 1466575 h 2028868"/>
              <a:gd name="connsiteX111" fmla="*/ 12192000 w 12192000"/>
              <a:gd name="connsiteY111" fmla="*/ 1448544 h 2028868"/>
              <a:gd name="connsiteX112" fmla="*/ 12192000 w 12192000"/>
              <a:gd name="connsiteY112" fmla="*/ 2028868 h 2028868"/>
              <a:gd name="connsiteX113" fmla="*/ 0 w 12192000"/>
              <a:gd name="connsiteY113" fmla="*/ 2028868 h 2028868"/>
              <a:gd name="connsiteX114" fmla="*/ 0 w 12192000"/>
              <a:gd name="connsiteY114" fmla="*/ 126221 h 2028868"/>
              <a:gd name="connsiteX115" fmla="*/ 4572 w 12192000"/>
              <a:gd name="connsiteY115" fmla="*/ 125615 h 2028868"/>
              <a:gd name="connsiteX116" fmla="*/ 37645 w 12192000"/>
              <a:gd name="connsiteY116" fmla="*/ 121422 h 2028868"/>
              <a:gd name="connsiteX117" fmla="*/ 77641 w 12192000"/>
              <a:gd name="connsiteY117" fmla="*/ 110298 h 2028868"/>
              <a:gd name="connsiteX118" fmla="*/ 273386 w 12192000"/>
              <a:gd name="connsiteY118" fmla="*/ 95008 h 2028868"/>
              <a:gd name="connsiteX119" fmla="*/ 376513 w 12192000"/>
              <a:gd name="connsiteY119" fmla="*/ 83856 h 2028868"/>
              <a:gd name="connsiteX120" fmla="*/ 413835 w 12192000"/>
              <a:gd name="connsiteY120" fmla="*/ 81162 h 2028868"/>
              <a:gd name="connsiteX121" fmla="*/ 520671 w 12192000"/>
              <a:gd name="connsiteY121" fmla="*/ 57621 h 2028868"/>
              <a:gd name="connsiteX122" fmla="*/ 597225 w 12192000"/>
              <a:gd name="connsiteY122" fmla="*/ 57602 h 2028868"/>
              <a:gd name="connsiteX123" fmla="*/ 812914 w 12192000"/>
              <a:gd name="connsiteY123" fmla="*/ 29295 h 2028868"/>
              <a:gd name="connsiteX124" fmla="*/ 970251 w 12192000"/>
              <a:gd name="connsiteY124" fmla="*/ 18657 h 2028868"/>
              <a:gd name="connsiteX125" fmla="*/ 1195347 w 12192000"/>
              <a:gd name="connsiteY125" fmla="*/ 27097 h 2028868"/>
              <a:gd name="connsiteX126" fmla="*/ 1279765 w 12192000"/>
              <a:gd name="connsiteY126" fmla="*/ 10281 h 2028868"/>
              <a:gd name="connsiteX127" fmla="*/ 1356367 w 12192000"/>
              <a:gd name="connsiteY127" fmla="*/ 4978 h 2028868"/>
              <a:gd name="connsiteX128" fmla="*/ 1370962 w 12192000"/>
              <a:gd name="connsiteY128" fmla="*/ 2658 h 2028868"/>
              <a:gd name="connsiteX129" fmla="*/ 1390955 w 12192000"/>
              <a:gd name="connsiteY129" fmla="*/ 184 h 202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2192000" h="2028868">
                <a:moveTo>
                  <a:pt x="1390955" y="184"/>
                </a:moveTo>
                <a:cubicBezTo>
                  <a:pt x="1399661" y="-425"/>
                  <a:pt x="1412300" y="270"/>
                  <a:pt x="1434549" y="5530"/>
                </a:cubicBezTo>
                <a:cubicBezTo>
                  <a:pt x="1496241" y="30386"/>
                  <a:pt x="1587306" y="32254"/>
                  <a:pt x="1637948" y="65776"/>
                </a:cubicBezTo>
                <a:cubicBezTo>
                  <a:pt x="1691494" y="76965"/>
                  <a:pt x="1719091" y="99884"/>
                  <a:pt x="1759056" y="111492"/>
                </a:cubicBezTo>
                <a:cubicBezTo>
                  <a:pt x="1818769" y="127666"/>
                  <a:pt x="1839146" y="134470"/>
                  <a:pt x="1877728" y="135429"/>
                </a:cubicBezTo>
                <a:cubicBezTo>
                  <a:pt x="1896351" y="125356"/>
                  <a:pt x="2012576" y="170998"/>
                  <a:pt x="2042244" y="179641"/>
                </a:cubicBezTo>
                <a:lnTo>
                  <a:pt x="2058061" y="187052"/>
                </a:lnTo>
                <a:cubicBezTo>
                  <a:pt x="2078492" y="194416"/>
                  <a:pt x="2133996" y="216916"/>
                  <a:pt x="2164831" y="223826"/>
                </a:cubicBezTo>
                <a:cubicBezTo>
                  <a:pt x="2205627" y="227521"/>
                  <a:pt x="2221974" y="221435"/>
                  <a:pt x="2287219" y="234911"/>
                </a:cubicBezTo>
                <a:cubicBezTo>
                  <a:pt x="2308969" y="236839"/>
                  <a:pt x="2342080" y="230491"/>
                  <a:pt x="2373568" y="230563"/>
                </a:cubicBezTo>
                <a:cubicBezTo>
                  <a:pt x="2413847" y="234140"/>
                  <a:pt x="2437134" y="220427"/>
                  <a:pt x="2476147" y="235343"/>
                </a:cubicBezTo>
                <a:lnTo>
                  <a:pt x="2713522" y="243255"/>
                </a:lnTo>
                <a:lnTo>
                  <a:pt x="2718916" y="242580"/>
                </a:lnTo>
                <a:lnTo>
                  <a:pt x="2843662" y="240993"/>
                </a:lnTo>
                <a:cubicBezTo>
                  <a:pt x="2856789" y="237802"/>
                  <a:pt x="2869596" y="238229"/>
                  <a:pt x="2874892" y="237503"/>
                </a:cubicBezTo>
                <a:lnTo>
                  <a:pt x="2875436" y="236635"/>
                </a:lnTo>
                <a:lnTo>
                  <a:pt x="2942858" y="251822"/>
                </a:lnTo>
                <a:lnTo>
                  <a:pt x="2995934" y="265717"/>
                </a:lnTo>
                <a:cubicBezTo>
                  <a:pt x="3001138" y="268164"/>
                  <a:pt x="3005875" y="271094"/>
                  <a:pt x="3009910" y="274686"/>
                </a:cubicBezTo>
                <a:cubicBezTo>
                  <a:pt x="3052347" y="298998"/>
                  <a:pt x="3120979" y="287593"/>
                  <a:pt x="3280097" y="311905"/>
                </a:cubicBezTo>
                <a:cubicBezTo>
                  <a:pt x="3312439" y="328299"/>
                  <a:pt x="3361027" y="313842"/>
                  <a:pt x="3405770" y="326517"/>
                </a:cubicBezTo>
                <a:cubicBezTo>
                  <a:pt x="3463644" y="332812"/>
                  <a:pt x="3512865" y="333000"/>
                  <a:pt x="3567259" y="337325"/>
                </a:cubicBezTo>
                <a:cubicBezTo>
                  <a:pt x="3625982" y="342633"/>
                  <a:pt x="3717288" y="355449"/>
                  <a:pt x="3758105" y="358365"/>
                </a:cubicBezTo>
                <a:cubicBezTo>
                  <a:pt x="3780102" y="359345"/>
                  <a:pt x="3778518" y="353911"/>
                  <a:pt x="3812162" y="354818"/>
                </a:cubicBezTo>
                <a:cubicBezTo>
                  <a:pt x="3844059" y="370288"/>
                  <a:pt x="3891932" y="350638"/>
                  <a:pt x="3931396" y="370955"/>
                </a:cubicBezTo>
                <a:cubicBezTo>
                  <a:pt x="3946095" y="376605"/>
                  <a:pt x="3992749" y="382936"/>
                  <a:pt x="4002267" y="377340"/>
                </a:cubicBezTo>
                <a:cubicBezTo>
                  <a:pt x="4012138" y="377261"/>
                  <a:pt x="4023224" y="381342"/>
                  <a:pt x="4028460" y="374630"/>
                </a:cubicBezTo>
                <a:cubicBezTo>
                  <a:pt x="4036780" y="366846"/>
                  <a:pt x="4069305" y="385457"/>
                  <a:pt x="4065532" y="374300"/>
                </a:cubicBezTo>
                <a:lnTo>
                  <a:pt x="4191732" y="372499"/>
                </a:lnTo>
                <a:lnTo>
                  <a:pt x="4232518" y="377131"/>
                </a:lnTo>
                <a:lnTo>
                  <a:pt x="4238372" y="378188"/>
                </a:lnTo>
                <a:cubicBezTo>
                  <a:pt x="4248116" y="380278"/>
                  <a:pt x="4277508" y="386971"/>
                  <a:pt x="4290981" y="389671"/>
                </a:cubicBezTo>
                <a:cubicBezTo>
                  <a:pt x="4313198" y="404112"/>
                  <a:pt x="4349703" y="404265"/>
                  <a:pt x="4379064" y="411561"/>
                </a:cubicBezTo>
                <a:lnTo>
                  <a:pt x="4459811" y="430329"/>
                </a:lnTo>
                <a:lnTo>
                  <a:pt x="4513724" y="436060"/>
                </a:lnTo>
                <a:lnTo>
                  <a:pt x="4536504" y="442541"/>
                </a:lnTo>
                <a:cubicBezTo>
                  <a:pt x="4552839" y="444978"/>
                  <a:pt x="4614551" y="446144"/>
                  <a:pt x="4640313" y="443540"/>
                </a:cubicBezTo>
                <a:cubicBezTo>
                  <a:pt x="4662147" y="440986"/>
                  <a:pt x="4657791" y="431411"/>
                  <a:pt x="4691075" y="426921"/>
                </a:cubicBezTo>
                <a:cubicBezTo>
                  <a:pt x="4725356" y="437067"/>
                  <a:pt x="4768806" y="410033"/>
                  <a:pt x="4811440" y="423744"/>
                </a:cubicBezTo>
                <a:cubicBezTo>
                  <a:pt x="4826963" y="426960"/>
                  <a:pt x="4874062" y="425734"/>
                  <a:pt x="4882386" y="418695"/>
                </a:cubicBezTo>
                <a:cubicBezTo>
                  <a:pt x="4892087" y="417037"/>
                  <a:pt x="4903760" y="419286"/>
                  <a:pt x="4907662" y="411831"/>
                </a:cubicBezTo>
                <a:cubicBezTo>
                  <a:pt x="4914397" y="402828"/>
                  <a:pt x="4949882" y="415966"/>
                  <a:pt x="4944087" y="405573"/>
                </a:cubicBezTo>
                <a:cubicBezTo>
                  <a:pt x="4969259" y="414559"/>
                  <a:pt x="4987003" y="395636"/>
                  <a:pt x="5007075" y="390694"/>
                </a:cubicBezTo>
                <a:lnTo>
                  <a:pt x="5067961" y="383600"/>
                </a:lnTo>
                <a:lnTo>
                  <a:pt x="5108970" y="381637"/>
                </a:lnTo>
                <a:lnTo>
                  <a:pt x="5114928" y="381742"/>
                </a:lnTo>
                <a:cubicBezTo>
                  <a:pt x="5124907" y="382243"/>
                  <a:pt x="5138262" y="384897"/>
                  <a:pt x="5149802" y="384642"/>
                </a:cubicBezTo>
                <a:lnTo>
                  <a:pt x="5221533" y="382595"/>
                </a:lnTo>
                <a:cubicBezTo>
                  <a:pt x="5272117" y="387362"/>
                  <a:pt x="5364785" y="393670"/>
                  <a:pt x="5453307" y="413241"/>
                </a:cubicBezTo>
                <a:lnTo>
                  <a:pt x="5505015" y="409536"/>
                </a:lnTo>
                <a:lnTo>
                  <a:pt x="5518799" y="410457"/>
                </a:lnTo>
                <a:lnTo>
                  <a:pt x="5643534" y="425433"/>
                </a:lnTo>
                <a:cubicBezTo>
                  <a:pt x="5707481" y="443152"/>
                  <a:pt x="5732223" y="424753"/>
                  <a:pt x="5785959" y="452296"/>
                </a:cubicBezTo>
                <a:cubicBezTo>
                  <a:pt x="5777344" y="441597"/>
                  <a:pt x="5862008" y="442986"/>
                  <a:pt x="5880652" y="448078"/>
                </a:cubicBezTo>
                <a:cubicBezTo>
                  <a:pt x="5902526" y="457387"/>
                  <a:pt x="6036512" y="492361"/>
                  <a:pt x="6098321" y="504503"/>
                </a:cubicBezTo>
                <a:cubicBezTo>
                  <a:pt x="6162673" y="518137"/>
                  <a:pt x="6212879" y="524641"/>
                  <a:pt x="6243319" y="529881"/>
                </a:cubicBezTo>
                <a:lnTo>
                  <a:pt x="6364035" y="557003"/>
                </a:lnTo>
                <a:cubicBezTo>
                  <a:pt x="6395710" y="558741"/>
                  <a:pt x="6446928" y="546552"/>
                  <a:pt x="6471012" y="546378"/>
                </a:cubicBezTo>
                <a:cubicBezTo>
                  <a:pt x="6482908" y="549834"/>
                  <a:pt x="6495493" y="553080"/>
                  <a:pt x="6508541" y="555958"/>
                </a:cubicBezTo>
                <a:lnTo>
                  <a:pt x="6516595" y="557205"/>
                </a:lnTo>
                <a:lnTo>
                  <a:pt x="6554894" y="560169"/>
                </a:lnTo>
                <a:cubicBezTo>
                  <a:pt x="6578001" y="561078"/>
                  <a:pt x="6632342" y="561350"/>
                  <a:pt x="6655235" y="562659"/>
                </a:cubicBezTo>
                <a:cubicBezTo>
                  <a:pt x="6665282" y="571828"/>
                  <a:pt x="6678032" y="571391"/>
                  <a:pt x="6692251" y="568022"/>
                </a:cubicBezTo>
                <a:cubicBezTo>
                  <a:pt x="6723150" y="576843"/>
                  <a:pt x="6757466" y="574624"/>
                  <a:pt x="6795372" y="579221"/>
                </a:cubicBezTo>
                <a:cubicBezTo>
                  <a:pt x="6829973" y="594877"/>
                  <a:pt x="6859708" y="582830"/>
                  <a:pt x="6900177" y="587811"/>
                </a:cubicBezTo>
                <a:cubicBezTo>
                  <a:pt x="6961715" y="594030"/>
                  <a:pt x="7117444" y="609912"/>
                  <a:pt x="7164601" y="616537"/>
                </a:cubicBezTo>
                <a:lnTo>
                  <a:pt x="7183121" y="627558"/>
                </a:lnTo>
                <a:lnTo>
                  <a:pt x="7224458" y="649111"/>
                </a:lnTo>
                <a:cubicBezTo>
                  <a:pt x="7227568" y="652127"/>
                  <a:pt x="7229794" y="655455"/>
                  <a:pt x="7230737" y="659205"/>
                </a:cubicBezTo>
                <a:cubicBezTo>
                  <a:pt x="7290459" y="658119"/>
                  <a:pt x="7324166" y="684952"/>
                  <a:pt x="7377870" y="697453"/>
                </a:cubicBezTo>
                <a:cubicBezTo>
                  <a:pt x="7432754" y="717853"/>
                  <a:pt x="7446517" y="728831"/>
                  <a:pt x="7483437" y="741396"/>
                </a:cubicBezTo>
                <a:cubicBezTo>
                  <a:pt x="7499280" y="748892"/>
                  <a:pt x="7520370" y="804613"/>
                  <a:pt x="7548172" y="800442"/>
                </a:cubicBezTo>
                <a:cubicBezTo>
                  <a:pt x="7556449" y="807964"/>
                  <a:pt x="7732613" y="811934"/>
                  <a:pt x="7786819" y="837889"/>
                </a:cubicBezTo>
                <a:cubicBezTo>
                  <a:pt x="7836041" y="827850"/>
                  <a:pt x="7803208" y="840858"/>
                  <a:pt x="7840612" y="847226"/>
                </a:cubicBezTo>
                <a:cubicBezTo>
                  <a:pt x="7861184" y="854849"/>
                  <a:pt x="7876994" y="845805"/>
                  <a:pt x="7902328" y="870096"/>
                </a:cubicBezTo>
                <a:cubicBezTo>
                  <a:pt x="7936376" y="868812"/>
                  <a:pt x="8012043" y="899665"/>
                  <a:pt x="8074238" y="912874"/>
                </a:cubicBezTo>
                <a:cubicBezTo>
                  <a:pt x="8141324" y="925036"/>
                  <a:pt x="8194123" y="956245"/>
                  <a:pt x="8275497" y="949357"/>
                </a:cubicBezTo>
                <a:cubicBezTo>
                  <a:pt x="8283162" y="962779"/>
                  <a:pt x="8322316" y="954854"/>
                  <a:pt x="8363469" y="966614"/>
                </a:cubicBezTo>
                <a:cubicBezTo>
                  <a:pt x="8369409" y="978006"/>
                  <a:pt x="8382109" y="976698"/>
                  <a:pt x="8396651" y="985282"/>
                </a:cubicBezTo>
                <a:lnTo>
                  <a:pt x="8403540" y="991133"/>
                </a:lnTo>
                <a:lnTo>
                  <a:pt x="8400610" y="990219"/>
                </a:lnTo>
                <a:cubicBezTo>
                  <a:pt x="8392834" y="988492"/>
                  <a:pt x="8413499" y="997390"/>
                  <a:pt x="8411626" y="998000"/>
                </a:cubicBezTo>
                <a:lnTo>
                  <a:pt x="8403540" y="991133"/>
                </a:lnTo>
                <a:lnTo>
                  <a:pt x="8419755" y="996188"/>
                </a:lnTo>
                <a:cubicBezTo>
                  <a:pt x="8491424" y="1020323"/>
                  <a:pt x="8590906" y="1102801"/>
                  <a:pt x="8665605" y="1098798"/>
                </a:cubicBezTo>
                <a:cubicBezTo>
                  <a:pt x="8730608" y="1100596"/>
                  <a:pt x="8780942" y="1121953"/>
                  <a:pt x="8838610" y="1133530"/>
                </a:cubicBezTo>
                <a:cubicBezTo>
                  <a:pt x="8863283" y="1140151"/>
                  <a:pt x="8847384" y="1157896"/>
                  <a:pt x="8886001" y="1140946"/>
                </a:cubicBezTo>
                <a:lnTo>
                  <a:pt x="8968445" y="1155831"/>
                </a:lnTo>
                <a:lnTo>
                  <a:pt x="9003462" y="1165329"/>
                </a:lnTo>
                <a:cubicBezTo>
                  <a:pt x="9019227" y="1180077"/>
                  <a:pt x="9112169" y="1145509"/>
                  <a:pt x="9133985" y="1161395"/>
                </a:cubicBezTo>
                <a:cubicBezTo>
                  <a:pt x="9138567" y="1166107"/>
                  <a:pt x="9154734" y="1165854"/>
                  <a:pt x="9155969" y="1161050"/>
                </a:cubicBezTo>
                <a:cubicBezTo>
                  <a:pt x="9162516" y="1164052"/>
                  <a:pt x="9182118" y="1178881"/>
                  <a:pt x="9188177" y="1172073"/>
                </a:cubicBezTo>
                <a:lnTo>
                  <a:pt x="9268019" y="1199345"/>
                </a:lnTo>
                <a:cubicBezTo>
                  <a:pt x="9294395" y="1203950"/>
                  <a:pt x="9369253" y="1209594"/>
                  <a:pt x="9392919" y="1211784"/>
                </a:cubicBezTo>
                <a:cubicBezTo>
                  <a:pt x="9395782" y="1215475"/>
                  <a:pt x="9408360" y="1215996"/>
                  <a:pt x="9410017" y="1212490"/>
                </a:cubicBezTo>
                <a:cubicBezTo>
                  <a:pt x="9427947" y="1218972"/>
                  <a:pt x="9451943" y="1239383"/>
                  <a:pt x="9500499" y="1250677"/>
                </a:cubicBezTo>
                <a:cubicBezTo>
                  <a:pt x="9553332" y="1254635"/>
                  <a:pt x="9638573" y="1295945"/>
                  <a:pt x="9683005" y="1309587"/>
                </a:cubicBezTo>
                <a:cubicBezTo>
                  <a:pt x="9714210" y="1343428"/>
                  <a:pt x="9728743" y="1322498"/>
                  <a:pt x="9767091" y="1332526"/>
                </a:cubicBezTo>
                <a:cubicBezTo>
                  <a:pt x="9807158" y="1347631"/>
                  <a:pt x="9873419" y="1388931"/>
                  <a:pt x="9918248" y="1384986"/>
                </a:cubicBezTo>
                <a:lnTo>
                  <a:pt x="9943887" y="1397135"/>
                </a:lnTo>
                <a:cubicBezTo>
                  <a:pt x="9951331" y="1420646"/>
                  <a:pt x="9972443" y="1399871"/>
                  <a:pt x="9997044" y="1420496"/>
                </a:cubicBezTo>
                <a:cubicBezTo>
                  <a:pt x="10031208" y="1423153"/>
                  <a:pt x="10131971" y="1440080"/>
                  <a:pt x="10167995" y="1439259"/>
                </a:cubicBezTo>
                <a:cubicBezTo>
                  <a:pt x="10172943" y="1450689"/>
                  <a:pt x="10195912" y="1438948"/>
                  <a:pt x="10211200" y="1432770"/>
                </a:cubicBezTo>
                <a:cubicBezTo>
                  <a:pt x="10327242" y="1426732"/>
                  <a:pt x="10426976" y="1452305"/>
                  <a:pt x="10458762" y="1444554"/>
                </a:cubicBezTo>
                <a:cubicBezTo>
                  <a:pt x="10540854" y="1443440"/>
                  <a:pt x="10741852" y="1423642"/>
                  <a:pt x="10803046" y="1426140"/>
                </a:cubicBezTo>
                <a:cubicBezTo>
                  <a:pt x="10849163" y="1419483"/>
                  <a:pt x="10973519" y="1442167"/>
                  <a:pt x="11058755" y="1450181"/>
                </a:cubicBezTo>
                <a:cubicBezTo>
                  <a:pt x="11140250" y="1463310"/>
                  <a:pt x="11113345" y="1446365"/>
                  <a:pt x="11165209" y="1450925"/>
                </a:cubicBezTo>
                <a:cubicBezTo>
                  <a:pt x="11184875" y="1464363"/>
                  <a:pt x="11316233" y="1445181"/>
                  <a:pt x="11358455" y="1452150"/>
                </a:cubicBezTo>
                <a:cubicBezTo>
                  <a:pt x="11449669" y="1427079"/>
                  <a:pt x="11488916" y="1452094"/>
                  <a:pt x="11560424" y="1451737"/>
                </a:cubicBezTo>
                <a:cubicBezTo>
                  <a:pt x="11593031" y="1458748"/>
                  <a:pt x="11613048" y="1458612"/>
                  <a:pt x="11649954" y="1450170"/>
                </a:cubicBezTo>
                <a:cubicBezTo>
                  <a:pt x="11704998" y="1452643"/>
                  <a:pt x="11800345" y="1466845"/>
                  <a:pt x="11890686" y="1466575"/>
                </a:cubicBezTo>
                <a:cubicBezTo>
                  <a:pt x="11991124" y="1460564"/>
                  <a:pt x="12034412" y="1442650"/>
                  <a:pt x="12192000" y="1448544"/>
                </a:cubicBezTo>
                <a:lnTo>
                  <a:pt x="12192000" y="2028868"/>
                </a:lnTo>
                <a:lnTo>
                  <a:pt x="0" y="2028868"/>
                </a:lnTo>
                <a:lnTo>
                  <a:pt x="0" y="126221"/>
                </a:lnTo>
                <a:lnTo>
                  <a:pt x="4572" y="125615"/>
                </a:lnTo>
                <a:cubicBezTo>
                  <a:pt x="16534" y="125622"/>
                  <a:pt x="29688" y="127083"/>
                  <a:pt x="37645" y="121422"/>
                </a:cubicBezTo>
                <a:lnTo>
                  <a:pt x="77641" y="110298"/>
                </a:lnTo>
                <a:cubicBezTo>
                  <a:pt x="116931" y="105895"/>
                  <a:pt x="223574" y="99415"/>
                  <a:pt x="273386" y="95008"/>
                </a:cubicBezTo>
                <a:cubicBezTo>
                  <a:pt x="311403" y="91377"/>
                  <a:pt x="344376" y="81866"/>
                  <a:pt x="376513" y="83856"/>
                </a:cubicBezTo>
                <a:cubicBezTo>
                  <a:pt x="389622" y="77524"/>
                  <a:pt x="401959" y="74369"/>
                  <a:pt x="413835" y="81162"/>
                </a:cubicBezTo>
                <a:cubicBezTo>
                  <a:pt x="449447" y="73314"/>
                  <a:pt x="455720" y="63023"/>
                  <a:pt x="520671" y="57621"/>
                </a:cubicBezTo>
                <a:cubicBezTo>
                  <a:pt x="534371" y="57338"/>
                  <a:pt x="575890" y="61696"/>
                  <a:pt x="597225" y="57602"/>
                </a:cubicBezTo>
                <a:cubicBezTo>
                  <a:pt x="645932" y="52882"/>
                  <a:pt x="762967" y="57791"/>
                  <a:pt x="812914" y="29295"/>
                </a:cubicBezTo>
                <a:cubicBezTo>
                  <a:pt x="857841" y="22165"/>
                  <a:pt x="913858" y="26397"/>
                  <a:pt x="970251" y="18657"/>
                </a:cubicBezTo>
                <a:cubicBezTo>
                  <a:pt x="1033292" y="17269"/>
                  <a:pt x="1171903" y="22699"/>
                  <a:pt x="1195347" y="27097"/>
                </a:cubicBezTo>
                <a:cubicBezTo>
                  <a:pt x="1209850" y="27829"/>
                  <a:pt x="1260110" y="18578"/>
                  <a:pt x="1279765" y="10281"/>
                </a:cubicBezTo>
                <a:cubicBezTo>
                  <a:pt x="1306602" y="6594"/>
                  <a:pt x="1341168" y="6249"/>
                  <a:pt x="1356367" y="4978"/>
                </a:cubicBezTo>
                <a:lnTo>
                  <a:pt x="1370962" y="2658"/>
                </a:lnTo>
                <a:cubicBezTo>
                  <a:pt x="1377477" y="2704"/>
                  <a:pt x="1382249" y="792"/>
                  <a:pt x="1390955" y="184"/>
                </a:cubicBez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775958AB-91A8-C397-F6BA-045F4D9966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4914" b="1317"/>
          <a:stretch/>
        </p:blipFill>
        <p:spPr>
          <a:xfrm>
            <a:off x="20" y="10"/>
            <a:ext cx="12191980" cy="6295700"/>
          </a:xfrm>
          <a:custGeom>
            <a:avLst/>
            <a:gdLst/>
            <a:ahLst/>
            <a:cxnLst/>
            <a:rect l="l" t="t" r="r" b="b"/>
            <a:pathLst>
              <a:path w="12192000" h="6295710">
                <a:moveTo>
                  <a:pt x="8400610" y="5819351"/>
                </a:moveTo>
                <a:lnTo>
                  <a:pt x="8403540" y="5820265"/>
                </a:lnTo>
                <a:lnTo>
                  <a:pt x="8411626" y="5827132"/>
                </a:lnTo>
                <a:cubicBezTo>
                  <a:pt x="8413499" y="5826522"/>
                  <a:pt x="8392834" y="5817624"/>
                  <a:pt x="8400610" y="581935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77676"/>
                </a:lnTo>
                <a:cubicBezTo>
                  <a:pt x="12034412" y="6271782"/>
                  <a:pt x="11991124" y="6289696"/>
                  <a:pt x="11890686" y="6295707"/>
                </a:cubicBezTo>
                <a:cubicBezTo>
                  <a:pt x="11800345" y="6295977"/>
                  <a:pt x="11704998" y="6281775"/>
                  <a:pt x="11649954" y="6279302"/>
                </a:cubicBezTo>
                <a:cubicBezTo>
                  <a:pt x="11613048" y="6287744"/>
                  <a:pt x="11593031" y="6287880"/>
                  <a:pt x="11560424" y="6280869"/>
                </a:cubicBezTo>
                <a:cubicBezTo>
                  <a:pt x="11488916" y="6281226"/>
                  <a:pt x="11449669" y="6256211"/>
                  <a:pt x="11358455" y="6281282"/>
                </a:cubicBezTo>
                <a:cubicBezTo>
                  <a:pt x="11316233" y="6274313"/>
                  <a:pt x="11184875" y="6293495"/>
                  <a:pt x="11165209" y="6280057"/>
                </a:cubicBezTo>
                <a:cubicBezTo>
                  <a:pt x="11113345" y="6275497"/>
                  <a:pt x="11140250" y="6292442"/>
                  <a:pt x="11058755" y="6279313"/>
                </a:cubicBezTo>
                <a:cubicBezTo>
                  <a:pt x="10973519" y="6271299"/>
                  <a:pt x="10849163" y="6248615"/>
                  <a:pt x="10803046" y="6255272"/>
                </a:cubicBezTo>
                <a:cubicBezTo>
                  <a:pt x="10741852" y="6252774"/>
                  <a:pt x="10540854" y="6272572"/>
                  <a:pt x="10458762" y="6273686"/>
                </a:cubicBezTo>
                <a:cubicBezTo>
                  <a:pt x="10426976" y="6281437"/>
                  <a:pt x="10327242" y="6255864"/>
                  <a:pt x="10211200" y="6261902"/>
                </a:cubicBezTo>
                <a:cubicBezTo>
                  <a:pt x="10195912" y="6268080"/>
                  <a:pt x="10172943" y="6279821"/>
                  <a:pt x="10167995" y="6268391"/>
                </a:cubicBezTo>
                <a:cubicBezTo>
                  <a:pt x="10131971" y="6269212"/>
                  <a:pt x="10031208" y="6252285"/>
                  <a:pt x="9997044" y="6249628"/>
                </a:cubicBezTo>
                <a:cubicBezTo>
                  <a:pt x="9972443" y="6229003"/>
                  <a:pt x="9951331" y="6249778"/>
                  <a:pt x="9943887" y="6226267"/>
                </a:cubicBezTo>
                <a:lnTo>
                  <a:pt x="9918248" y="6214118"/>
                </a:lnTo>
                <a:cubicBezTo>
                  <a:pt x="9873419" y="6218063"/>
                  <a:pt x="9807158" y="6176763"/>
                  <a:pt x="9767091" y="6161658"/>
                </a:cubicBezTo>
                <a:cubicBezTo>
                  <a:pt x="9728743" y="6151630"/>
                  <a:pt x="9714210" y="6172560"/>
                  <a:pt x="9683005" y="6138719"/>
                </a:cubicBezTo>
                <a:cubicBezTo>
                  <a:pt x="9638573" y="6125077"/>
                  <a:pt x="9553332" y="6083767"/>
                  <a:pt x="9500499" y="6079809"/>
                </a:cubicBezTo>
                <a:cubicBezTo>
                  <a:pt x="9451943" y="6068515"/>
                  <a:pt x="9427947" y="6048104"/>
                  <a:pt x="9410017" y="6041622"/>
                </a:cubicBezTo>
                <a:cubicBezTo>
                  <a:pt x="9408360" y="6045128"/>
                  <a:pt x="9395782" y="6044607"/>
                  <a:pt x="9392919" y="6040916"/>
                </a:cubicBezTo>
                <a:cubicBezTo>
                  <a:pt x="9369253" y="6038726"/>
                  <a:pt x="9294395" y="6033082"/>
                  <a:pt x="9268019" y="6028477"/>
                </a:cubicBezTo>
                <a:lnTo>
                  <a:pt x="9188177" y="6001205"/>
                </a:lnTo>
                <a:cubicBezTo>
                  <a:pt x="9182118" y="6008013"/>
                  <a:pt x="9162516" y="5993184"/>
                  <a:pt x="9155969" y="5990182"/>
                </a:cubicBezTo>
                <a:cubicBezTo>
                  <a:pt x="9154734" y="5994986"/>
                  <a:pt x="9138567" y="5995239"/>
                  <a:pt x="9133985" y="5990527"/>
                </a:cubicBezTo>
                <a:cubicBezTo>
                  <a:pt x="9112169" y="5974641"/>
                  <a:pt x="9019227" y="6009209"/>
                  <a:pt x="9003462" y="5994461"/>
                </a:cubicBezTo>
                <a:lnTo>
                  <a:pt x="8968445" y="5984963"/>
                </a:lnTo>
                <a:lnTo>
                  <a:pt x="8886001" y="5970078"/>
                </a:lnTo>
                <a:cubicBezTo>
                  <a:pt x="8847384" y="5987028"/>
                  <a:pt x="8863283" y="5969283"/>
                  <a:pt x="8838610" y="5962662"/>
                </a:cubicBezTo>
                <a:cubicBezTo>
                  <a:pt x="8780942" y="5951085"/>
                  <a:pt x="8730608" y="5929728"/>
                  <a:pt x="8665605" y="5927930"/>
                </a:cubicBezTo>
                <a:cubicBezTo>
                  <a:pt x="8590906" y="5931933"/>
                  <a:pt x="8491424" y="5849455"/>
                  <a:pt x="8419755" y="5825320"/>
                </a:cubicBezTo>
                <a:lnTo>
                  <a:pt x="8403540" y="5820265"/>
                </a:lnTo>
                <a:lnTo>
                  <a:pt x="8396651" y="5814414"/>
                </a:lnTo>
                <a:cubicBezTo>
                  <a:pt x="8382109" y="5805830"/>
                  <a:pt x="8369409" y="5807138"/>
                  <a:pt x="8363469" y="5795746"/>
                </a:cubicBezTo>
                <a:cubicBezTo>
                  <a:pt x="8322316" y="5783986"/>
                  <a:pt x="8283162" y="5791911"/>
                  <a:pt x="8275497" y="5778489"/>
                </a:cubicBezTo>
                <a:cubicBezTo>
                  <a:pt x="8194123" y="5785377"/>
                  <a:pt x="8141324" y="5754168"/>
                  <a:pt x="8074238" y="5742006"/>
                </a:cubicBezTo>
                <a:cubicBezTo>
                  <a:pt x="8012043" y="5728797"/>
                  <a:pt x="7936376" y="5697944"/>
                  <a:pt x="7902328" y="5699228"/>
                </a:cubicBezTo>
                <a:cubicBezTo>
                  <a:pt x="7876994" y="5674937"/>
                  <a:pt x="7861184" y="5683981"/>
                  <a:pt x="7840612" y="5676358"/>
                </a:cubicBezTo>
                <a:cubicBezTo>
                  <a:pt x="7803208" y="5669990"/>
                  <a:pt x="7836041" y="5656982"/>
                  <a:pt x="7786819" y="5667021"/>
                </a:cubicBezTo>
                <a:cubicBezTo>
                  <a:pt x="7732613" y="5641066"/>
                  <a:pt x="7556449" y="5637096"/>
                  <a:pt x="7548172" y="5629574"/>
                </a:cubicBezTo>
                <a:cubicBezTo>
                  <a:pt x="7520370" y="5633745"/>
                  <a:pt x="7499280" y="5578024"/>
                  <a:pt x="7483437" y="5570528"/>
                </a:cubicBezTo>
                <a:cubicBezTo>
                  <a:pt x="7446517" y="5557963"/>
                  <a:pt x="7432754" y="5546985"/>
                  <a:pt x="7377870" y="5526585"/>
                </a:cubicBezTo>
                <a:cubicBezTo>
                  <a:pt x="7324166" y="5514084"/>
                  <a:pt x="7290459" y="5487251"/>
                  <a:pt x="7230737" y="5488337"/>
                </a:cubicBezTo>
                <a:cubicBezTo>
                  <a:pt x="7229794" y="5484587"/>
                  <a:pt x="7227568" y="5481259"/>
                  <a:pt x="7224458" y="5478243"/>
                </a:cubicBezTo>
                <a:lnTo>
                  <a:pt x="7183121" y="5456690"/>
                </a:lnTo>
                <a:lnTo>
                  <a:pt x="7164601" y="5445669"/>
                </a:lnTo>
                <a:cubicBezTo>
                  <a:pt x="7117444" y="5439044"/>
                  <a:pt x="6961715" y="5423162"/>
                  <a:pt x="6900177" y="5416943"/>
                </a:cubicBezTo>
                <a:cubicBezTo>
                  <a:pt x="6859708" y="5411962"/>
                  <a:pt x="6829973" y="5424009"/>
                  <a:pt x="6795372" y="5408353"/>
                </a:cubicBezTo>
                <a:cubicBezTo>
                  <a:pt x="6757466" y="5403756"/>
                  <a:pt x="6723150" y="5405975"/>
                  <a:pt x="6692251" y="5397154"/>
                </a:cubicBezTo>
                <a:cubicBezTo>
                  <a:pt x="6678032" y="5400523"/>
                  <a:pt x="6665282" y="5400960"/>
                  <a:pt x="6655235" y="5391791"/>
                </a:cubicBezTo>
                <a:cubicBezTo>
                  <a:pt x="6632342" y="5390482"/>
                  <a:pt x="6578001" y="5390210"/>
                  <a:pt x="6554894" y="5389301"/>
                </a:cubicBezTo>
                <a:lnTo>
                  <a:pt x="6516595" y="5386337"/>
                </a:lnTo>
                <a:lnTo>
                  <a:pt x="6508541" y="5385090"/>
                </a:lnTo>
                <a:cubicBezTo>
                  <a:pt x="6495493" y="5382212"/>
                  <a:pt x="6482908" y="5378966"/>
                  <a:pt x="6471012" y="5375510"/>
                </a:cubicBezTo>
                <a:cubicBezTo>
                  <a:pt x="6446928" y="5375684"/>
                  <a:pt x="6395710" y="5387873"/>
                  <a:pt x="6364035" y="5386135"/>
                </a:cubicBezTo>
                <a:lnTo>
                  <a:pt x="6243319" y="5359013"/>
                </a:lnTo>
                <a:cubicBezTo>
                  <a:pt x="6212879" y="5353773"/>
                  <a:pt x="6162673" y="5347269"/>
                  <a:pt x="6098321" y="5333635"/>
                </a:cubicBezTo>
                <a:cubicBezTo>
                  <a:pt x="6036512" y="5321493"/>
                  <a:pt x="5902526" y="5286519"/>
                  <a:pt x="5880652" y="5277210"/>
                </a:cubicBezTo>
                <a:cubicBezTo>
                  <a:pt x="5862008" y="5272118"/>
                  <a:pt x="5777344" y="5270729"/>
                  <a:pt x="5785959" y="5281428"/>
                </a:cubicBezTo>
                <a:cubicBezTo>
                  <a:pt x="5732223" y="5253885"/>
                  <a:pt x="5707481" y="5272284"/>
                  <a:pt x="5643534" y="5254565"/>
                </a:cubicBezTo>
                <a:lnTo>
                  <a:pt x="5518799" y="5239589"/>
                </a:lnTo>
                <a:lnTo>
                  <a:pt x="5505015" y="5238668"/>
                </a:lnTo>
                <a:lnTo>
                  <a:pt x="5453307" y="5242373"/>
                </a:lnTo>
                <a:cubicBezTo>
                  <a:pt x="5364785" y="5222802"/>
                  <a:pt x="5272117" y="5216494"/>
                  <a:pt x="5221533" y="5211727"/>
                </a:cubicBezTo>
                <a:lnTo>
                  <a:pt x="5149802" y="5213774"/>
                </a:lnTo>
                <a:cubicBezTo>
                  <a:pt x="5138262" y="5214029"/>
                  <a:pt x="5124907" y="5211375"/>
                  <a:pt x="5114928" y="5210874"/>
                </a:cubicBezTo>
                <a:lnTo>
                  <a:pt x="5108970" y="5210769"/>
                </a:lnTo>
                <a:lnTo>
                  <a:pt x="5067961" y="5212732"/>
                </a:lnTo>
                <a:lnTo>
                  <a:pt x="5007075" y="5219826"/>
                </a:lnTo>
                <a:cubicBezTo>
                  <a:pt x="4987003" y="5224768"/>
                  <a:pt x="4969259" y="5243691"/>
                  <a:pt x="4944087" y="5234705"/>
                </a:cubicBezTo>
                <a:cubicBezTo>
                  <a:pt x="4949882" y="5245098"/>
                  <a:pt x="4914397" y="5231960"/>
                  <a:pt x="4907662" y="5240963"/>
                </a:cubicBezTo>
                <a:cubicBezTo>
                  <a:pt x="4903760" y="5248418"/>
                  <a:pt x="4892087" y="5246169"/>
                  <a:pt x="4882386" y="5247827"/>
                </a:cubicBezTo>
                <a:cubicBezTo>
                  <a:pt x="4874062" y="5254866"/>
                  <a:pt x="4826963" y="5256092"/>
                  <a:pt x="4811440" y="5252876"/>
                </a:cubicBezTo>
                <a:cubicBezTo>
                  <a:pt x="4768806" y="5239165"/>
                  <a:pt x="4725356" y="5266199"/>
                  <a:pt x="4691075" y="5256053"/>
                </a:cubicBezTo>
                <a:cubicBezTo>
                  <a:pt x="4657791" y="5260543"/>
                  <a:pt x="4662147" y="5270118"/>
                  <a:pt x="4640313" y="5272672"/>
                </a:cubicBezTo>
                <a:cubicBezTo>
                  <a:pt x="4614551" y="5275276"/>
                  <a:pt x="4552839" y="5274110"/>
                  <a:pt x="4536504" y="5271673"/>
                </a:cubicBezTo>
                <a:lnTo>
                  <a:pt x="4513724" y="5265192"/>
                </a:lnTo>
                <a:lnTo>
                  <a:pt x="4459811" y="5259461"/>
                </a:lnTo>
                <a:lnTo>
                  <a:pt x="4379064" y="5240693"/>
                </a:lnTo>
                <a:cubicBezTo>
                  <a:pt x="4349703" y="5233397"/>
                  <a:pt x="4313198" y="5233244"/>
                  <a:pt x="4290981" y="5218803"/>
                </a:cubicBezTo>
                <a:cubicBezTo>
                  <a:pt x="4277508" y="5216103"/>
                  <a:pt x="4248116" y="5209410"/>
                  <a:pt x="4238372" y="5207320"/>
                </a:cubicBezTo>
                <a:lnTo>
                  <a:pt x="4232518" y="5206263"/>
                </a:lnTo>
                <a:lnTo>
                  <a:pt x="4191732" y="5201631"/>
                </a:lnTo>
                <a:lnTo>
                  <a:pt x="4065532" y="5203432"/>
                </a:lnTo>
                <a:cubicBezTo>
                  <a:pt x="4069305" y="5214589"/>
                  <a:pt x="4036780" y="5195978"/>
                  <a:pt x="4028460" y="5203762"/>
                </a:cubicBezTo>
                <a:cubicBezTo>
                  <a:pt x="4023224" y="5210474"/>
                  <a:pt x="4012138" y="5206393"/>
                  <a:pt x="4002267" y="5206472"/>
                </a:cubicBezTo>
                <a:cubicBezTo>
                  <a:pt x="3992749" y="5212068"/>
                  <a:pt x="3946095" y="5205737"/>
                  <a:pt x="3931396" y="5200087"/>
                </a:cubicBezTo>
                <a:cubicBezTo>
                  <a:pt x="3891932" y="5179770"/>
                  <a:pt x="3844059" y="5199420"/>
                  <a:pt x="3812162" y="5183950"/>
                </a:cubicBezTo>
                <a:cubicBezTo>
                  <a:pt x="3778518" y="5183043"/>
                  <a:pt x="3780102" y="5188477"/>
                  <a:pt x="3758105" y="5187497"/>
                </a:cubicBezTo>
                <a:cubicBezTo>
                  <a:pt x="3717288" y="5184581"/>
                  <a:pt x="3625982" y="5171765"/>
                  <a:pt x="3567259" y="5166457"/>
                </a:cubicBezTo>
                <a:cubicBezTo>
                  <a:pt x="3512865" y="5162132"/>
                  <a:pt x="3463644" y="5161944"/>
                  <a:pt x="3405770" y="5155649"/>
                </a:cubicBezTo>
                <a:cubicBezTo>
                  <a:pt x="3361027" y="5142974"/>
                  <a:pt x="3312439" y="5157431"/>
                  <a:pt x="3280097" y="5141037"/>
                </a:cubicBezTo>
                <a:cubicBezTo>
                  <a:pt x="3120979" y="5116725"/>
                  <a:pt x="3052347" y="5128130"/>
                  <a:pt x="3009910" y="5103818"/>
                </a:cubicBezTo>
                <a:cubicBezTo>
                  <a:pt x="3005875" y="5100226"/>
                  <a:pt x="3001138" y="5097296"/>
                  <a:pt x="2995934" y="5094849"/>
                </a:cubicBezTo>
                <a:lnTo>
                  <a:pt x="2942858" y="5080954"/>
                </a:lnTo>
                <a:lnTo>
                  <a:pt x="2875436" y="5065767"/>
                </a:lnTo>
                <a:lnTo>
                  <a:pt x="2874892" y="5066635"/>
                </a:lnTo>
                <a:cubicBezTo>
                  <a:pt x="2869596" y="5067361"/>
                  <a:pt x="2856789" y="5066934"/>
                  <a:pt x="2843662" y="5070125"/>
                </a:cubicBezTo>
                <a:lnTo>
                  <a:pt x="2718916" y="5071712"/>
                </a:lnTo>
                <a:lnTo>
                  <a:pt x="2713522" y="5072387"/>
                </a:lnTo>
                <a:lnTo>
                  <a:pt x="2476147" y="5064475"/>
                </a:lnTo>
                <a:cubicBezTo>
                  <a:pt x="2437134" y="5049559"/>
                  <a:pt x="2413847" y="5063272"/>
                  <a:pt x="2373568" y="5059695"/>
                </a:cubicBezTo>
                <a:cubicBezTo>
                  <a:pt x="2342080" y="5059623"/>
                  <a:pt x="2308969" y="5065971"/>
                  <a:pt x="2287219" y="5064043"/>
                </a:cubicBezTo>
                <a:cubicBezTo>
                  <a:pt x="2221974" y="5050567"/>
                  <a:pt x="2205627" y="5056653"/>
                  <a:pt x="2164831" y="5052958"/>
                </a:cubicBezTo>
                <a:cubicBezTo>
                  <a:pt x="2133996" y="5046048"/>
                  <a:pt x="2078492" y="5023548"/>
                  <a:pt x="2058061" y="5016184"/>
                </a:cubicBezTo>
                <a:lnTo>
                  <a:pt x="2042244" y="5008773"/>
                </a:lnTo>
                <a:cubicBezTo>
                  <a:pt x="2012576" y="5000130"/>
                  <a:pt x="1896351" y="4954488"/>
                  <a:pt x="1877728" y="4964561"/>
                </a:cubicBezTo>
                <a:cubicBezTo>
                  <a:pt x="1839146" y="4963602"/>
                  <a:pt x="1818769" y="4956798"/>
                  <a:pt x="1759056" y="4940624"/>
                </a:cubicBezTo>
                <a:cubicBezTo>
                  <a:pt x="1719091" y="4929016"/>
                  <a:pt x="1691494" y="4906097"/>
                  <a:pt x="1637948" y="4894908"/>
                </a:cubicBezTo>
                <a:cubicBezTo>
                  <a:pt x="1587306" y="4861386"/>
                  <a:pt x="1496241" y="4859518"/>
                  <a:pt x="1434549" y="4834662"/>
                </a:cubicBezTo>
                <a:cubicBezTo>
                  <a:pt x="1412300" y="4829402"/>
                  <a:pt x="1399661" y="4828707"/>
                  <a:pt x="1390955" y="4829316"/>
                </a:cubicBezTo>
                <a:cubicBezTo>
                  <a:pt x="1382249" y="4829924"/>
                  <a:pt x="1377477" y="4831836"/>
                  <a:pt x="1370962" y="4831790"/>
                </a:cubicBezTo>
                <a:lnTo>
                  <a:pt x="1356367" y="4834110"/>
                </a:lnTo>
                <a:cubicBezTo>
                  <a:pt x="1341168" y="4835381"/>
                  <a:pt x="1306602" y="4835726"/>
                  <a:pt x="1279765" y="4839413"/>
                </a:cubicBezTo>
                <a:cubicBezTo>
                  <a:pt x="1260110" y="4847710"/>
                  <a:pt x="1209850" y="4856961"/>
                  <a:pt x="1195347" y="4856229"/>
                </a:cubicBezTo>
                <a:cubicBezTo>
                  <a:pt x="1171903" y="4851831"/>
                  <a:pt x="1033292" y="4846401"/>
                  <a:pt x="970251" y="4847789"/>
                </a:cubicBezTo>
                <a:cubicBezTo>
                  <a:pt x="913858" y="4855529"/>
                  <a:pt x="857841" y="4851297"/>
                  <a:pt x="812914" y="4858427"/>
                </a:cubicBezTo>
                <a:cubicBezTo>
                  <a:pt x="762967" y="4886923"/>
                  <a:pt x="645932" y="4882014"/>
                  <a:pt x="597225" y="4886734"/>
                </a:cubicBezTo>
                <a:cubicBezTo>
                  <a:pt x="575890" y="4890828"/>
                  <a:pt x="534371" y="4886470"/>
                  <a:pt x="520671" y="4886753"/>
                </a:cubicBezTo>
                <a:cubicBezTo>
                  <a:pt x="455720" y="4892155"/>
                  <a:pt x="449447" y="4902446"/>
                  <a:pt x="413835" y="4910294"/>
                </a:cubicBezTo>
                <a:cubicBezTo>
                  <a:pt x="401959" y="4903501"/>
                  <a:pt x="389622" y="4906656"/>
                  <a:pt x="376513" y="4912988"/>
                </a:cubicBezTo>
                <a:cubicBezTo>
                  <a:pt x="344376" y="4910998"/>
                  <a:pt x="311403" y="4920509"/>
                  <a:pt x="273386" y="4924140"/>
                </a:cubicBezTo>
                <a:cubicBezTo>
                  <a:pt x="223574" y="4928547"/>
                  <a:pt x="116931" y="4935027"/>
                  <a:pt x="77641" y="4939430"/>
                </a:cubicBezTo>
                <a:lnTo>
                  <a:pt x="37645" y="4950554"/>
                </a:lnTo>
                <a:cubicBezTo>
                  <a:pt x="29688" y="4956215"/>
                  <a:pt x="16534" y="4954754"/>
                  <a:pt x="4572" y="4954747"/>
                </a:cubicBezTo>
                <a:lnTo>
                  <a:pt x="0" y="4955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F070AA-8DD1-7FB3-4D0F-95C64DA3F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02828"/>
            <a:ext cx="7521633" cy="1764256"/>
          </a:xfrm>
        </p:spPr>
        <p:txBody>
          <a:bodyPr anchor="b">
            <a:normAutofit/>
          </a:bodyPr>
          <a:lstStyle/>
          <a:p>
            <a:r>
              <a:rPr lang="en-US" sz="3700"/>
              <a:t>ACUE Micro-credential Course on Fostering a Culture of Belonging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9A097D-0DBD-D1D9-2245-A206ED99C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5905948"/>
            <a:ext cx="7732059" cy="71775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FFFFFF"/>
                </a:solidFill>
              </a:rPr>
              <a:t>UTEP Cohort D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FFFFFF"/>
                </a:solidFill>
              </a:rPr>
              <a:t>Spring 2023 – April 3, 2023 First in-person meeting</a:t>
            </a:r>
          </a:p>
        </p:txBody>
      </p:sp>
    </p:spTree>
    <p:extLst>
      <p:ext uri="{BB962C8B-B14F-4D97-AF65-F5344CB8AC3E}">
        <p14:creationId xmlns:p14="http://schemas.microsoft.com/office/powerpoint/2010/main" val="85500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12846D-642B-42C7-A845-0CD48A66E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575D6C8-F038-4FF5-B1D7-0C9145AA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59452"/>
            <a:ext cx="12192000" cy="2028868"/>
          </a:xfrm>
          <a:custGeom>
            <a:avLst/>
            <a:gdLst>
              <a:gd name="connsiteX0" fmla="*/ 1390955 w 12192000"/>
              <a:gd name="connsiteY0" fmla="*/ 184 h 2028868"/>
              <a:gd name="connsiteX1" fmla="*/ 1434549 w 12192000"/>
              <a:gd name="connsiteY1" fmla="*/ 5530 h 2028868"/>
              <a:gd name="connsiteX2" fmla="*/ 1637948 w 12192000"/>
              <a:gd name="connsiteY2" fmla="*/ 65776 h 2028868"/>
              <a:gd name="connsiteX3" fmla="*/ 1759056 w 12192000"/>
              <a:gd name="connsiteY3" fmla="*/ 111492 h 2028868"/>
              <a:gd name="connsiteX4" fmla="*/ 1877728 w 12192000"/>
              <a:gd name="connsiteY4" fmla="*/ 135429 h 2028868"/>
              <a:gd name="connsiteX5" fmla="*/ 2042244 w 12192000"/>
              <a:gd name="connsiteY5" fmla="*/ 179641 h 2028868"/>
              <a:gd name="connsiteX6" fmla="*/ 2058061 w 12192000"/>
              <a:gd name="connsiteY6" fmla="*/ 187052 h 2028868"/>
              <a:gd name="connsiteX7" fmla="*/ 2164831 w 12192000"/>
              <a:gd name="connsiteY7" fmla="*/ 223826 h 2028868"/>
              <a:gd name="connsiteX8" fmla="*/ 2287219 w 12192000"/>
              <a:gd name="connsiteY8" fmla="*/ 234911 h 2028868"/>
              <a:gd name="connsiteX9" fmla="*/ 2373568 w 12192000"/>
              <a:gd name="connsiteY9" fmla="*/ 230563 h 2028868"/>
              <a:gd name="connsiteX10" fmla="*/ 2476147 w 12192000"/>
              <a:gd name="connsiteY10" fmla="*/ 235343 h 2028868"/>
              <a:gd name="connsiteX11" fmla="*/ 2713522 w 12192000"/>
              <a:gd name="connsiteY11" fmla="*/ 243255 h 2028868"/>
              <a:gd name="connsiteX12" fmla="*/ 2718916 w 12192000"/>
              <a:gd name="connsiteY12" fmla="*/ 242580 h 2028868"/>
              <a:gd name="connsiteX13" fmla="*/ 2843662 w 12192000"/>
              <a:gd name="connsiteY13" fmla="*/ 240993 h 2028868"/>
              <a:gd name="connsiteX14" fmla="*/ 2874892 w 12192000"/>
              <a:gd name="connsiteY14" fmla="*/ 237503 h 2028868"/>
              <a:gd name="connsiteX15" fmla="*/ 2875436 w 12192000"/>
              <a:gd name="connsiteY15" fmla="*/ 236635 h 2028868"/>
              <a:gd name="connsiteX16" fmla="*/ 2942858 w 12192000"/>
              <a:gd name="connsiteY16" fmla="*/ 251822 h 2028868"/>
              <a:gd name="connsiteX17" fmla="*/ 2995934 w 12192000"/>
              <a:gd name="connsiteY17" fmla="*/ 265717 h 2028868"/>
              <a:gd name="connsiteX18" fmla="*/ 3009910 w 12192000"/>
              <a:gd name="connsiteY18" fmla="*/ 274686 h 2028868"/>
              <a:gd name="connsiteX19" fmla="*/ 3280097 w 12192000"/>
              <a:gd name="connsiteY19" fmla="*/ 311905 h 2028868"/>
              <a:gd name="connsiteX20" fmla="*/ 3405770 w 12192000"/>
              <a:gd name="connsiteY20" fmla="*/ 326517 h 2028868"/>
              <a:gd name="connsiteX21" fmla="*/ 3567259 w 12192000"/>
              <a:gd name="connsiteY21" fmla="*/ 337325 h 2028868"/>
              <a:gd name="connsiteX22" fmla="*/ 3758105 w 12192000"/>
              <a:gd name="connsiteY22" fmla="*/ 358365 h 2028868"/>
              <a:gd name="connsiteX23" fmla="*/ 3812162 w 12192000"/>
              <a:gd name="connsiteY23" fmla="*/ 354818 h 2028868"/>
              <a:gd name="connsiteX24" fmla="*/ 3931396 w 12192000"/>
              <a:gd name="connsiteY24" fmla="*/ 370955 h 2028868"/>
              <a:gd name="connsiteX25" fmla="*/ 4002267 w 12192000"/>
              <a:gd name="connsiteY25" fmla="*/ 377340 h 2028868"/>
              <a:gd name="connsiteX26" fmla="*/ 4028460 w 12192000"/>
              <a:gd name="connsiteY26" fmla="*/ 374630 h 2028868"/>
              <a:gd name="connsiteX27" fmla="*/ 4065532 w 12192000"/>
              <a:gd name="connsiteY27" fmla="*/ 374300 h 2028868"/>
              <a:gd name="connsiteX28" fmla="*/ 4191732 w 12192000"/>
              <a:gd name="connsiteY28" fmla="*/ 372499 h 2028868"/>
              <a:gd name="connsiteX29" fmla="*/ 4232518 w 12192000"/>
              <a:gd name="connsiteY29" fmla="*/ 377131 h 2028868"/>
              <a:gd name="connsiteX30" fmla="*/ 4238372 w 12192000"/>
              <a:gd name="connsiteY30" fmla="*/ 378188 h 2028868"/>
              <a:gd name="connsiteX31" fmla="*/ 4290981 w 12192000"/>
              <a:gd name="connsiteY31" fmla="*/ 389671 h 2028868"/>
              <a:gd name="connsiteX32" fmla="*/ 4379064 w 12192000"/>
              <a:gd name="connsiteY32" fmla="*/ 411561 h 2028868"/>
              <a:gd name="connsiteX33" fmla="*/ 4459811 w 12192000"/>
              <a:gd name="connsiteY33" fmla="*/ 430329 h 2028868"/>
              <a:gd name="connsiteX34" fmla="*/ 4513724 w 12192000"/>
              <a:gd name="connsiteY34" fmla="*/ 436060 h 2028868"/>
              <a:gd name="connsiteX35" fmla="*/ 4536504 w 12192000"/>
              <a:gd name="connsiteY35" fmla="*/ 442541 h 2028868"/>
              <a:gd name="connsiteX36" fmla="*/ 4640313 w 12192000"/>
              <a:gd name="connsiteY36" fmla="*/ 443540 h 2028868"/>
              <a:gd name="connsiteX37" fmla="*/ 4691075 w 12192000"/>
              <a:gd name="connsiteY37" fmla="*/ 426921 h 2028868"/>
              <a:gd name="connsiteX38" fmla="*/ 4811440 w 12192000"/>
              <a:gd name="connsiteY38" fmla="*/ 423744 h 2028868"/>
              <a:gd name="connsiteX39" fmla="*/ 4882386 w 12192000"/>
              <a:gd name="connsiteY39" fmla="*/ 418695 h 2028868"/>
              <a:gd name="connsiteX40" fmla="*/ 4907662 w 12192000"/>
              <a:gd name="connsiteY40" fmla="*/ 411831 h 2028868"/>
              <a:gd name="connsiteX41" fmla="*/ 4944087 w 12192000"/>
              <a:gd name="connsiteY41" fmla="*/ 405573 h 2028868"/>
              <a:gd name="connsiteX42" fmla="*/ 5007075 w 12192000"/>
              <a:gd name="connsiteY42" fmla="*/ 390694 h 2028868"/>
              <a:gd name="connsiteX43" fmla="*/ 5067961 w 12192000"/>
              <a:gd name="connsiteY43" fmla="*/ 383600 h 2028868"/>
              <a:gd name="connsiteX44" fmla="*/ 5108970 w 12192000"/>
              <a:gd name="connsiteY44" fmla="*/ 381637 h 2028868"/>
              <a:gd name="connsiteX45" fmla="*/ 5114928 w 12192000"/>
              <a:gd name="connsiteY45" fmla="*/ 381742 h 2028868"/>
              <a:gd name="connsiteX46" fmla="*/ 5149802 w 12192000"/>
              <a:gd name="connsiteY46" fmla="*/ 384642 h 2028868"/>
              <a:gd name="connsiteX47" fmla="*/ 5221533 w 12192000"/>
              <a:gd name="connsiteY47" fmla="*/ 382595 h 2028868"/>
              <a:gd name="connsiteX48" fmla="*/ 5453307 w 12192000"/>
              <a:gd name="connsiteY48" fmla="*/ 413241 h 2028868"/>
              <a:gd name="connsiteX49" fmla="*/ 5505015 w 12192000"/>
              <a:gd name="connsiteY49" fmla="*/ 409536 h 2028868"/>
              <a:gd name="connsiteX50" fmla="*/ 5518799 w 12192000"/>
              <a:gd name="connsiteY50" fmla="*/ 410457 h 2028868"/>
              <a:gd name="connsiteX51" fmla="*/ 5643534 w 12192000"/>
              <a:gd name="connsiteY51" fmla="*/ 425433 h 2028868"/>
              <a:gd name="connsiteX52" fmla="*/ 5785959 w 12192000"/>
              <a:gd name="connsiteY52" fmla="*/ 452296 h 2028868"/>
              <a:gd name="connsiteX53" fmla="*/ 5880652 w 12192000"/>
              <a:gd name="connsiteY53" fmla="*/ 448078 h 2028868"/>
              <a:gd name="connsiteX54" fmla="*/ 6098321 w 12192000"/>
              <a:gd name="connsiteY54" fmla="*/ 504503 h 2028868"/>
              <a:gd name="connsiteX55" fmla="*/ 6243319 w 12192000"/>
              <a:gd name="connsiteY55" fmla="*/ 529881 h 2028868"/>
              <a:gd name="connsiteX56" fmla="*/ 6364035 w 12192000"/>
              <a:gd name="connsiteY56" fmla="*/ 557003 h 2028868"/>
              <a:gd name="connsiteX57" fmla="*/ 6471012 w 12192000"/>
              <a:gd name="connsiteY57" fmla="*/ 546378 h 2028868"/>
              <a:gd name="connsiteX58" fmla="*/ 6508541 w 12192000"/>
              <a:gd name="connsiteY58" fmla="*/ 555958 h 2028868"/>
              <a:gd name="connsiteX59" fmla="*/ 6516595 w 12192000"/>
              <a:gd name="connsiteY59" fmla="*/ 557205 h 2028868"/>
              <a:gd name="connsiteX60" fmla="*/ 6554894 w 12192000"/>
              <a:gd name="connsiteY60" fmla="*/ 560169 h 2028868"/>
              <a:gd name="connsiteX61" fmla="*/ 6655235 w 12192000"/>
              <a:gd name="connsiteY61" fmla="*/ 562659 h 2028868"/>
              <a:gd name="connsiteX62" fmla="*/ 6692251 w 12192000"/>
              <a:gd name="connsiteY62" fmla="*/ 568022 h 2028868"/>
              <a:gd name="connsiteX63" fmla="*/ 6795372 w 12192000"/>
              <a:gd name="connsiteY63" fmla="*/ 579221 h 2028868"/>
              <a:gd name="connsiteX64" fmla="*/ 6900177 w 12192000"/>
              <a:gd name="connsiteY64" fmla="*/ 587811 h 2028868"/>
              <a:gd name="connsiteX65" fmla="*/ 7164601 w 12192000"/>
              <a:gd name="connsiteY65" fmla="*/ 616537 h 2028868"/>
              <a:gd name="connsiteX66" fmla="*/ 7183121 w 12192000"/>
              <a:gd name="connsiteY66" fmla="*/ 627558 h 2028868"/>
              <a:gd name="connsiteX67" fmla="*/ 7224458 w 12192000"/>
              <a:gd name="connsiteY67" fmla="*/ 649111 h 2028868"/>
              <a:gd name="connsiteX68" fmla="*/ 7230737 w 12192000"/>
              <a:gd name="connsiteY68" fmla="*/ 659205 h 2028868"/>
              <a:gd name="connsiteX69" fmla="*/ 7377870 w 12192000"/>
              <a:gd name="connsiteY69" fmla="*/ 697453 h 2028868"/>
              <a:gd name="connsiteX70" fmla="*/ 7483437 w 12192000"/>
              <a:gd name="connsiteY70" fmla="*/ 741396 h 2028868"/>
              <a:gd name="connsiteX71" fmla="*/ 7548172 w 12192000"/>
              <a:gd name="connsiteY71" fmla="*/ 800442 h 2028868"/>
              <a:gd name="connsiteX72" fmla="*/ 7786819 w 12192000"/>
              <a:gd name="connsiteY72" fmla="*/ 837889 h 2028868"/>
              <a:gd name="connsiteX73" fmla="*/ 7840612 w 12192000"/>
              <a:gd name="connsiteY73" fmla="*/ 847226 h 2028868"/>
              <a:gd name="connsiteX74" fmla="*/ 7902328 w 12192000"/>
              <a:gd name="connsiteY74" fmla="*/ 870096 h 2028868"/>
              <a:gd name="connsiteX75" fmla="*/ 8074238 w 12192000"/>
              <a:gd name="connsiteY75" fmla="*/ 912874 h 2028868"/>
              <a:gd name="connsiteX76" fmla="*/ 8275497 w 12192000"/>
              <a:gd name="connsiteY76" fmla="*/ 949357 h 2028868"/>
              <a:gd name="connsiteX77" fmla="*/ 8363469 w 12192000"/>
              <a:gd name="connsiteY77" fmla="*/ 966614 h 2028868"/>
              <a:gd name="connsiteX78" fmla="*/ 8396651 w 12192000"/>
              <a:gd name="connsiteY78" fmla="*/ 985282 h 2028868"/>
              <a:gd name="connsiteX79" fmla="*/ 8403540 w 12192000"/>
              <a:gd name="connsiteY79" fmla="*/ 991133 h 2028868"/>
              <a:gd name="connsiteX80" fmla="*/ 8400610 w 12192000"/>
              <a:gd name="connsiteY80" fmla="*/ 990219 h 2028868"/>
              <a:gd name="connsiteX81" fmla="*/ 8411626 w 12192000"/>
              <a:gd name="connsiteY81" fmla="*/ 998000 h 2028868"/>
              <a:gd name="connsiteX82" fmla="*/ 8403540 w 12192000"/>
              <a:gd name="connsiteY82" fmla="*/ 991133 h 2028868"/>
              <a:gd name="connsiteX83" fmla="*/ 8419755 w 12192000"/>
              <a:gd name="connsiteY83" fmla="*/ 996188 h 2028868"/>
              <a:gd name="connsiteX84" fmla="*/ 8665605 w 12192000"/>
              <a:gd name="connsiteY84" fmla="*/ 1098798 h 2028868"/>
              <a:gd name="connsiteX85" fmla="*/ 8838610 w 12192000"/>
              <a:gd name="connsiteY85" fmla="*/ 1133530 h 2028868"/>
              <a:gd name="connsiteX86" fmla="*/ 8886001 w 12192000"/>
              <a:gd name="connsiteY86" fmla="*/ 1140946 h 2028868"/>
              <a:gd name="connsiteX87" fmla="*/ 8968445 w 12192000"/>
              <a:gd name="connsiteY87" fmla="*/ 1155831 h 2028868"/>
              <a:gd name="connsiteX88" fmla="*/ 9003462 w 12192000"/>
              <a:gd name="connsiteY88" fmla="*/ 1165329 h 2028868"/>
              <a:gd name="connsiteX89" fmla="*/ 9133985 w 12192000"/>
              <a:gd name="connsiteY89" fmla="*/ 1161395 h 2028868"/>
              <a:gd name="connsiteX90" fmla="*/ 9155969 w 12192000"/>
              <a:gd name="connsiteY90" fmla="*/ 1161050 h 2028868"/>
              <a:gd name="connsiteX91" fmla="*/ 9188177 w 12192000"/>
              <a:gd name="connsiteY91" fmla="*/ 1172073 h 2028868"/>
              <a:gd name="connsiteX92" fmla="*/ 9268019 w 12192000"/>
              <a:gd name="connsiteY92" fmla="*/ 1199345 h 2028868"/>
              <a:gd name="connsiteX93" fmla="*/ 9392919 w 12192000"/>
              <a:gd name="connsiteY93" fmla="*/ 1211784 h 2028868"/>
              <a:gd name="connsiteX94" fmla="*/ 9410017 w 12192000"/>
              <a:gd name="connsiteY94" fmla="*/ 1212490 h 2028868"/>
              <a:gd name="connsiteX95" fmla="*/ 9500499 w 12192000"/>
              <a:gd name="connsiteY95" fmla="*/ 1250677 h 2028868"/>
              <a:gd name="connsiteX96" fmla="*/ 9683005 w 12192000"/>
              <a:gd name="connsiteY96" fmla="*/ 1309587 h 2028868"/>
              <a:gd name="connsiteX97" fmla="*/ 9767091 w 12192000"/>
              <a:gd name="connsiteY97" fmla="*/ 1332526 h 2028868"/>
              <a:gd name="connsiteX98" fmla="*/ 9918248 w 12192000"/>
              <a:gd name="connsiteY98" fmla="*/ 1384986 h 2028868"/>
              <a:gd name="connsiteX99" fmla="*/ 9943887 w 12192000"/>
              <a:gd name="connsiteY99" fmla="*/ 1397135 h 2028868"/>
              <a:gd name="connsiteX100" fmla="*/ 9997044 w 12192000"/>
              <a:gd name="connsiteY100" fmla="*/ 1420496 h 2028868"/>
              <a:gd name="connsiteX101" fmla="*/ 10167995 w 12192000"/>
              <a:gd name="connsiteY101" fmla="*/ 1439259 h 2028868"/>
              <a:gd name="connsiteX102" fmla="*/ 10211200 w 12192000"/>
              <a:gd name="connsiteY102" fmla="*/ 1432770 h 2028868"/>
              <a:gd name="connsiteX103" fmla="*/ 10458762 w 12192000"/>
              <a:gd name="connsiteY103" fmla="*/ 1444554 h 2028868"/>
              <a:gd name="connsiteX104" fmla="*/ 10803046 w 12192000"/>
              <a:gd name="connsiteY104" fmla="*/ 1426140 h 2028868"/>
              <a:gd name="connsiteX105" fmla="*/ 11058755 w 12192000"/>
              <a:gd name="connsiteY105" fmla="*/ 1450181 h 2028868"/>
              <a:gd name="connsiteX106" fmla="*/ 11165209 w 12192000"/>
              <a:gd name="connsiteY106" fmla="*/ 1450925 h 2028868"/>
              <a:gd name="connsiteX107" fmla="*/ 11358455 w 12192000"/>
              <a:gd name="connsiteY107" fmla="*/ 1452150 h 2028868"/>
              <a:gd name="connsiteX108" fmla="*/ 11560424 w 12192000"/>
              <a:gd name="connsiteY108" fmla="*/ 1451737 h 2028868"/>
              <a:gd name="connsiteX109" fmla="*/ 11649954 w 12192000"/>
              <a:gd name="connsiteY109" fmla="*/ 1450170 h 2028868"/>
              <a:gd name="connsiteX110" fmla="*/ 11890686 w 12192000"/>
              <a:gd name="connsiteY110" fmla="*/ 1466575 h 2028868"/>
              <a:gd name="connsiteX111" fmla="*/ 12192000 w 12192000"/>
              <a:gd name="connsiteY111" fmla="*/ 1448544 h 2028868"/>
              <a:gd name="connsiteX112" fmla="*/ 12192000 w 12192000"/>
              <a:gd name="connsiteY112" fmla="*/ 2028868 h 2028868"/>
              <a:gd name="connsiteX113" fmla="*/ 0 w 12192000"/>
              <a:gd name="connsiteY113" fmla="*/ 2028868 h 2028868"/>
              <a:gd name="connsiteX114" fmla="*/ 0 w 12192000"/>
              <a:gd name="connsiteY114" fmla="*/ 126221 h 2028868"/>
              <a:gd name="connsiteX115" fmla="*/ 4572 w 12192000"/>
              <a:gd name="connsiteY115" fmla="*/ 125615 h 2028868"/>
              <a:gd name="connsiteX116" fmla="*/ 37645 w 12192000"/>
              <a:gd name="connsiteY116" fmla="*/ 121422 h 2028868"/>
              <a:gd name="connsiteX117" fmla="*/ 77641 w 12192000"/>
              <a:gd name="connsiteY117" fmla="*/ 110298 h 2028868"/>
              <a:gd name="connsiteX118" fmla="*/ 273386 w 12192000"/>
              <a:gd name="connsiteY118" fmla="*/ 95008 h 2028868"/>
              <a:gd name="connsiteX119" fmla="*/ 376513 w 12192000"/>
              <a:gd name="connsiteY119" fmla="*/ 83856 h 2028868"/>
              <a:gd name="connsiteX120" fmla="*/ 413835 w 12192000"/>
              <a:gd name="connsiteY120" fmla="*/ 81162 h 2028868"/>
              <a:gd name="connsiteX121" fmla="*/ 520671 w 12192000"/>
              <a:gd name="connsiteY121" fmla="*/ 57621 h 2028868"/>
              <a:gd name="connsiteX122" fmla="*/ 597225 w 12192000"/>
              <a:gd name="connsiteY122" fmla="*/ 57602 h 2028868"/>
              <a:gd name="connsiteX123" fmla="*/ 812914 w 12192000"/>
              <a:gd name="connsiteY123" fmla="*/ 29295 h 2028868"/>
              <a:gd name="connsiteX124" fmla="*/ 970251 w 12192000"/>
              <a:gd name="connsiteY124" fmla="*/ 18657 h 2028868"/>
              <a:gd name="connsiteX125" fmla="*/ 1195347 w 12192000"/>
              <a:gd name="connsiteY125" fmla="*/ 27097 h 2028868"/>
              <a:gd name="connsiteX126" fmla="*/ 1279765 w 12192000"/>
              <a:gd name="connsiteY126" fmla="*/ 10281 h 2028868"/>
              <a:gd name="connsiteX127" fmla="*/ 1356367 w 12192000"/>
              <a:gd name="connsiteY127" fmla="*/ 4978 h 2028868"/>
              <a:gd name="connsiteX128" fmla="*/ 1370962 w 12192000"/>
              <a:gd name="connsiteY128" fmla="*/ 2658 h 2028868"/>
              <a:gd name="connsiteX129" fmla="*/ 1390955 w 12192000"/>
              <a:gd name="connsiteY129" fmla="*/ 184 h 202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2192000" h="2028868">
                <a:moveTo>
                  <a:pt x="1390955" y="184"/>
                </a:moveTo>
                <a:cubicBezTo>
                  <a:pt x="1399661" y="-425"/>
                  <a:pt x="1412300" y="270"/>
                  <a:pt x="1434549" y="5530"/>
                </a:cubicBezTo>
                <a:cubicBezTo>
                  <a:pt x="1496241" y="30386"/>
                  <a:pt x="1587306" y="32254"/>
                  <a:pt x="1637948" y="65776"/>
                </a:cubicBezTo>
                <a:cubicBezTo>
                  <a:pt x="1691494" y="76965"/>
                  <a:pt x="1719091" y="99884"/>
                  <a:pt x="1759056" y="111492"/>
                </a:cubicBezTo>
                <a:cubicBezTo>
                  <a:pt x="1818769" y="127666"/>
                  <a:pt x="1839146" y="134470"/>
                  <a:pt x="1877728" y="135429"/>
                </a:cubicBezTo>
                <a:cubicBezTo>
                  <a:pt x="1896351" y="125356"/>
                  <a:pt x="2012576" y="170998"/>
                  <a:pt x="2042244" y="179641"/>
                </a:cubicBezTo>
                <a:lnTo>
                  <a:pt x="2058061" y="187052"/>
                </a:lnTo>
                <a:cubicBezTo>
                  <a:pt x="2078492" y="194416"/>
                  <a:pt x="2133996" y="216916"/>
                  <a:pt x="2164831" y="223826"/>
                </a:cubicBezTo>
                <a:cubicBezTo>
                  <a:pt x="2205627" y="227521"/>
                  <a:pt x="2221974" y="221435"/>
                  <a:pt x="2287219" y="234911"/>
                </a:cubicBezTo>
                <a:cubicBezTo>
                  <a:pt x="2308969" y="236839"/>
                  <a:pt x="2342080" y="230491"/>
                  <a:pt x="2373568" y="230563"/>
                </a:cubicBezTo>
                <a:cubicBezTo>
                  <a:pt x="2413847" y="234140"/>
                  <a:pt x="2437134" y="220427"/>
                  <a:pt x="2476147" y="235343"/>
                </a:cubicBezTo>
                <a:lnTo>
                  <a:pt x="2713522" y="243255"/>
                </a:lnTo>
                <a:lnTo>
                  <a:pt x="2718916" y="242580"/>
                </a:lnTo>
                <a:lnTo>
                  <a:pt x="2843662" y="240993"/>
                </a:lnTo>
                <a:cubicBezTo>
                  <a:pt x="2856789" y="237802"/>
                  <a:pt x="2869596" y="238229"/>
                  <a:pt x="2874892" y="237503"/>
                </a:cubicBezTo>
                <a:lnTo>
                  <a:pt x="2875436" y="236635"/>
                </a:lnTo>
                <a:lnTo>
                  <a:pt x="2942858" y="251822"/>
                </a:lnTo>
                <a:lnTo>
                  <a:pt x="2995934" y="265717"/>
                </a:lnTo>
                <a:cubicBezTo>
                  <a:pt x="3001138" y="268164"/>
                  <a:pt x="3005875" y="271094"/>
                  <a:pt x="3009910" y="274686"/>
                </a:cubicBezTo>
                <a:cubicBezTo>
                  <a:pt x="3052347" y="298998"/>
                  <a:pt x="3120979" y="287593"/>
                  <a:pt x="3280097" y="311905"/>
                </a:cubicBezTo>
                <a:cubicBezTo>
                  <a:pt x="3312439" y="328299"/>
                  <a:pt x="3361027" y="313842"/>
                  <a:pt x="3405770" y="326517"/>
                </a:cubicBezTo>
                <a:cubicBezTo>
                  <a:pt x="3463644" y="332812"/>
                  <a:pt x="3512865" y="333000"/>
                  <a:pt x="3567259" y="337325"/>
                </a:cubicBezTo>
                <a:cubicBezTo>
                  <a:pt x="3625982" y="342633"/>
                  <a:pt x="3717288" y="355449"/>
                  <a:pt x="3758105" y="358365"/>
                </a:cubicBezTo>
                <a:cubicBezTo>
                  <a:pt x="3780102" y="359345"/>
                  <a:pt x="3778518" y="353911"/>
                  <a:pt x="3812162" y="354818"/>
                </a:cubicBezTo>
                <a:cubicBezTo>
                  <a:pt x="3844059" y="370288"/>
                  <a:pt x="3891932" y="350638"/>
                  <a:pt x="3931396" y="370955"/>
                </a:cubicBezTo>
                <a:cubicBezTo>
                  <a:pt x="3946095" y="376605"/>
                  <a:pt x="3992749" y="382936"/>
                  <a:pt x="4002267" y="377340"/>
                </a:cubicBezTo>
                <a:cubicBezTo>
                  <a:pt x="4012138" y="377261"/>
                  <a:pt x="4023224" y="381342"/>
                  <a:pt x="4028460" y="374630"/>
                </a:cubicBezTo>
                <a:cubicBezTo>
                  <a:pt x="4036780" y="366846"/>
                  <a:pt x="4069305" y="385457"/>
                  <a:pt x="4065532" y="374300"/>
                </a:cubicBezTo>
                <a:lnTo>
                  <a:pt x="4191732" y="372499"/>
                </a:lnTo>
                <a:lnTo>
                  <a:pt x="4232518" y="377131"/>
                </a:lnTo>
                <a:lnTo>
                  <a:pt x="4238372" y="378188"/>
                </a:lnTo>
                <a:cubicBezTo>
                  <a:pt x="4248116" y="380278"/>
                  <a:pt x="4277508" y="386971"/>
                  <a:pt x="4290981" y="389671"/>
                </a:cubicBezTo>
                <a:cubicBezTo>
                  <a:pt x="4313198" y="404112"/>
                  <a:pt x="4349703" y="404265"/>
                  <a:pt x="4379064" y="411561"/>
                </a:cubicBezTo>
                <a:lnTo>
                  <a:pt x="4459811" y="430329"/>
                </a:lnTo>
                <a:lnTo>
                  <a:pt x="4513724" y="436060"/>
                </a:lnTo>
                <a:lnTo>
                  <a:pt x="4536504" y="442541"/>
                </a:lnTo>
                <a:cubicBezTo>
                  <a:pt x="4552839" y="444978"/>
                  <a:pt x="4614551" y="446144"/>
                  <a:pt x="4640313" y="443540"/>
                </a:cubicBezTo>
                <a:cubicBezTo>
                  <a:pt x="4662147" y="440986"/>
                  <a:pt x="4657791" y="431411"/>
                  <a:pt x="4691075" y="426921"/>
                </a:cubicBezTo>
                <a:cubicBezTo>
                  <a:pt x="4725356" y="437067"/>
                  <a:pt x="4768806" y="410033"/>
                  <a:pt x="4811440" y="423744"/>
                </a:cubicBezTo>
                <a:cubicBezTo>
                  <a:pt x="4826963" y="426960"/>
                  <a:pt x="4874062" y="425734"/>
                  <a:pt x="4882386" y="418695"/>
                </a:cubicBezTo>
                <a:cubicBezTo>
                  <a:pt x="4892087" y="417037"/>
                  <a:pt x="4903760" y="419286"/>
                  <a:pt x="4907662" y="411831"/>
                </a:cubicBezTo>
                <a:cubicBezTo>
                  <a:pt x="4914397" y="402828"/>
                  <a:pt x="4949882" y="415966"/>
                  <a:pt x="4944087" y="405573"/>
                </a:cubicBezTo>
                <a:cubicBezTo>
                  <a:pt x="4969259" y="414559"/>
                  <a:pt x="4987003" y="395636"/>
                  <a:pt x="5007075" y="390694"/>
                </a:cubicBezTo>
                <a:lnTo>
                  <a:pt x="5067961" y="383600"/>
                </a:lnTo>
                <a:lnTo>
                  <a:pt x="5108970" y="381637"/>
                </a:lnTo>
                <a:lnTo>
                  <a:pt x="5114928" y="381742"/>
                </a:lnTo>
                <a:cubicBezTo>
                  <a:pt x="5124907" y="382243"/>
                  <a:pt x="5138262" y="384897"/>
                  <a:pt x="5149802" y="384642"/>
                </a:cubicBezTo>
                <a:lnTo>
                  <a:pt x="5221533" y="382595"/>
                </a:lnTo>
                <a:cubicBezTo>
                  <a:pt x="5272117" y="387362"/>
                  <a:pt x="5364785" y="393670"/>
                  <a:pt x="5453307" y="413241"/>
                </a:cubicBezTo>
                <a:lnTo>
                  <a:pt x="5505015" y="409536"/>
                </a:lnTo>
                <a:lnTo>
                  <a:pt x="5518799" y="410457"/>
                </a:lnTo>
                <a:lnTo>
                  <a:pt x="5643534" y="425433"/>
                </a:lnTo>
                <a:cubicBezTo>
                  <a:pt x="5707481" y="443152"/>
                  <a:pt x="5732223" y="424753"/>
                  <a:pt x="5785959" y="452296"/>
                </a:cubicBezTo>
                <a:cubicBezTo>
                  <a:pt x="5777344" y="441597"/>
                  <a:pt x="5862008" y="442986"/>
                  <a:pt x="5880652" y="448078"/>
                </a:cubicBezTo>
                <a:cubicBezTo>
                  <a:pt x="5902526" y="457387"/>
                  <a:pt x="6036512" y="492361"/>
                  <a:pt x="6098321" y="504503"/>
                </a:cubicBezTo>
                <a:cubicBezTo>
                  <a:pt x="6162673" y="518137"/>
                  <a:pt x="6212879" y="524641"/>
                  <a:pt x="6243319" y="529881"/>
                </a:cubicBezTo>
                <a:lnTo>
                  <a:pt x="6364035" y="557003"/>
                </a:lnTo>
                <a:cubicBezTo>
                  <a:pt x="6395710" y="558741"/>
                  <a:pt x="6446928" y="546552"/>
                  <a:pt x="6471012" y="546378"/>
                </a:cubicBezTo>
                <a:cubicBezTo>
                  <a:pt x="6482908" y="549834"/>
                  <a:pt x="6495493" y="553080"/>
                  <a:pt x="6508541" y="555958"/>
                </a:cubicBezTo>
                <a:lnTo>
                  <a:pt x="6516595" y="557205"/>
                </a:lnTo>
                <a:lnTo>
                  <a:pt x="6554894" y="560169"/>
                </a:lnTo>
                <a:cubicBezTo>
                  <a:pt x="6578001" y="561078"/>
                  <a:pt x="6632342" y="561350"/>
                  <a:pt x="6655235" y="562659"/>
                </a:cubicBezTo>
                <a:cubicBezTo>
                  <a:pt x="6665282" y="571828"/>
                  <a:pt x="6678032" y="571391"/>
                  <a:pt x="6692251" y="568022"/>
                </a:cubicBezTo>
                <a:cubicBezTo>
                  <a:pt x="6723150" y="576843"/>
                  <a:pt x="6757466" y="574624"/>
                  <a:pt x="6795372" y="579221"/>
                </a:cubicBezTo>
                <a:cubicBezTo>
                  <a:pt x="6829973" y="594877"/>
                  <a:pt x="6859708" y="582830"/>
                  <a:pt x="6900177" y="587811"/>
                </a:cubicBezTo>
                <a:cubicBezTo>
                  <a:pt x="6961715" y="594030"/>
                  <a:pt x="7117444" y="609912"/>
                  <a:pt x="7164601" y="616537"/>
                </a:cubicBezTo>
                <a:lnTo>
                  <a:pt x="7183121" y="627558"/>
                </a:lnTo>
                <a:lnTo>
                  <a:pt x="7224458" y="649111"/>
                </a:lnTo>
                <a:cubicBezTo>
                  <a:pt x="7227568" y="652127"/>
                  <a:pt x="7229794" y="655455"/>
                  <a:pt x="7230737" y="659205"/>
                </a:cubicBezTo>
                <a:cubicBezTo>
                  <a:pt x="7290459" y="658119"/>
                  <a:pt x="7324166" y="684952"/>
                  <a:pt x="7377870" y="697453"/>
                </a:cubicBezTo>
                <a:cubicBezTo>
                  <a:pt x="7432754" y="717853"/>
                  <a:pt x="7446517" y="728831"/>
                  <a:pt x="7483437" y="741396"/>
                </a:cubicBezTo>
                <a:cubicBezTo>
                  <a:pt x="7499280" y="748892"/>
                  <a:pt x="7520370" y="804613"/>
                  <a:pt x="7548172" y="800442"/>
                </a:cubicBezTo>
                <a:cubicBezTo>
                  <a:pt x="7556449" y="807964"/>
                  <a:pt x="7732613" y="811934"/>
                  <a:pt x="7786819" y="837889"/>
                </a:cubicBezTo>
                <a:cubicBezTo>
                  <a:pt x="7836041" y="827850"/>
                  <a:pt x="7803208" y="840858"/>
                  <a:pt x="7840612" y="847226"/>
                </a:cubicBezTo>
                <a:cubicBezTo>
                  <a:pt x="7861184" y="854849"/>
                  <a:pt x="7876994" y="845805"/>
                  <a:pt x="7902328" y="870096"/>
                </a:cubicBezTo>
                <a:cubicBezTo>
                  <a:pt x="7936376" y="868812"/>
                  <a:pt x="8012043" y="899665"/>
                  <a:pt x="8074238" y="912874"/>
                </a:cubicBezTo>
                <a:cubicBezTo>
                  <a:pt x="8141324" y="925036"/>
                  <a:pt x="8194123" y="956245"/>
                  <a:pt x="8275497" y="949357"/>
                </a:cubicBezTo>
                <a:cubicBezTo>
                  <a:pt x="8283162" y="962779"/>
                  <a:pt x="8322316" y="954854"/>
                  <a:pt x="8363469" y="966614"/>
                </a:cubicBezTo>
                <a:cubicBezTo>
                  <a:pt x="8369409" y="978006"/>
                  <a:pt x="8382109" y="976698"/>
                  <a:pt x="8396651" y="985282"/>
                </a:cubicBezTo>
                <a:lnTo>
                  <a:pt x="8403540" y="991133"/>
                </a:lnTo>
                <a:lnTo>
                  <a:pt x="8400610" y="990219"/>
                </a:lnTo>
                <a:cubicBezTo>
                  <a:pt x="8392834" y="988492"/>
                  <a:pt x="8413499" y="997390"/>
                  <a:pt x="8411626" y="998000"/>
                </a:cubicBezTo>
                <a:lnTo>
                  <a:pt x="8403540" y="991133"/>
                </a:lnTo>
                <a:lnTo>
                  <a:pt x="8419755" y="996188"/>
                </a:lnTo>
                <a:cubicBezTo>
                  <a:pt x="8491424" y="1020323"/>
                  <a:pt x="8590906" y="1102801"/>
                  <a:pt x="8665605" y="1098798"/>
                </a:cubicBezTo>
                <a:cubicBezTo>
                  <a:pt x="8730608" y="1100596"/>
                  <a:pt x="8780942" y="1121953"/>
                  <a:pt x="8838610" y="1133530"/>
                </a:cubicBezTo>
                <a:cubicBezTo>
                  <a:pt x="8863283" y="1140151"/>
                  <a:pt x="8847384" y="1157896"/>
                  <a:pt x="8886001" y="1140946"/>
                </a:cubicBezTo>
                <a:lnTo>
                  <a:pt x="8968445" y="1155831"/>
                </a:lnTo>
                <a:lnTo>
                  <a:pt x="9003462" y="1165329"/>
                </a:lnTo>
                <a:cubicBezTo>
                  <a:pt x="9019227" y="1180077"/>
                  <a:pt x="9112169" y="1145509"/>
                  <a:pt x="9133985" y="1161395"/>
                </a:cubicBezTo>
                <a:cubicBezTo>
                  <a:pt x="9138567" y="1166107"/>
                  <a:pt x="9154734" y="1165854"/>
                  <a:pt x="9155969" y="1161050"/>
                </a:cubicBezTo>
                <a:cubicBezTo>
                  <a:pt x="9162516" y="1164052"/>
                  <a:pt x="9182118" y="1178881"/>
                  <a:pt x="9188177" y="1172073"/>
                </a:cubicBezTo>
                <a:lnTo>
                  <a:pt x="9268019" y="1199345"/>
                </a:lnTo>
                <a:cubicBezTo>
                  <a:pt x="9294395" y="1203950"/>
                  <a:pt x="9369253" y="1209594"/>
                  <a:pt x="9392919" y="1211784"/>
                </a:cubicBezTo>
                <a:cubicBezTo>
                  <a:pt x="9395782" y="1215475"/>
                  <a:pt x="9408360" y="1215996"/>
                  <a:pt x="9410017" y="1212490"/>
                </a:cubicBezTo>
                <a:cubicBezTo>
                  <a:pt x="9427947" y="1218972"/>
                  <a:pt x="9451943" y="1239383"/>
                  <a:pt x="9500499" y="1250677"/>
                </a:cubicBezTo>
                <a:cubicBezTo>
                  <a:pt x="9553332" y="1254635"/>
                  <a:pt x="9638573" y="1295945"/>
                  <a:pt x="9683005" y="1309587"/>
                </a:cubicBezTo>
                <a:cubicBezTo>
                  <a:pt x="9714210" y="1343428"/>
                  <a:pt x="9728743" y="1322498"/>
                  <a:pt x="9767091" y="1332526"/>
                </a:cubicBezTo>
                <a:cubicBezTo>
                  <a:pt x="9807158" y="1347631"/>
                  <a:pt x="9873419" y="1388931"/>
                  <a:pt x="9918248" y="1384986"/>
                </a:cubicBezTo>
                <a:lnTo>
                  <a:pt x="9943887" y="1397135"/>
                </a:lnTo>
                <a:cubicBezTo>
                  <a:pt x="9951331" y="1420646"/>
                  <a:pt x="9972443" y="1399871"/>
                  <a:pt x="9997044" y="1420496"/>
                </a:cubicBezTo>
                <a:cubicBezTo>
                  <a:pt x="10031208" y="1423153"/>
                  <a:pt x="10131971" y="1440080"/>
                  <a:pt x="10167995" y="1439259"/>
                </a:cubicBezTo>
                <a:cubicBezTo>
                  <a:pt x="10172943" y="1450689"/>
                  <a:pt x="10195912" y="1438948"/>
                  <a:pt x="10211200" y="1432770"/>
                </a:cubicBezTo>
                <a:cubicBezTo>
                  <a:pt x="10327242" y="1426732"/>
                  <a:pt x="10426976" y="1452305"/>
                  <a:pt x="10458762" y="1444554"/>
                </a:cubicBezTo>
                <a:cubicBezTo>
                  <a:pt x="10540854" y="1443440"/>
                  <a:pt x="10741852" y="1423642"/>
                  <a:pt x="10803046" y="1426140"/>
                </a:cubicBezTo>
                <a:cubicBezTo>
                  <a:pt x="10849163" y="1419483"/>
                  <a:pt x="10973519" y="1442167"/>
                  <a:pt x="11058755" y="1450181"/>
                </a:cubicBezTo>
                <a:cubicBezTo>
                  <a:pt x="11140250" y="1463310"/>
                  <a:pt x="11113345" y="1446365"/>
                  <a:pt x="11165209" y="1450925"/>
                </a:cubicBezTo>
                <a:cubicBezTo>
                  <a:pt x="11184875" y="1464363"/>
                  <a:pt x="11316233" y="1445181"/>
                  <a:pt x="11358455" y="1452150"/>
                </a:cubicBezTo>
                <a:cubicBezTo>
                  <a:pt x="11449669" y="1427079"/>
                  <a:pt x="11488916" y="1452094"/>
                  <a:pt x="11560424" y="1451737"/>
                </a:cubicBezTo>
                <a:cubicBezTo>
                  <a:pt x="11593031" y="1458748"/>
                  <a:pt x="11613048" y="1458612"/>
                  <a:pt x="11649954" y="1450170"/>
                </a:cubicBezTo>
                <a:cubicBezTo>
                  <a:pt x="11704998" y="1452643"/>
                  <a:pt x="11800345" y="1466845"/>
                  <a:pt x="11890686" y="1466575"/>
                </a:cubicBezTo>
                <a:cubicBezTo>
                  <a:pt x="11991124" y="1460564"/>
                  <a:pt x="12034412" y="1442650"/>
                  <a:pt x="12192000" y="1448544"/>
                </a:cubicBezTo>
                <a:lnTo>
                  <a:pt x="12192000" y="2028868"/>
                </a:lnTo>
                <a:lnTo>
                  <a:pt x="0" y="2028868"/>
                </a:lnTo>
                <a:lnTo>
                  <a:pt x="0" y="126221"/>
                </a:lnTo>
                <a:lnTo>
                  <a:pt x="4572" y="125615"/>
                </a:lnTo>
                <a:cubicBezTo>
                  <a:pt x="16534" y="125622"/>
                  <a:pt x="29688" y="127083"/>
                  <a:pt x="37645" y="121422"/>
                </a:cubicBezTo>
                <a:lnTo>
                  <a:pt x="77641" y="110298"/>
                </a:lnTo>
                <a:cubicBezTo>
                  <a:pt x="116931" y="105895"/>
                  <a:pt x="223574" y="99415"/>
                  <a:pt x="273386" y="95008"/>
                </a:cubicBezTo>
                <a:cubicBezTo>
                  <a:pt x="311403" y="91377"/>
                  <a:pt x="344376" y="81866"/>
                  <a:pt x="376513" y="83856"/>
                </a:cubicBezTo>
                <a:cubicBezTo>
                  <a:pt x="389622" y="77524"/>
                  <a:pt x="401959" y="74369"/>
                  <a:pt x="413835" y="81162"/>
                </a:cubicBezTo>
                <a:cubicBezTo>
                  <a:pt x="449447" y="73314"/>
                  <a:pt x="455720" y="63023"/>
                  <a:pt x="520671" y="57621"/>
                </a:cubicBezTo>
                <a:cubicBezTo>
                  <a:pt x="534371" y="57338"/>
                  <a:pt x="575890" y="61696"/>
                  <a:pt x="597225" y="57602"/>
                </a:cubicBezTo>
                <a:cubicBezTo>
                  <a:pt x="645932" y="52882"/>
                  <a:pt x="762967" y="57791"/>
                  <a:pt x="812914" y="29295"/>
                </a:cubicBezTo>
                <a:cubicBezTo>
                  <a:pt x="857841" y="22165"/>
                  <a:pt x="913858" y="26397"/>
                  <a:pt x="970251" y="18657"/>
                </a:cubicBezTo>
                <a:cubicBezTo>
                  <a:pt x="1033292" y="17269"/>
                  <a:pt x="1171903" y="22699"/>
                  <a:pt x="1195347" y="27097"/>
                </a:cubicBezTo>
                <a:cubicBezTo>
                  <a:pt x="1209850" y="27829"/>
                  <a:pt x="1260110" y="18578"/>
                  <a:pt x="1279765" y="10281"/>
                </a:cubicBezTo>
                <a:cubicBezTo>
                  <a:pt x="1306602" y="6594"/>
                  <a:pt x="1341168" y="6249"/>
                  <a:pt x="1356367" y="4978"/>
                </a:cubicBezTo>
                <a:lnTo>
                  <a:pt x="1370962" y="2658"/>
                </a:lnTo>
                <a:cubicBezTo>
                  <a:pt x="1377477" y="2704"/>
                  <a:pt x="1382249" y="792"/>
                  <a:pt x="1390955" y="184"/>
                </a:cubicBez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8118C682-D935-352C-C9EB-FF856C567F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0808" b="20341"/>
          <a:stretch/>
        </p:blipFill>
        <p:spPr>
          <a:xfrm>
            <a:off x="20" y="10"/>
            <a:ext cx="12191980" cy="6295700"/>
          </a:xfrm>
          <a:custGeom>
            <a:avLst/>
            <a:gdLst/>
            <a:ahLst/>
            <a:cxnLst/>
            <a:rect l="l" t="t" r="r" b="b"/>
            <a:pathLst>
              <a:path w="12192000" h="6295710">
                <a:moveTo>
                  <a:pt x="8400610" y="5819351"/>
                </a:moveTo>
                <a:lnTo>
                  <a:pt x="8403540" y="5820265"/>
                </a:lnTo>
                <a:lnTo>
                  <a:pt x="8411626" y="5827132"/>
                </a:lnTo>
                <a:cubicBezTo>
                  <a:pt x="8413499" y="5826522"/>
                  <a:pt x="8392834" y="5817624"/>
                  <a:pt x="8400610" y="581935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77676"/>
                </a:lnTo>
                <a:cubicBezTo>
                  <a:pt x="12034412" y="6271782"/>
                  <a:pt x="11991124" y="6289696"/>
                  <a:pt x="11890686" y="6295707"/>
                </a:cubicBezTo>
                <a:cubicBezTo>
                  <a:pt x="11800345" y="6295977"/>
                  <a:pt x="11704998" y="6281775"/>
                  <a:pt x="11649954" y="6279302"/>
                </a:cubicBezTo>
                <a:cubicBezTo>
                  <a:pt x="11613048" y="6287744"/>
                  <a:pt x="11593031" y="6287880"/>
                  <a:pt x="11560424" y="6280869"/>
                </a:cubicBezTo>
                <a:cubicBezTo>
                  <a:pt x="11488916" y="6281226"/>
                  <a:pt x="11449669" y="6256211"/>
                  <a:pt x="11358455" y="6281282"/>
                </a:cubicBezTo>
                <a:cubicBezTo>
                  <a:pt x="11316233" y="6274313"/>
                  <a:pt x="11184875" y="6293495"/>
                  <a:pt x="11165209" y="6280057"/>
                </a:cubicBezTo>
                <a:cubicBezTo>
                  <a:pt x="11113345" y="6275497"/>
                  <a:pt x="11140250" y="6292442"/>
                  <a:pt x="11058755" y="6279313"/>
                </a:cubicBezTo>
                <a:cubicBezTo>
                  <a:pt x="10973519" y="6271299"/>
                  <a:pt x="10849163" y="6248615"/>
                  <a:pt x="10803046" y="6255272"/>
                </a:cubicBezTo>
                <a:cubicBezTo>
                  <a:pt x="10741852" y="6252774"/>
                  <a:pt x="10540854" y="6272572"/>
                  <a:pt x="10458762" y="6273686"/>
                </a:cubicBezTo>
                <a:cubicBezTo>
                  <a:pt x="10426976" y="6281437"/>
                  <a:pt x="10327242" y="6255864"/>
                  <a:pt x="10211200" y="6261902"/>
                </a:cubicBezTo>
                <a:cubicBezTo>
                  <a:pt x="10195912" y="6268080"/>
                  <a:pt x="10172943" y="6279821"/>
                  <a:pt x="10167995" y="6268391"/>
                </a:cubicBezTo>
                <a:cubicBezTo>
                  <a:pt x="10131971" y="6269212"/>
                  <a:pt x="10031208" y="6252285"/>
                  <a:pt x="9997044" y="6249628"/>
                </a:cubicBezTo>
                <a:cubicBezTo>
                  <a:pt x="9972443" y="6229003"/>
                  <a:pt x="9951331" y="6249778"/>
                  <a:pt x="9943887" y="6226267"/>
                </a:cubicBezTo>
                <a:lnTo>
                  <a:pt x="9918248" y="6214118"/>
                </a:lnTo>
                <a:cubicBezTo>
                  <a:pt x="9873419" y="6218063"/>
                  <a:pt x="9807158" y="6176763"/>
                  <a:pt x="9767091" y="6161658"/>
                </a:cubicBezTo>
                <a:cubicBezTo>
                  <a:pt x="9728743" y="6151630"/>
                  <a:pt x="9714210" y="6172560"/>
                  <a:pt x="9683005" y="6138719"/>
                </a:cubicBezTo>
                <a:cubicBezTo>
                  <a:pt x="9638573" y="6125077"/>
                  <a:pt x="9553332" y="6083767"/>
                  <a:pt x="9500499" y="6079809"/>
                </a:cubicBezTo>
                <a:cubicBezTo>
                  <a:pt x="9451943" y="6068515"/>
                  <a:pt x="9427947" y="6048104"/>
                  <a:pt x="9410017" y="6041622"/>
                </a:cubicBezTo>
                <a:cubicBezTo>
                  <a:pt x="9408360" y="6045128"/>
                  <a:pt x="9395782" y="6044607"/>
                  <a:pt x="9392919" y="6040916"/>
                </a:cubicBezTo>
                <a:cubicBezTo>
                  <a:pt x="9369253" y="6038726"/>
                  <a:pt x="9294395" y="6033082"/>
                  <a:pt x="9268019" y="6028477"/>
                </a:cubicBezTo>
                <a:lnTo>
                  <a:pt x="9188177" y="6001205"/>
                </a:lnTo>
                <a:cubicBezTo>
                  <a:pt x="9182118" y="6008013"/>
                  <a:pt x="9162516" y="5993184"/>
                  <a:pt x="9155969" y="5990182"/>
                </a:cubicBezTo>
                <a:cubicBezTo>
                  <a:pt x="9154734" y="5994986"/>
                  <a:pt x="9138567" y="5995239"/>
                  <a:pt x="9133985" y="5990527"/>
                </a:cubicBezTo>
                <a:cubicBezTo>
                  <a:pt x="9112169" y="5974641"/>
                  <a:pt x="9019227" y="6009209"/>
                  <a:pt x="9003462" y="5994461"/>
                </a:cubicBezTo>
                <a:lnTo>
                  <a:pt x="8968445" y="5984963"/>
                </a:lnTo>
                <a:lnTo>
                  <a:pt x="8886001" y="5970078"/>
                </a:lnTo>
                <a:cubicBezTo>
                  <a:pt x="8847384" y="5987028"/>
                  <a:pt x="8863283" y="5969283"/>
                  <a:pt x="8838610" y="5962662"/>
                </a:cubicBezTo>
                <a:cubicBezTo>
                  <a:pt x="8780942" y="5951085"/>
                  <a:pt x="8730608" y="5929728"/>
                  <a:pt x="8665605" y="5927930"/>
                </a:cubicBezTo>
                <a:cubicBezTo>
                  <a:pt x="8590906" y="5931933"/>
                  <a:pt x="8491424" y="5849455"/>
                  <a:pt x="8419755" y="5825320"/>
                </a:cubicBezTo>
                <a:lnTo>
                  <a:pt x="8403540" y="5820265"/>
                </a:lnTo>
                <a:lnTo>
                  <a:pt x="8396651" y="5814414"/>
                </a:lnTo>
                <a:cubicBezTo>
                  <a:pt x="8382109" y="5805830"/>
                  <a:pt x="8369409" y="5807138"/>
                  <a:pt x="8363469" y="5795746"/>
                </a:cubicBezTo>
                <a:cubicBezTo>
                  <a:pt x="8322316" y="5783986"/>
                  <a:pt x="8283162" y="5791911"/>
                  <a:pt x="8275497" y="5778489"/>
                </a:cubicBezTo>
                <a:cubicBezTo>
                  <a:pt x="8194123" y="5785377"/>
                  <a:pt x="8141324" y="5754168"/>
                  <a:pt x="8074238" y="5742006"/>
                </a:cubicBezTo>
                <a:cubicBezTo>
                  <a:pt x="8012043" y="5728797"/>
                  <a:pt x="7936376" y="5697944"/>
                  <a:pt x="7902328" y="5699228"/>
                </a:cubicBezTo>
                <a:cubicBezTo>
                  <a:pt x="7876994" y="5674937"/>
                  <a:pt x="7861184" y="5683981"/>
                  <a:pt x="7840612" y="5676358"/>
                </a:cubicBezTo>
                <a:cubicBezTo>
                  <a:pt x="7803208" y="5669990"/>
                  <a:pt x="7836041" y="5656982"/>
                  <a:pt x="7786819" y="5667021"/>
                </a:cubicBezTo>
                <a:cubicBezTo>
                  <a:pt x="7732613" y="5641066"/>
                  <a:pt x="7556449" y="5637096"/>
                  <a:pt x="7548172" y="5629574"/>
                </a:cubicBezTo>
                <a:cubicBezTo>
                  <a:pt x="7520370" y="5633745"/>
                  <a:pt x="7499280" y="5578024"/>
                  <a:pt x="7483437" y="5570528"/>
                </a:cubicBezTo>
                <a:cubicBezTo>
                  <a:pt x="7446517" y="5557963"/>
                  <a:pt x="7432754" y="5546985"/>
                  <a:pt x="7377870" y="5526585"/>
                </a:cubicBezTo>
                <a:cubicBezTo>
                  <a:pt x="7324166" y="5514084"/>
                  <a:pt x="7290459" y="5487251"/>
                  <a:pt x="7230737" y="5488337"/>
                </a:cubicBezTo>
                <a:cubicBezTo>
                  <a:pt x="7229794" y="5484587"/>
                  <a:pt x="7227568" y="5481259"/>
                  <a:pt x="7224458" y="5478243"/>
                </a:cubicBezTo>
                <a:lnTo>
                  <a:pt x="7183121" y="5456690"/>
                </a:lnTo>
                <a:lnTo>
                  <a:pt x="7164601" y="5445669"/>
                </a:lnTo>
                <a:cubicBezTo>
                  <a:pt x="7117444" y="5439044"/>
                  <a:pt x="6961715" y="5423162"/>
                  <a:pt x="6900177" y="5416943"/>
                </a:cubicBezTo>
                <a:cubicBezTo>
                  <a:pt x="6859708" y="5411962"/>
                  <a:pt x="6829973" y="5424009"/>
                  <a:pt x="6795372" y="5408353"/>
                </a:cubicBezTo>
                <a:cubicBezTo>
                  <a:pt x="6757466" y="5403756"/>
                  <a:pt x="6723150" y="5405975"/>
                  <a:pt x="6692251" y="5397154"/>
                </a:cubicBezTo>
                <a:cubicBezTo>
                  <a:pt x="6678032" y="5400523"/>
                  <a:pt x="6665282" y="5400960"/>
                  <a:pt x="6655235" y="5391791"/>
                </a:cubicBezTo>
                <a:cubicBezTo>
                  <a:pt x="6632342" y="5390482"/>
                  <a:pt x="6578001" y="5390210"/>
                  <a:pt x="6554894" y="5389301"/>
                </a:cubicBezTo>
                <a:lnTo>
                  <a:pt x="6516595" y="5386337"/>
                </a:lnTo>
                <a:lnTo>
                  <a:pt x="6508541" y="5385090"/>
                </a:lnTo>
                <a:cubicBezTo>
                  <a:pt x="6495493" y="5382212"/>
                  <a:pt x="6482908" y="5378966"/>
                  <a:pt x="6471012" y="5375510"/>
                </a:cubicBezTo>
                <a:cubicBezTo>
                  <a:pt x="6446928" y="5375684"/>
                  <a:pt x="6395710" y="5387873"/>
                  <a:pt x="6364035" y="5386135"/>
                </a:cubicBezTo>
                <a:lnTo>
                  <a:pt x="6243319" y="5359013"/>
                </a:lnTo>
                <a:cubicBezTo>
                  <a:pt x="6212879" y="5353773"/>
                  <a:pt x="6162673" y="5347269"/>
                  <a:pt x="6098321" y="5333635"/>
                </a:cubicBezTo>
                <a:cubicBezTo>
                  <a:pt x="6036512" y="5321493"/>
                  <a:pt x="5902526" y="5286519"/>
                  <a:pt x="5880652" y="5277210"/>
                </a:cubicBezTo>
                <a:cubicBezTo>
                  <a:pt x="5862008" y="5272118"/>
                  <a:pt x="5777344" y="5270729"/>
                  <a:pt x="5785959" y="5281428"/>
                </a:cubicBezTo>
                <a:cubicBezTo>
                  <a:pt x="5732223" y="5253885"/>
                  <a:pt x="5707481" y="5272284"/>
                  <a:pt x="5643534" y="5254565"/>
                </a:cubicBezTo>
                <a:lnTo>
                  <a:pt x="5518799" y="5239589"/>
                </a:lnTo>
                <a:lnTo>
                  <a:pt x="5505015" y="5238668"/>
                </a:lnTo>
                <a:lnTo>
                  <a:pt x="5453307" y="5242373"/>
                </a:lnTo>
                <a:cubicBezTo>
                  <a:pt x="5364785" y="5222802"/>
                  <a:pt x="5272117" y="5216494"/>
                  <a:pt x="5221533" y="5211727"/>
                </a:cubicBezTo>
                <a:lnTo>
                  <a:pt x="5149802" y="5213774"/>
                </a:lnTo>
                <a:cubicBezTo>
                  <a:pt x="5138262" y="5214029"/>
                  <a:pt x="5124907" y="5211375"/>
                  <a:pt x="5114928" y="5210874"/>
                </a:cubicBezTo>
                <a:lnTo>
                  <a:pt x="5108970" y="5210769"/>
                </a:lnTo>
                <a:lnTo>
                  <a:pt x="5067961" y="5212732"/>
                </a:lnTo>
                <a:lnTo>
                  <a:pt x="5007075" y="5219826"/>
                </a:lnTo>
                <a:cubicBezTo>
                  <a:pt x="4987003" y="5224768"/>
                  <a:pt x="4969259" y="5243691"/>
                  <a:pt x="4944087" y="5234705"/>
                </a:cubicBezTo>
                <a:cubicBezTo>
                  <a:pt x="4949882" y="5245098"/>
                  <a:pt x="4914397" y="5231960"/>
                  <a:pt x="4907662" y="5240963"/>
                </a:cubicBezTo>
                <a:cubicBezTo>
                  <a:pt x="4903760" y="5248418"/>
                  <a:pt x="4892087" y="5246169"/>
                  <a:pt x="4882386" y="5247827"/>
                </a:cubicBezTo>
                <a:cubicBezTo>
                  <a:pt x="4874062" y="5254866"/>
                  <a:pt x="4826963" y="5256092"/>
                  <a:pt x="4811440" y="5252876"/>
                </a:cubicBezTo>
                <a:cubicBezTo>
                  <a:pt x="4768806" y="5239165"/>
                  <a:pt x="4725356" y="5266199"/>
                  <a:pt x="4691075" y="5256053"/>
                </a:cubicBezTo>
                <a:cubicBezTo>
                  <a:pt x="4657791" y="5260543"/>
                  <a:pt x="4662147" y="5270118"/>
                  <a:pt x="4640313" y="5272672"/>
                </a:cubicBezTo>
                <a:cubicBezTo>
                  <a:pt x="4614551" y="5275276"/>
                  <a:pt x="4552839" y="5274110"/>
                  <a:pt x="4536504" y="5271673"/>
                </a:cubicBezTo>
                <a:lnTo>
                  <a:pt x="4513724" y="5265192"/>
                </a:lnTo>
                <a:lnTo>
                  <a:pt x="4459811" y="5259461"/>
                </a:lnTo>
                <a:lnTo>
                  <a:pt x="4379064" y="5240693"/>
                </a:lnTo>
                <a:cubicBezTo>
                  <a:pt x="4349703" y="5233397"/>
                  <a:pt x="4313198" y="5233244"/>
                  <a:pt x="4290981" y="5218803"/>
                </a:cubicBezTo>
                <a:cubicBezTo>
                  <a:pt x="4277508" y="5216103"/>
                  <a:pt x="4248116" y="5209410"/>
                  <a:pt x="4238372" y="5207320"/>
                </a:cubicBezTo>
                <a:lnTo>
                  <a:pt x="4232518" y="5206263"/>
                </a:lnTo>
                <a:lnTo>
                  <a:pt x="4191732" y="5201631"/>
                </a:lnTo>
                <a:lnTo>
                  <a:pt x="4065532" y="5203432"/>
                </a:lnTo>
                <a:cubicBezTo>
                  <a:pt x="4069305" y="5214589"/>
                  <a:pt x="4036780" y="5195978"/>
                  <a:pt x="4028460" y="5203762"/>
                </a:cubicBezTo>
                <a:cubicBezTo>
                  <a:pt x="4023224" y="5210474"/>
                  <a:pt x="4012138" y="5206393"/>
                  <a:pt x="4002267" y="5206472"/>
                </a:cubicBezTo>
                <a:cubicBezTo>
                  <a:pt x="3992749" y="5212068"/>
                  <a:pt x="3946095" y="5205737"/>
                  <a:pt x="3931396" y="5200087"/>
                </a:cubicBezTo>
                <a:cubicBezTo>
                  <a:pt x="3891932" y="5179770"/>
                  <a:pt x="3844059" y="5199420"/>
                  <a:pt x="3812162" y="5183950"/>
                </a:cubicBezTo>
                <a:cubicBezTo>
                  <a:pt x="3778518" y="5183043"/>
                  <a:pt x="3780102" y="5188477"/>
                  <a:pt x="3758105" y="5187497"/>
                </a:cubicBezTo>
                <a:cubicBezTo>
                  <a:pt x="3717288" y="5184581"/>
                  <a:pt x="3625982" y="5171765"/>
                  <a:pt x="3567259" y="5166457"/>
                </a:cubicBezTo>
                <a:cubicBezTo>
                  <a:pt x="3512865" y="5162132"/>
                  <a:pt x="3463644" y="5161944"/>
                  <a:pt x="3405770" y="5155649"/>
                </a:cubicBezTo>
                <a:cubicBezTo>
                  <a:pt x="3361027" y="5142974"/>
                  <a:pt x="3312439" y="5157431"/>
                  <a:pt x="3280097" y="5141037"/>
                </a:cubicBezTo>
                <a:cubicBezTo>
                  <a:pt x="3120979" y="5116725"/>
                  <a:pt x="3052347" y="5128130"/>
                  <a:pt x="3009910" y="5103818"/>
                </a:cubicBezTo>
                <a:cubicBezTo>
                  <a:pt x="3005875" y="5100226"/>
                  <a:pt x="3001138" y="5097296"/>
                  <a:pt x="2995934" y="5094849"/>
                </a:cubicBezTo>
                <a:lnTo>
                  <a:pt x="2942858" y="5080954"/>
                </a:lnTo>
                <a:lnTo>
                  <a:pt x="2875436" y="5065767"/>
                </a:lnTo>
                <a:lnTo>
                  <a:pt x="2874892" y="5066635"/>
                </a:lnTo>
                <a:cubicBezTo>
                  <a:pt x="2869596" y="5067361"/>
                  <a:pt x="2856789" y="5066934"/>
                  <a:pt x="2843662" y="5070125"/>
                </a:cubicBezTo>
                <a:lnTo>
                  <a:pt x="2718916" y="5071712"/>
                </a:lnTo>
                <a:lnTo>
                  <a:pt x="2713522" y="5072387"/>
                </a:lnTo>
                <a:lnTo>
                  <a:pt x="2476147" y="5064475"/>
                </a:lnTo>
                <a:cubicBezTo>
                  <a:pt x="2437134" y="5049559"/>
                  <a:pt x="2413847" y="5063272"/>
                  <a:pt x="2373568" y="5059695"/>
                </a:cubicBezTo>
                <a:cubicBezTo>
                  <a:pt x="2342080" y="5059623"/>
                  <a:pt x="2308969" y="5065971"/>
                  <a:pt x="2287219" y="5064043"/>
                </a:cubicBezTo>
                <a:cubicBezTo>
                  <a:pt x="2221974" y="5050567"/>
                  <a:pt x="2205627" y="5056653"/>
                  <a:pt x="2164831" y="5052958"/>
                </a:cubicBezTo>
                <a:cubicBezTo>
                  <a:pt x="2133996" y="5046048"/>
                  <a:pt x="2078492" y="5023548"/>
                  <a:pt x="2058061" y="5016184"/>
                </a:cubicBezTo>
                <a:lnTo>
                  <a:pt x="2042244" y="5008773"/>
                </a:lnTo>
                <a:cubicBezTo>
                  <a:pt x="2012576" y="5000130"/>
                  <a:pt x="1896351" y="4954488"/>
                  <a:pt x="1877728" y="4964561"/>
                </a:cubicBezTo>
                <a:cubicBezTo>
                  <a:pt x="1839146" y="4963602"/>
                  <a:pt x="1818769" y="4956798"/>
                  <a:pt x="1759056" y="4940624"/>
                </a:cubicBezTo>
                <a:cubicBezTo>
                  <a:pt x="1719091" y="4929016"/>
                  <a:pt x="1691494" y="4906097"/>
                  <a:pt x="1637948" y="4894908"/>
                </a:cubicBezTo>
                <a:cubicBezTo>
                  <a:pt x="1587306" y="4861386"/>
                  <a:pt x="1496241" y="4859518"/>
                  <a:pt x="1434549" y="4834662"/>
                </a:cubicBezTo>
                <a:cubicBezTo>
                  <a:pt x="1412300" y="4829402"/>
                  <a:pt x="1399661" y="4828707"/>
                  <a:pt x="1390955" y="4829316"/>
                </a:cubicBezTo>
                <a:cubicBezTo>
                  <a:pt x="1382249" y="4829924"/>
                  <a:pt x="1377477" y="4831836"/>
                  <a:pt x="1370962" y="4831790"/>
                </a:cubicBezTo>
                <a:lnTo>
                  <a:pt x="1356367" y="4834110"/>
                </a:lnTo>
                <a:cubicBezTo>
                  <a:pt x="1341168" y="4835381"/>
                  <a:pt x="1306602" y="4835726"/>
                  <a:pt x="1279765" y="4839413"/>
                </a:cubicBezTo>
                <a:cubicBezTo>
                  <a:pt x="1260110" y="4847710"/>
                  <a:pt x="1209850" y="4856961"/>
                  <a:pt x="1195347" y="4856229"/>
                </a:cubicBezTo>
                <a:cubicBezTo>
                  <a:pt x="1171903" y="4851831"/>
                  <a:pt x="1033292" y="4846401"/>
                  <a:pt x="970251" y="4847789"/>
                </a:cubicBezTo>
                <a:cubicBezTo>
                  <a:pt x="913858" y="4855529"/>
                  <a:pt x="857841" y="4851297"/>
                  <a:pt x="812914" y="4858427"/>
                </a:cubicBezTo>
                <a:cubicBezTo>
                  <a:pt x="762967" y="4886923"/>
                  <a:pt x="645932" y="4882014"/>
                  <a:pt x="597225" y="4886734"/>
                </a:cubicBezTo>
                <a:cubicBezTo>
                  <a:pt x="575890" y="4890828"/>
                  <a:pt x="534371" y="4886470"/>
                  <a:pt x="520671" y="4886753"/>
                </a:cubicBezTo>
                <a:cubicBezTo>
                  <a:pt x="455720" y="4892155"/>
                  <a:pt x="449447" y="4902446"/>
                  <a:pt x="413835" y="4910294"/>
                </a:cubicBezTo>
                <a:cubicBezTo>
                  <a:pt x="401959" y="4903501"/>
                  <a:pt x="389622" y="4906656"/>
                  <a:pt x="376513" y="4912988"/>
                </a:cubicBezTo>
                <a:cubicBezTo>
                  <a:pt x="344376" y="4910998"/>
                  <a:pt x="311403" y="4920509"/>
                  <a:pt x="273386" y="4924140"/>
                </a:cubicBezTo>
                <a:cubicBezTo>
                  <a:pt x="223574" y="4928547"/>
                  <a:pt x="116931" y="4935027"/>
                  <a:pt x="77641" y="4939430"/>
                </a:cubicBezTo>
                <a:lnTo>
                  <a:pt x="37645" y="4950554"/>
                </a:lnTo>
                <a:cubicBezTo>
                  <a:pt x="29688" y="4956215"/>
                  <a:pt x="16534" y="4954754"/>
                  <a:pt x="4572" y="4954747"/>
                </a:cubicBezTo>
                <a:lnTo>
                  <a:pt x="0" y="4955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6210A6-F49E-A2F9-26A6-7AD4AFF1D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02828"/>
            <a:ext cx="7521633" cy="17642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Welcome! </a:t>
            </a:r>
            <a:br>
              <a:rPr lang="en-US" dirty="0"/>
            </a:br>
            <a:r>
              <a:rPr lang="en-US" dirty="0"/>
              <a:t>Let’s get to know each other </a:t>
            </a:r>
            <a:r>
              <a:rPr lang="en-US" dirty="0">
                <a:sym typeface="Wingdings" pitchFamily="2" charset="2"/>
              </a:rPr>
              <a:t>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68E1D-C8C7-BEAC-9E98-7E6DAD2AC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5905949"/>
            <a:ext cx="9071812" cy="6131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Let’s go around the room and introduce ourselves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398887-1C3F-3D9C-E696-C38A1ED45370}"/>
              </a:ext>
            </a:extLst>
          </p:cNvPr>
          <p:cNvSpPr txBox="1"/>
          <p:nvPr/>
        </p:nvSpPr>
        <p:spPr>
          <a:xfrm>
            <a:off x="7459579" y="6397757"/>
            <a:ext cx="4391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+ Something unique about you</a:t>
            </a:r>
          </a:p>
        </p:txBody>
      </p:sp>
    </p:spTree>
    <p:extLst>
      <p:ext uri="{BB962C8B-B14F-4D97-AF65-F5344CB8AC3E}">
        <p14:creationId xmlns:p14="http://schemas.microsoft.com/office/powerpoint/2010/main" val="93836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3427-E63B-5440-2F03-621D7066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Discussion about Module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B3C0D-D3E5-D835-767D-92523072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Module 1 was on </a:t>
            </a:r>
            <a:r>
              <a:rPr lang="en-US" sz="2400" dirty="0">
                <a:solidFill>
                  <a:srgbClr val="FFFF00"/>
                </a:solidFill>
              </a:rPr>
              <a:t>Managing the Impact of Biases</a:t>
            </a:r>
          </a:p>
          <a:p>
            <a:r>
              <a:rPr lang="en-US" sz="2400" dirty="0"/>
              <a:t>Take 5 to 10 minutes to share:</a:t>
            </a:r>
          </a:p>
          <a:p>
            <a:pPr lvl="1"/>
            <a:r>
              <a:rPr lang="en-US" sz="2000" dirty="0"/>
              <a:t>What stood out to you in this module</a:t>
            </a:r>
          </a:p>
          <a:p>
            <a:pPr lvl="1"/>
            <a:r>
              <a:rPr lang="en-US" sz="2000" dirty="0"/>
              <a:t>What you changed (or are planning to change) in your practice and why</a:t>
            </a:r>
          </a:p>
          <a:p>
            <a:pPr lvl="1"/>
            <a:r>
              <a:rPr lang="en-US" sz="2000" dirty="0"/>
              <a:t>What is missing</a:t>
            </a:r>
          </a:p>
        </p:txBody>
      </p:sp>
    </p:spTree>
    <p:extLst>
      <p:ext uri="{BB962C8B-B14F-4D97-AF65-F5344CB8AC3E}">
        <p14:creationId xmlns:p14="http://schemas.microsoft.com/office/powerpoint/2010/main" val="276184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F32ACB-37F7-4E27-BDBC-67A94864F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651952D6-F03F-DE36-94F0-AE753A37B9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5445" b="10144"/>
          <a:stretch/>
        </p:blipFill>
        <p:spPr>
          <a:xfrm>
            <a:off x="20" y="-5732"/>
            <a:ext cx="12191980" cy="6869465"/>
          </a:xfrm>
          <a:custGeom>
            <a:avLst/>
            <a:gdLst/>
            <a:ahLst/>
            <a:cxnLst/>
            <a:rect l="l" t="t" r="r" b="b"/>
            <a:pathLst>
              <a:path w="12192000" h="6869465">
                <a:moveTo>
                  <a:pt x="0" y="0"/>
                </a:moveTo>
                <a:lnTo>
                  <a:pt x="12192000" y="0"/>
                </a:lnTo>
                <a:lnTo>
                  <a:pt x="12192000" y="6869465"/>
                </a:lnTo>
                <a:lnTo>
                  <a:pt x="0" y="6869465"/>
                </a:lnTo>
                <a:lnTo>
                  <a:pt x="0" y="6863732"/>
                </a:lnTo>
                <a:lnTo>
                  <a:pt x="4932327" y="6863732"/>
                </a:lnTo>
                <a:cubicBezTo>
                  <a:pt x="4954877" y="6844178"/>
                  <a:pt x="4935833" y="6829974"/>
                  <a:pt x="4936345" y="6816748"/>
                </a:cubicBezTo>
                <a:cubicBezTo>
                  <a:pt x="4936312" y="6799528"/>
                  <a:pt x="4931898" y="6779603"/>
                  <a:pt x="4932126" y="6760410"/>
                </a:cubicBezTo>
                <a:cubicBezTo>
                  <a:pt x="4926077" y="6749685"/>
                  <a:pt x="4932001" y="6711896"/>
                  <a:pt x="4937718" y="6701587"/>
                </a:cubicBezTo>
                <a:lnTo>
                  <a:pt x="4945023" y="6546523"/>
                </a:lnTo>
                <a:cubicBezTo>
                  <a:pt x="4946832" y="6537043"/>
                  <a:pt x="4955195" y="6509469"/>
                  <a:pt x="4956904" y="6492808"/>
                </a:cubicBezTo>
                <a:cubicBezTo>
                  <a:pt x="4955641" y="6460681"/>
                  <a:pt x="4976208" y="6483038"/>
                  <a:pt x="4955275" y="6446550"/>
                </a:cubicBezTo>
                <a:cubicBezTo>
                  <a:pt x="4970945" y="6394741"/>
                  <a:pt x="4947280" y="6365587"/>
                  <a:pt x="4974244" y="6323398"/>
                </a:cubicBezTo>
                <a:cubicBezTo>
                  <a:pt x="4984292" y="6261152"/>
                  <a:pt x="4978212" y="6193684"/>
                  <a:pt x="4986573" y="6130212"/>
                </a:cubicBezTo>
                <a:cubicBezTo>
                  <a:pt x="5004193" y="6090127"/>
                  <a:pt x="5021814" y="5947959"/>
                  <a:pt x="5028896" y="5868576"/>
                </a:cubicBezTo>
                <a:cubicBezTo>
                  <a:pt x="5016349" y="5805170"/>
                  <a:pt x="5049571" y="5720876"/>
                  <a:pt x="5029063" y="5653911"/>
                </a:cubicBezTo>
                <a:cubicBezTo>
                  <a:pt x="5025700" y="5619750"/>
                  <a:pt x="5006795" y="5599588"/>
                  <a:pt x="5015843" y="5566802"/>
                </a:cubicBezTo>
                <a:cubicBezTo>
                  <a:pt x="5012621" y="5534829"/>
                  <a:pt x="5003029" y="5507888"/>
                  <a:pt x="5005713" y="5480235"/>
                </a:cubicBezTo>
                <a:cubicBezTo>
                  <a:pt x="5001934" y="5451315"/>
                  <a:pt x="4997427" y="5413228"/>
                  <a:pt x="4993171" y="5393279"/>
                </a:cubicBezTo>
                <a:lnTo>
                  <a:pt x="4980173" y="5360539"/>
                </a:lnTo>
                <a:cubicBezTo>
                  <a:pt x="4979917" y="5349854"/>
                  <a:pt x="4979663" y="5339169"/>
                  <a:pt x="4979406" y="5328484"/>
                </a:cubicBezTo>
                <a:lnTo>
                  <a:pt x="4947869" y="5195405"/>
                </a:lnTo>
                <a:lnTo>
                  <a:pt x="4950024" y="5170341"/>
                </a:lnTo>
                <a:lnTo>
                  <a:pt x="4953441" y="5156299"/>
                </a:lnTo>
                <a:cubicBezTo>
                  <a:pt x="4954123" y="5094348"/>
                  <a:pt x="4954804" y="5032398"/>
                  <a:pt x="4955487" y="4970447"/>
                </a:cubicBezTo>
                <a:cubicBezTo>
                  <a:pt x="4958473" y="4924609"/>
                  <a:pt x="4954747" y="4919416"/>
                  <a:pt x="4955544" y="4863880"/>
                </a:cubicBezTo>
                <a:cubicBezTo>
                  <a:pt x="4954223" y="4819347"/>
                  <a:pt x="4953787" y="4748760"/>
                  <a:pt x="4947559" y="4703250"/>
                </a:cubicBezTo>
                <a:cubicBezTo>
                  <a:pt x="4931239" y="4672612"/>
                  <a:pt x="4924318" y="4541683"/>
                  <a:pt x="4917599" y="4500294"/>
                </a:cubicBezTo>
                <a:lnTo>
                  <a:pt x="4907243" y="4454917"/>
                </a:lnTo>
                <a:cubicBezTo>
                  <a:pt x="4905526" y="4448563"/>
                  <a:pt x="4906613" y="4379705"/>
                  <a:pt x="4907098" y="4371871"/>
                </a:cubicBezTo>
                <a:cubicBezTo>
                  <a:pt x="4890988" y="4197315"/>
                  <a:pt x="4876740" y="4243259"/>
                  <a:pt x="4869508" y="4193393"/>
                </a:cubicBezTo>
                <a:lnTo>
                  <a:pt x="4861739" y="4134589"/>
                </a:lnTo>
                <a:cubicBezTo>
                  <a:pt x="4838172" y="4101669"/>
                  <a:pt x="4843583" y="4086200"/>
                  <a:pt x="4834170" y="4067311"/>
                </a:cubicBezTo>
                <a:cubicBezTo>
                  <a:pt x="4818449" y="4020047"/>
                  <a:pt x="4800275" y="4009156"/>
                  <a:pt x="4790989" y="3993885"/>
                </a:cubicBezTo>
                <a:cubicBezTo>
                  <a:pt x="4782363" y="3993084"/>
                  <a:pt x="4782242" y="3982976"/>
                  <a:pt x="4778453" y="3975684"/>
                </a:cubicBezTo>
                <a:cubicBezTo>
                  <a:pt x="4769321" y="3971191"/>
                  <a:pt x="4758059" y="3933641"/>
                  <a:pt x="4758135" y="3920131"/>
                </a:cubicBezTo>
                <a:lnTo>
                  <a:pt x="4720476" y="3820102"/>
                </a:lnTo>
                <a:cubicBezTo>
                  <a:pt x="4716421" y="3816423"/>
                  <a:pt x="4690934" y="3772161"/>
                  <a:pt x="4687630" y="3767757"/>
                </a:cubicBezTo>
                <a:cubicBezTo>
                  <a:pt x="4647375" y="3558546"/>
                  <a:pt x="4654192" y="3642476"/>
                  <a:pt x="4630748" y="3566511"/>
                </a:cubicBezTo>
                <a:lnTo>
                  <a:pt x="4612614" y="3520370"/>
                </a:lnTo>
                <a:cubicBezTo>
                  <a:pt x="4611978" y="3460083"/>
                  <a:pt x="4594531" y="3496400"/>
                  <a:pt x="4610707" y="3459431"/>
                </a:cubicBezTo>
                <a:cubicBezTo>
                  <a:pt x="4599690" y="3413406"/>
                  <a:pt x="4569527" y="3328058"/>
                  <a:pt x="4557730" y="3264205"/>
                </a:cubicBezTo>
                <a:cubicBezTo>
                  <a:pt x="4546771" y="3214122"/>
                  <a:pt x="4546855" y="3187360"/>
                  <a:pt x="4539924" y="3129067"/>
                </a:cubicBezTo>
                <a:cubicBezTo>
                  <a:pt x="4499078" y="2924257"/>
                  <a:pt x="4507775" y="2900002"/>
                  <a:pt x="4494496" y="2844037"/>
                </a:cubicBezTo>
                <a:cubicBezTo>
                  <a:pt x="4480840" y="2820455"/>
                  <a:pt x="4481766" y="2819423"/>
                  <a:pt x="4460253" y="2793277"/>
                </a:cubicBezTo>
                <a:cubicBezTo>
                  <a:pt x="4460293" y="2792857"/>
                  <a:pt x="4460334" y="2792440"/>
                  <a:pt x="4460374" y="2792022"/>
                </a:cubicBezTo>
                <a:cubicBezTo>
                  <a:pt x="4450410" y="2725396"/>
                  <a:pt x="4422768" y="2611146"/>
                  <a:pt x="4430482" y="2592145"/>
                </a:cubicBezTo>
                <a:cubicBezTo>
                  <a:pt x="4420977" y="2538605"/>
                  <a:pt x="4406958" y="2503050"/>
                  <a:pt x="4403347" y="2470784"/>
                </a:cubicBezTo>
                <a:cubicBezTo>
                  <a:pt x="4403625" y="2469144"/>
                  <a:pt x="4380771" y="2411406"/>
                  <a:pt x="4381053" y="2409766"/>
                </a:cubicBezTo>
                <a:lnTo>
                  <a:pt x="4366650" y="2374381"/>
                </a:lnTo>
                <a:cubicBezTo>
                  <a:pt x="4354764" y="2340371"/>
                  <a:pt x="4344841" y="2342080"/>
                  <a:pt x="4340811" y="2293782"/>
                </a:cubicBezTo>
                <a:lnTo>
                  <a:pt x="4336437" y="2209654"/>
                </a:lnTo>
                <a:cubicBezTo>
                  <a:pt x="4336626" y="2183198"/>
                  <a:pt x="4331827" y="2147175"/>
                  <a:pt x="4332596" y="2097942"/>
                </a:cubicBezTo>
                <a:cubicBezTo>
                  <a:pt x="4331413" y="2040556"/>
                  <a:pt x="4334167" y="2024671"/>
                  <a:pt x="4335156" y="1959502"/>
                </a:cubicBezTo>
                <a:cubicBezTo>
                  <a:pt x="4355169" y="1909240"/>
                  <a:pt x="4334621" y="1899757"/>
                  <a:pt x="4342459" y="1843304"/>
                </a:cubicBezTo>
                <a:cubicBezTo>
                  <a:pt x="4323188" y="1767970"/>
                  <a:pt x="4341543" y="1709926"/>
                  <a:pt x="4335862" y="1678241"/>
                </a:cubicBezTo>
                <a:cubicBezTo>
                  <a:pt x="4358303" y="1686421"/>
                  <a:pt x="4316693" y="1650992"/>
                  <a:pt x="4341586" y="1648670"/>
                </a:cubicBezTo>
                <a:lnTo>
                  <a:pt x="4335121" y="1530444"/>
                </a:lnTo>
                <a:lnTo>
                  <a:pt x="4319921" y="1447059"/>
                </a:lnTo>
                <a:cubicBezTo>
                  <a:pt x="4323975" y="1435041"/>
                  <a:pt x="4318516" y="1400294"/>
                  <a:pt x="4311218" y="1391417"/>
                </a:cubicBezTo>
                <a:cubicBezTo>
                  <a:pt x="4309788" y="1382890"/>
                  <a:pt x="4318548" y="1369039"/>
                  <a:pt x="4310635" y="1363726"/>
                </a:cubicBezTo>
                <a:cubicBezTo>
                  <a:pt x="4306367" y="1345147"/>
                  <a:pt x="4300478" y="1312123"/>
                  <a:pt x="4295428" y="1284707"/>
                </a:cubicBezTo>
                <a:cubicBezTo>
                  <a:pt x="4305903" y="1270581"/>
                  <a:pt x="4295764" y="1246609"/>
                  <a:pt x="4294084" y="1208753"/>
                </a:cubicBezTo>
                <a:cubicBezTo>
                  <a:pt x="4293843" y="1179683"/>
                  <a:pt x="4285650" y="1146196"/>
                  <a:pt x="4290055" y="1100759"/>
                </a:cubicBezTo>
                <a:cubicBezTo>
                  <a:pt x="4311757" y="1052944"/>
                  <a:pt x="4302600" y="968080"/>
                  <a:pt x="4306769" y="926605"/>
                </a:cubicBezTo>
                <a:cubicBezTo>
                  <a:pt x="4309528" y="887466"/>
                  <a:pt x="4307447" y="916383"/>
                  <a:pt x="4304646" y="892119"/>
                </a:cubicBezTo>
                <a:cubicBezTo>
                  <a:pt x="4298906" y="862313"/>
                  <a:pt x="4286356" y="825479"/>
                  <a:pt x="4280184" y="788250"/>
                </a:cubicBezTo>
                <a:cubicBezTo>
                  <a:pt x="4275629" y="645614"/>
                  <a:pt x="4270483" y="653700"/>
                  <a:pt x="4265528" y="607803"/>
                </a:cubicBezTo>
                <a:cubicBezTo>
                  <a:pt x="4266555" y="576644"/>
                  <a:pt x="4255504" y="548004"/>
                  <a:pt x="4250448" y="512866"/>
                </a:cubicBezTo>
                <a:cubicBezTo>
                  <a:pt x="4226489" y="447977"/>
                  <a:pt x="4214139" y="399629"/>
                  <a:pt x="4204265" y="361348"/>
                </a:cubicBezTo>
                <a:cubicBezTo>
                  <a:pt x="4214896" y="343611"/>
                  <a:pt x="4189301" y="362369"/>
                  <a:pt x="4191203" y="283180"/>
                </a:cubicBezTo>
                <a:cubicBezTo>
                  <a:pt x="4193843" y="278738"/>
                  <a:pt x="4190376" y="269105"/>
                  <a:pt x="4186487" y="270087"/>
                </a:cubicBezTo>
                <a:cubicBezTo>
                  <a:pt x="4156789" y="131153"/>
                  <a:pt x="4126023" y="113821"/>
                  <a:pt x="4107290" y="49653"/>
                </a:cubicBezTo>
                <a:cubicBezTo>
                  <a:pt x="4103468" y="39460"/>
                  <a:pt x="4100491" y="27294"/>
                  <a:pt x="4097659" y="13662"/>
                </a:cubicBezTo>
                <a:lnTo>
                  <a:pt x="4096109" y="5732"/>
                </a:lnTo>
                <a:lnTo>
                  <a:pt x="0" y="5732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0449D5-DE6C-45AB-811E-29321C591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418457" y="1424189"/>
            <a:ext cx="6858002" cy="402108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12462C2-E3DB-4837-B94D-BC580B183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733"/>
            <a:ext cx="5035924" cy="6869464"/>
          </a:xfrm>
          <a:custGeom>
            <a:avLst/>
            <a:gdLst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09911 w 6128435"/>
              <a:gd name="connsiteY112" fmla="*/ 4189970 h 6858000"/>
              <a:gd name="connsiteX113" fmla="*/ 5919468 w 6128435"/>
              <a:gd name="connsiteY113" fmla="*/ 4200916 h 6858000"/>
              <a:gd name="connsiteX114" fmla="*/ 5917114 w 6128435"/>
              <a:gd name="connsiteY114" fmla="*/ 4213096 h 6858000"/>
              <a:gd name="connsiteX115" fmla="*/ 5921153 w 6128435"/>
              <a:gd name="connsiteY115" fmla="*/ 4236222 h 6858000"/>
              <a:gd name="connsiteX116" fmla="*/ 5924233 w 6128435"/>
              <a:gd name="connsiteY116" fmla="*/ 4242060 h 6858000"/>
              <a:gd name="connsiteX117" fmla="*/ 5923742 w 6128435"/>
              <a:gd name="connsiteY117" fmla="*/ 4265435 h 6858000"/>
              <a:gd name="connsiteX118" fmla="*/ 5928910 w 6128435"/>
              <a:gd name="connsiteY118" fmla="*/ 4300973 h 6858000"/>
              <a:gd name="connsiteX119" fmla="*/ 5939320 w 6128435"/>
              <a:gd name="connsiteY119" fmla="*/ 4340435 h 6858000"/>
              <a:gd name="connsiteX120" fmla="*/ 5936924 w 6128435"/>
              <a:gd name="connsiteY120" fmla="*/ 4353034 h 6858000"/>
              <a:gd name="connsiteX121" fmla="*/ 5946705 w 6128435"/>
              <a:gd name="connsiteY121" fmla="*/ 4428051 h 6858000"/>
              <a:gd name="connsiteX122" fmla="*/ 5949261 w 6128435"/>
              <a:gd name="connsiteY122" fmla="*/ 4449185 h 6858000"/>
              <a:gd name="connsiteX123" fmla="*/ 5957504 w 6128435"/>
              <a:gd name="connsiteY123" fmla="*/ 4465911 h 6858000"/>
              <a:gd name="connsiteX124" fmla="*/ 5964689 w 6128435"/>
              <a:gd name="connsiteY124" fmla="*/ 4468532 h 6858000"/>
              <a:gd name="connsiteX125" fmla="*/ 5967062 w 6128435"/>
              <a:gd name="connsiteY125" fmla="*/ 4479923 h 6858000"/>
              <a:gd name="connsiteX126" fmla="*/ 5968960 w 6128435"/>
              <a:gd name="connsiteY126" fmla="*/ 4482655 h 6858000"/>
              <a:gd name="connsiteX127" fmla="*/ 5978567 w 6128435"/>
              <a:gd name="connsiteY127" fmla="*/ 4498605 h 6858000"/>
              <a:gd name="connsiteX128" fmla="*/ 5967676 w 6128435"/>
              <a:gd name="connsiteY128" fmla="*/ 4540140 h 6858000"/>
              <a:gd name="connsiteX129" fmla="*/ 5980106 w 6128435"/>
              <a:gd name="connsiteY129" fmla="*/ 4585087 h 6858000"/>
              <a:gd name="connsiteX130" fmla="*/ 5986918 w 6128435"/>
              <a:gd name="connsiteY130" fmla="*/ 4764836 h 6858000"/>
              <a:gd name="connsiteX131" fmla="*/ 6013516 w 6128435"/>
              <a:gd name="connsiteY131" fmla="*/ 4786619 h 6858000"/>
              <a:gd name="connsiteX132" fmla="*/ 6025404 w 6128435"/>
              <a:gd name="connsiteY132" fmla="*/ 4858148 h 6858000"/>
              <a:gd name="connsiteX133" fmla="*/ 6007749 w 6128435"/>
              <a:gd name="connsiteY133" fmla="*/ 4964715 h 6858000"/>
              <a:gd name="connsiteX134" fmla="*/ 6005269 w 6128435"/>
              <a:gd name="connsiteY134" fmla="*/ 5150567 h 6858000"/>
              <a:gd name="connsiteX135" fmla="*/ 6001127 w 6128435"/>
              <a:gd name="connsiteY135" fmla="*/ 5164609 h 6858000"/>
              <a:gd name="connsiteX136" fmla="*/ 5996647 w 6128435"/>
              <a:gd name="connsiteY136" fmla="*/ 5185640 h 6858000"/>
              <a:gd name="connsiteX137" fmla="*/ 5998514 w 6128435"/>
              <a:gd name="connsiteY137" fmla="*/ 5189673 h 6858000"/>
              <a:gd name="connsiteX138" fmla="*/ 5995970 w 6128435"/>
              <a:gd name="connsiteY138" fmla="*/ 5221547 h 6858000"/>
              <a:gd name="connsiteX139" fmla="*/ 5997218 w 6128435"/>
              <a:gd name="connsiteY139" fmla="*/ 5222031 h 6858000"/>
              <a:gd name="connsiteX140" fmla="*/ 6002116 w 6128435"/>
              <a:gd name="connsiteY140" fmla="*/ 5231223 h 6858000"/>
              <a:gd name="connsiteX141" fmla="*/ 6008541 w 6128435"/>
              <a:gd name="connsiteY141" fmla="*/ 5248680 h 6858000"/>
              <a:gd name="connsiteX142" fmla="*/ 6039260 w 6128435"/>
              <a:gd name="connsiteY142" fmla="*/ 5289518 h 6858000"/>
              <a:gd name="connsiteX143" fmla="*/ 6036748 w 6128435"/>
              <a:gd name="connsiteY143" fmla="*/ 5322752 h 6858000"/>
              <a:gd name="connsiteX144" fmla="*/ 6036943 w 6128435"/>
              <a:gd name="connsiteY144" fmla="*/ 5329480 h 6858000"/>
              <a:gd name="connsiteX145" fmla="*/ 6037236 w 6128435"/>
              <a:gd name="connsiteY145" fmla="*/ 5329634 h 6858000"/>
              <a:gd name="connsiteX146" fmla="*/ 6038019 w 6128435"/>
              <a:gd name="connsiteY146" fmla="*/ 5336764 h 6858000"/>
              <a:gd name="connsiteX147" fmla="*/ 6037298 w 6128435"/>
              <a:gd name="connsiteY147" fmla="*/ 5341753 h 6858000"/>
              <a:gd name="connsiteX148" fmla="*/ 6037677 w 6128435"/>
              <a:gd name="connsiteY148" fmla="*/ 5354807 h 6858000"/>
              <a:gd name="connsiteX149" fmla="*/ 6039728 w 6128435"/>
              <a:gd name="connsiteY149" fmla="*/ 5359416 h 6858000"/>
              <a:gd name="connsiteX150" fmla="*/ 6043311 w 6128435"/>
              <a:gd name="connsiteY150" fmla="*/ 5361407 h 6858000"/>
              <a:gd name="connsiteX151" fmla="*/ 6042954 w 6128435"/>
              <a:gd name="connsiteY151" fmla="*/ 5362576 h 6858000"/>
              <a:gd name="connsiteX152" fmla="*/ 6053435 w 6128435"/>
              <a:gd name="connsiteY152" fmla="*/ 5387547 h 6858000"/>
              <a:gd name="connsiteX153" fmla="*/ 6065933 w 6128435"/>
              <a:gd name="connsiteY153" fmla="*/ 5443002 h 6858000"/>
              <a:gd name="connsiteX154" fmla="*/ 6068640 w 6128435"/>
              <a:gd name="connsiteY154" fmla="*/ 5474503 h 6858000"/>
              <a:gd name="connsiteX155" fmla="*/ 6080922 w 6128435"/>
              <a:gd name="connsiteY155" fmla="*/ 5561070 h 6858000"/>
              <a:gd name="connsiteX156" fmla="*/ 6096949 w 6128435"/>
              <a:gd name="connsiteY156" fmla="*/ 5648179 h 6858000"/>
              <a:gd name="connsiteX157" fmla="*/ 6125703 w 6128435"/>
              <a:gd name="connsiteY157" fmla="*/ 5692894 h 6858000"/>
              <a:gd name="connsiteX158" fmla="*/ 6126670 w 6128435"/>
              <a:gd name="connsiteY158" fmla="*/ 5697882 h 6858000"/>
              <a:gd name="connsiteX159" fmla="*/ 6124061 w 6128435"/>
              <a:gd name="connsiteY159" fmla="*/ 5710294 h 6858000"/>
              <a:gd name="connsiteX160" fmla="*/ 6122213 w 6128435"/>
              <a:gd name="connsiteY160" fmla="*/ 5714762 h 6858000"/>
              <a:gd name="connsiteX161" fmla="*/ 6121353 w 6128435"/>
              <a:gd name="connsiteY161" fmla="*/ 5721725 h 6858000"/>
              <a:gd name="connsiteX162" fmla="*/ 6121607 w 6128435"/>
              <a:gd name="connsiteY162" fmla="*/ 5721959 h 6858000"/>
              <a:gd name="connsiteX163" fmla="*/ 6120262 w 6128435"/>
              <a:gd name="connsiteY163" fmla="*/ 5728358 h 6858000"/>
              <a:gd name="connsiteX164" fmla="*/ 6110194 w 6128435"/>
              <a:gd name="connsiteY164" fmla="*/ 5758853 h 6858000"/>
              <a:gd name="connsiteX165" fmla="*/ 6127519 w 6128435"/>
              <a:gd name="connsiteY165" fmla="*/ 5865775 h 6858000"/>
              <a:gd name="connsiteX166" fmla="*/ 6128435 w 6128435"/>
              <a:gd name="connsiteY166" fmla="*/ 5870164 h 6858000"/>
              <a:gd name="connsiteX167" fmla="*/ 6119217 w 6128435"/>
              <a:gd name="connsiteY167" fmla="*/ 5888542 h 6858000"/>
              <a:gd name="connsiteX168" fmla="*/ 6115966 w 6128435"/>
              <a:gd name="connsiteY168" fmla="*/ 5898387 h 6858000"/>
              <a:gd name="connsiteX169" fmla="*/ 6111924 w 6128435"/>
              <a:gd name="connsiteY169" fmla="*/ 5900444 h 6858000"/>
              <a:gd name="connsiteX170" fmla="*/ 6108716 w 6128435"/>
              <a:gd name="connsiteY170" fmla="*/ 5915345 h 6858000"/>
              <a:gd name="connsiteX171" fmla="*/ 6109524 w 6128435"/>
              <a:gd name="connsiteY171" fmla="*/ 5917328 h 6858000"/>
              <a:gd name="connsiteX172" fmla="*/ 6102493 w 6128435"/>
              <a:gd name="connsiteY172" fmla="*/ 5928602 h 6858000"/>
              <a:gd name="connsiteX173" fmla="*/ 6056863 w 6128435"/>
              <a:gd name="connsiteY173" fmla="*/ 6000643 h 6858000"/>
              <a:gd name="connsiteX174" fmla="*/ 6045436 w 6128435"/>
              <a:gd name="connsiteY174" fmla="*/ 6124480 h 6858000"/>
              <a:gd name="connsiteX175" fmla="*/ 6030489 w 6128435"/>
              <a:gd name="connsiteY175" fmla="*/ 6317666 h 6858000"/>
              <a:gd name="connsiteX176" fmla="*/ 6007492 w 6128435"/>
              <a:gd name="connsiteY176" fmla="*/ 6440818 h 6858000"/>
              <a:gd name="connsiteX177" fmla="*/ 6009467 w 6128435"/>
              <a:gd name="connsiteY177" fmla="*/ 6487076 h 6858000"/>
              <a:gd name="connsiteX178" fmla="*/ 5995064 w 6128435"/>
              <a:gd name="connsiteY178" fmla="*/ 6540791 h 6858000"/>
              <a:gd name="connsiteX179" fmla="*/ 5996309 w 6128435"/>
              <a:gd name="connsiteY179" fmla="*/ 6543961 h 6858000"/>
              <a:gd name="connsiteX180" fmla="*/ 5996048 w 6128435"/>
              <a:gd name="connsiteY180" fmla="*/ 6555444 h 6858000"/>
              <a:gd name="connsiteX181" fmla="*/ 6002524 w 6128435"/>
              <a:gd name="connsiteY181" fmla="*/ 6560188 h 6858000"/>
              <a:gd name="connsiteX182" fmla="*/ 6006823 w 6128435"/>
              <a:gd name="connsiteY182" fmla="*/ 6578546 h 6858000"/>
              <a:gd name="connsiteX183" fmla="*/ 6004510 w 6128435"/>
              <a:gd name="connsiteY183" fmla="*/ 6599256 h 6858000"/>
              <a:gd name="connsiteX184" fmla="*/ 5986207 w 6128435"/>
              <a:gd name="connsiteY184" fmla="*/ 6695855 h 6858000"/>
              <a:gd name="connsiteX185" fmla="*/ 5979428 w 6128435"/>
              <a:gd name="connsiteY185" fmla="*/ 6754678 h 6858000"/>
              <a:gd name="connsiteX186" fmla="*/ 5983398 w 6128435"/>
              <a:gd name="connsiteY186" fmla="*/ 6778641 h 6858000"/>
              <a:gd name="connsiteX187" fmla="*/ 5984543 w 6128435"/>
              <a:gd name="connsiteY187" fmla="*/ 6811016 h 6858000"/>
              <a:gd name="connsiteX188" fmla="*/ 5981802 w 6128435"/>
              <a:gd name="connsiteY188" fmla="*/ 6838578 h 6858000"/>
              <a:gd name="connsiteX189" fmla="*/ 5979671 w 6128435"/>
              <a:gd name="connsiteY189" fmla="*/ 6858000 h 6858000"/>
              <a:gd name="connsiteX190" fmla="*/ 0 w 6128435"/>
              <a:gd name="connsiteY190" fmla="*/ 685800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09911 w 6128435"/>
              <a:gd name="connsiteY112" fmla="*/ 4189970 h 6858000"/>
              <a:gd name="connsiteX113" fmla="*/ 5917114 w 6128435"/>
              <a:gd name="connsiteY113" fmla="*/ 4213096 h 6858000"/>
              <a:gd name="connsiteX114" fmla="*/ 5921153 w 6128435"/>
              <a:gd name="connsiteY114" fmla="*/ 4236222 h 6858000"/>
              <a:gd name="connsiteX115" fmla="*/ 5924233 w 6128435"/>
              <a:gd name="connsiteY115" fmla="*/ 4242060 h 6858000"/>
              <a:gd name="connsiteX116" fmla="*/ 5923742 w 6128435"/>
              <a:gd name="connsiteY116" fmla="*/ 4265435 h 6858000"/>
              <a:gd name="connsiteX117" fmla="*/ 5928910 w 6128435"/>
              <a:gd name="connsiteY117" fmla="*/ 4300973 h 6858000"/>
              <a:gd name="connsiteX118" fmla="*/ 5939320 w 6128435"/>
              <a:gd name="connsiteY118" fmla="*/ 4340435 h 6858000"/>
              <a:gd name="connsiteX119" fmla="*/ 5936924 w 6128435"/>
              <a:gd name="connsiteY119" fmla="*/ 4353034 h 6858000"/>
              <a:gd name="connsiteX120" fmla="*/ 5946705 w 6128435"/>
              <a:gd name="connsiteY120" fmla="*/ 4428051 h 6858000"/>
              <a:gd name="connsiteX121" fmla="*/ 5949261 w 6128435"/>
              <a:gd name="connsiteY121" fmla="*/ 4449185 h 6858000"/>
              <a:gd name="connsiteX122" fmla="*/ 5957504 w 6128435"/>
              <a:gd name="connsiteY122" fmla="*/ 4465911 h 6858000"/>
              <a:gd name="connsiteX123" fmla="*/ 5964689 w 6128435"/>
              <a:gd name="connsiteY123" fmla="*/ 4468532 h 6858000"/>
              <a:gd name="connsiteX124" fmla="*/ 5967062 w 6128435"/>
              <a:gd name="connsiteY124" fmla="*/ 4479923 h 6858000"/>
              <a:gd name="connsiteX125" fmla="*/ 5968960 w 6128435"/>
              <a:gd name="connsiteY125" fmla="*/ 4482655 h 6858000"/>
              <a:gd name="connsiteX126" fmla="*/ 5978567 w 6128435"/>
              <a:gd name="connsiteY126" fmla="*/ 4498605 h 6858000"/>
              <a:gd name="connsiteX127" fmla="*/ 5967676 w 6128435"/>
              <a:gd name="connsiteY127" fmla="*/ 4540140 h 6858000"/>
              <a:gd name="connsiteX128" fmla="*/ 5980106 w 6128435"/>
              <a:gd name="connsiteY128" fmla="*/ 4585087 h 6858000"/>
              <a:gd name="connsiteX129" fmla="*/ 5986918 w 6128435"/>
              <a:gd name="connsiteY129" fmla="*/ 4764836 h 6858000"/>
              <a:gd name="connsiteX130" fmla="*/ 6013516 w 6128435"/>
              <a:gd name="connsiteY130" fmla="*/ 4786619 h 6858000"/>
              <a:gd name="connsiteX131" fmla="*/ 6025404 w 6128435"/>
              <a:gd name="connsiteY131" fmla="*/ 4858148 h 6858000"/>
              <a:gd name="connsiteX132" fmla="*/ 6007749 w 6128435"/>
              <a:gd name="connsiteY132" fmla="*/ 4964715 h 6858000"/>
              <a:gd name="connsiteX133" fmla="*/ 6005269 w 6128435"/>
              <a:gd name="connsiteY133" fmla="*/ 5150567 h 6858000"/>
              <a:gd name="connsiteX134" fmla="*/ 6001127 w 6128435"/>
              <a:gd name="connsiteY134" fmla="*/ 5164609 h 6858000"/>
              <a:gd name="connsiteX135" fmla="*/ 5996647 w 6128435"/>
              <a:gd name="connsiteY135" fmla="*/ 5185640 h 6858000"/>
              <a:gd name="connsiteX136" fmla="*/ 5998514 w 6128435"/>
              <a:gd name="connsiteY136" fmla="*/ 5189673 h 6858000"/>
              <a:gd name="connsiteX137" fmla="*/ 5995970 w 6128435"/>
              <a:gd name="connsiteY137" fmla="*/ 5221547 h 6858000"/>
              <a:gd name="connsiteX138" fmla="*/ 5997218 w 6128435"/>
              <a:gd name="connsiteY138" fmla="*/ 5222031 h 6858000"/>
              <a:gd name="connsiteX139" fmla="*/ 6002116 w 6128435"/>
              <a:gd name="connsiteY139" fmla="*/ 5231223 h 6858000"/>
              <a:gd name="connsiteX140" fmla="*/ 6008541 w 6128435"/>
              <a:gd name="connsiteY140" fmla="*/ 5248680 h 6858000"/>
              <a:gd name="connsiteX141" fmla="*/ 6039260 w 6128435"/>
              <a:gd name="connsiteY141" fmla="*/ 5289518 h 6858000"/>
              <a:gd name="connsiteX142" fmla="*/ 6036748 w 6128435"/>
              <a:gd name="connsiteY142" fmla="*/ 5322752 h 6858000"/>
              <a:gd name="connsiteX143" fmla="*/ 6036943 w 6128435"/>
              <a:gd name="connsiteY143" fmla="*/ 5329480 h 6858000"/>
              <a:gd name="connsiteX144" fmla="*/ 6037236 w 6128435"/>
              <a:gd name="connsiteY144" fmla="*/ 5329634 h 6858000"/>
              <a:gd name="connsiteX145" fmla="*/ 6038019 w 6128435"/>
              <a:gd name="connsiteY145" fmla="*/ 5336764 h 6858000"/>
              <a:gd name="connsiteX146" fmla="*/ 6037298 w 6128435"/>
              <a:gd name="connsiteY146" fmla="*/ 5341753 h 6858000"/>
              <a:gd name="connsiteX147" fmla="*/ 6037677 w 6128435"/>
              <a:gd name="connsiteY147" fmla="*/ 5354807 h 6858000"/>
              <a:gd name="connsiteX148" fmla="*/ 6039728 w 6128435"/>
              <a:gd name="connsiteY148" fmla="*/ 5359416 h 6858000"/>
              <a:gd name="connsiteX149" fmla="*/ 6043311 w 6128435"/>
              <a:gd name="connsiteY149" fmla="*/ 5361407 h 6858000"/>
              <a:gd name="connsiteX150" fmla="*/ 6042954 w 6128435"/>
              <a:gd name="connsiteY150" fmla="*/ 5362576 h 6858000"/>
              <a:gd name="connsiteX151" fmla="*/ 6053435 w 6128435"/>
              <a:gd name="connsiteY151" fmla="*/ 5387547 h 6858000"/>
              <a:gd name="connsiteX152" fmla="*/ 6065933 w 6128435"/>
              <a:gd name="connsiteY152" fmla="*/ 5443002 h 6858000"/>
              <a:gd name="connsiteX153" fmla="*/ 6068640 w 6128435"/>
              <a:gd name="connsiteY153" fmla="*/ 5474503 h 6858000"/>
              <a:gd name="connsiteX154" fmla="*/ 6080922 w 6128435"/>
              <a:gd name="connsiteY154" fmla="*/ 5561070 h 6858000"/>
              <a:gd name="connsiteX155" fmla="*/ 6096949 w 6128435"/>
              <a:gd name="connsiteY155" fmla="*/ 5648179 h 6858000"/>
              <a:gd name="connsiteX156" fmla="*/ 6125703 w 6128435"/>
              <a:gd name="connsiteY156" fmla="*/ 5692894 h 6858000"/>
              <a:gd name="connsiteX157" fmla="*/ 6126670 w 6128435"/>
              <a:gd name="connsiteY157" fmla="*/ 5697882 h 6858000"/>
              <a:gd name="connsiteX158" fmla="*/ 6124061 w 6128435"/>
              <a:gd name="connsiteY158" fmla="*/ 5710294 h 6858000"/>
              <a:gd name="connsiteX159" fmla="*/ 6122213 w 6128435"/>
              <a:gd name="connsiteY159" fmla="*/ 5714762 h 6858000"/>
              <a:gd name="connsiteX160" fmla="*/ 6121353 w 6128435"/>
              <a:gd name="connsiteY160" fmla="*/ 5721725 h 6858000"/>
              <a:gd name="connsiteX161" fmla="*/ 6121607 w 6128435"/>
              <a:gd name="connsiteY161" fmla="*/ 5721959 h 6858000"/>
              <a:gd name="connsiteX162" fmla="*/ 6120262 w 6128435"/>
              <a:gd name="connsiteY162" fmla="*/ 5728358 h 6858000"/>
              <a:gd name="connsiteX163" fmla="*/ 6110194 w 6128435"/>
              <a:gd name="connsiteY163" fmla="*/ 5758853 h 6858000"/>
              <a:gd name="connsiteX164" fmla="*/ 6127519 w 6128435"/>
              <a:gd name="connsiteY164" fmla="*/ 5865775 h 6858000"/>
              <a:gd name="connsiteX165" fmla="*/ 6128435 w 6128435"/>
              <a:gd name="connsiteY165" fmla="*/ 5870164 h 6858000"/>
              <a:gd name="connsiteX166" fmla="*/ 6119217 w 6128435"/>
              <a:gd name="connsiteY166" fmla="*/ 5888542 h 6858000"/>
              <a:gd name="connsiteX167" fmla="*/ 6115966 w 6128435"/>
              <a:gd name="connsiteY167" fmla="*/ 5898387 h 6858000"/>
              <a:gd name="connsiteX168" fmla="*/ 6111924 w 6128435"/>
              <a:gd name="connsiteY168" fmla="*/ 5900444 h 6858000"/>
              <a:gd name="connsiteX169" fmla="*/ 6108716 w 6128435"/>
              <a:gd name="connsiteY169" fmla="*/ 5915345 h 6858000"/>
              <a:gd name="connsiteX170" fmla="*/ 6109524 w 6128435"/>
              <a:gd name="connsiteY170" fmla="*/ 5917328 h 6858000"/>
              <a:gd name="connsiteX171" fmla="*/ 6102493 w 6128435"/>
              <a:gd name="connsiteY171" fmla="*/ 5928602 h 6858000"/>
              <a:gd name="connsiteX172" fmla="*/ 6056863 w 6128435"/>
              <a:gd name="connsiteY172" fmla="*/ 6000643 h 6858000"/>
              <a:gd name="connsiteX173" fmla="*/ 6045436 w 6128435"/>
              <a:gd name="connsiteY173" fmla="*/ 6124480 h 6858000"/>
              <a:gd name="connsiteX174" fmla="*/ 6030489 w 6128435"/>
              <a:gd name="connsiteY174" fmla="*/ 6317666 h 6858000"/>
              <a:gd name="connsiteX175" fmla="*/ 6007492 w 6128435"/>
              <a:gd name="connsiteY175" fmla="*/ 6440818 h 6858000"/>
              <a:gd name="connsiteX176" fmla="*/ 6009467 w 6128435"/>
              <a:gd name="connsiteY176" fmla="*/ 6487076 h 6858000"/>
              <a:gd name="connsiteX177" fmla="*/ 5995064 w 6128435"/>
              <a:gd name="connsiteY177" fmla="*/ 6540791 h 6858000"/>
              <a:gd name="connsiteX178" fmla="*/ 5996309 w 6128435"/>
              <a:gd name="connsiteY178" fmla="*/ 6543961 h 6858000"/>
              <a:gd name="connsiteX179" fmla="*/ 5996048 w 6128435"/>
              <a:gd name="connsiteY179" fmla="*/ 6555444 h 6858000"/>
              <a:gd name="connsiteX180" fmla="*/ 6002524 w 6128435"/>
              <a:gd name="connsiteY180" fmla="*/ 6560188 h 6858000"/>
              <a:gd name="connsiteX181" fmla="*/ 6006823 w 6128435"/>
              <a:gd name="connsiteY181" fmla="*/ 6578546 h 6858000"/>
              <a:gd name="connsiteX182" fmla="*/ 6004510 w 6128435"/>
              <a:gd name="connsiteY182" fmla="*/ 6599256 h 6858000"/>
              <a:gd name="connsiteX183" fmla="*/ 5986207 w 6128435"/>
              <a:gd name="connsiteY183" fmla="*/ 6695855 h 6858000"/>
              <a:gd name="connsiteX184" fmla="*/ 5979428 w 6128435"/>
              <a:gd name="connsiteY184" fmla="*/ 6754678 h 6858000"/>
              <a:gd name="connsiteX185" fmla="*/ 5983398 w 6128435"/>
              <a:gd name="connsiteY185" fmla="*/ 6778641 h 6858000"/>
              <a:gd name="connsiteX186" fmla="*/ 5984543 w 6128435"/>
              <a:gd name="connsiteY186" fmla="*/ 6811016 h 6858000"/>
              <a:gd name="connsiteX187" fmla="*/ 5981802 w 6128435"/>
              <a:gd name="connsiteY187" fmla="*/ 6838578 h 6858000"/>
              <a:gd name="connsiteX188" fmla="*/ 5979671 w 6128435"/>
              <a:gd name="connsiteY188" fmla="*/ 6858000 h 6858000"/>
              <a:gd name="connsiteX189" fmla="*/ 0 w 6128435"/>
              <a:gd name="connsiteY189" fmla="*/ 6858000 h 6858000"/>
              <a:gd name="connsiteX190" fmla="*/ 0 w 6128435"/>
              <a:gd name="connsiteY19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09911 w 6128435"/>
              <a:gd name="connsiteY112" fmla="*/ 4189970 h 6858000"/>
              <a:gd name="connsiteX113" fmla="*/ 5917114 w 6128435"/>
              <a:gd name="connsiteY113" fmla="*/ 4213096 h 6858000"/>
              <a:gd name="connsiteX114" fmla="*/ 5921153 w 6128435"/>
              <a:gd name="connsiteY114" fmla="*/ 4236222 h 6858000"/>
              <a:gd name="connsiteX115" fmla="*/ 5924233 w 6128435"/>
              <a:gd name="connsiteY115" fmla="*/ 4242060 h 6858000"/>
              <a:gd name="connsiteX116" fmla="*/ 5923742 w 6128435"/>
              <a:gd name="connsiteY116" fmla="*/ 4265435 h 6858000"/>
              <a:gd name="connsiteX117" fmla="*/ 5928910 w 6128435"/>
              <a:gd name="connsiteY117" fmla="*/ 4300973 h 6858000"/>
              <a:gd name="connsiteX118" fmla="*/ 5939320 w 6128435"/>
              <a:gd name="connsiteY118" fmla="*/ 4340435 h 6858000"/>
              <a:gd name="connsiteX119" fmla="*/ 5946705 w 6128435"/>
              <a:gd name="connsiteY119" fmla="*/ 4428051 h 6858000"/>
              <a:gd name="connsiteX120" fmla="*/ 5949261 w 6128435"/>
              <a:gd name="connsiteY120" fmla="*/ 4449185 h 6858000"/>
              <a:gd name="connsiteX121" fmla="*/ 5957504 w 6128435"/>
              <a:gd name="connsiteY121" fmla="*/ 4465911 h 6858000"/>
              <a:gd name="connsiteX122" fmla="*/ 5964689 w 6128435"/>
              <a:gd name="connsiteY122" fmla="*/ 4468532 h 6858000"/>
              <a:gd name="connsiteX123" fmla="*/ 5967062 w 6128435"/>
              <a:gd name="connsiteY123" fmla="*/ 4479923 h 6858000"/>
              <a:gd name="connsiteX124" fmla="*/ 5968960 w 6128435"/>
              <a:gd name="connsiteY124" fmla="*/ 4482655 h 6858000"/>
              <a:gd name="connsiteX125" fmla="*/ 5978567 w 6128435"/>
              <a:gd name="connsiteY125" fmla="*/ 4498605 h 6858000"/>
              <a:gd name="connsiteX126" fmla="*/ 5967676 w 6128435"/>
              <a:gd name="connsiteY126" fmla="*/ 4540140 h 6858000"/>
              <a:gd name="connsiteX127" fmla="*/ 5980106 w 6128435"/>
              <a:gd name="connsiteY127" fmla="*/ 4585087 h 6858000"/>
              <a:gd name="connsiteX128" fmla="*/ 5986918 w 6128435"/>
              <a:gd name="connsiteY128" fmla="*/ 4764836 h 6858000"/>
              <a:gd name="connsiteX129" fmla="*/ 6013516 w 6128435"/>
              <a:gd name="connsiteY129" fmla="*/ 4786619 h 6858000"/>
              <a:gd name="connsiteX130" fmla="*/ 6025404 w 6128435"/>
              <a:gd name="connsiteY130" fmla="*/ 4858148 h 6858000"/>
              <a:gd name="connsiteX131" fmla="*/ 6007749 w 6128435"/>
              <a:gd name="connsiteY131" fmla="*/ 4964715 h 6858000"/>
              <a:gd name="connsiteX132" fmla="*/ 6005269 w 6128435"/>
              <a:gd name="connsiteY132" fmla="*/ 5150567 h 6858000"/>
              <a:gd name="connsiteX133" fmla="*/ 6001127 w 6128435"/>
              <a:gd name="connsiteY133" fmla="*/ 5164609 h 6858000"/>
              <a:gd name="connsiteX134" fmla="*/ 5996647 w 6128435"/>
              <a:gd name="connsiteY134" fmla="*/ 5185640 h 6858000"/>
              <a:gd name="connsiteX135" fmla="*/ 5998514 w 6128435"/>
              <a:gd name="connsiteY135" fmla="*/ 5189673 h 6858000"/>
              <a:gd name="connsiteX136" fmla="*/ 5995970 w 6128435"/>
              <a:gd name="connsiteY136" fmla="*/ 5221547 h 6858000"/>
              <a:gd name="connsiteX137" fmla="*/ 5997218 w 6128435"/>
              <a:gd name="connsiteY137" fmla="*/ 5222031 h 6858000"/>
              <a:gd name="connsiteX138" fmla="*/ 6002116 w 6128435"/>
              <a:gd name="connsiteY138" fmla="*/ 5231223 h 6858000"/>
              <a:gd name="connsiteX139" fmla="*/ 6008541 w 6128435"/>
              <a:gd name="connsiteY139" fmla="*/ 5248680 h 6858000"/>
              <a:gd name="connsiteX140" fmla="*/ 6039260 w 6128435"/>
              <a:gd name="connsiteY140" fmla="*/ 5289518 h 6858000"/>
              <a:gd name="connsiteX141" fmla="*/ 6036748 w 6128435"/>
              <a:gd name="connsiteY141" fmla="*/ 5322752 h 6858000"/>
              <a:gd name="connsiteX142" fmla="*/ 6036943 w 6128435"/>
              <a:gd name="connsiteY142" fmla="*/ 5329480 h 6858000"/>
              <a:gd name="connsiteX143" fmla="*/ 6037236 w 6128435"/>
              <a:gd name="connsiteY143" fmla="*/ 5329634 h 6858000"/>
              <a:gd name="connsiteX144" fmla="*/ 6038019 w 6128435"/>
              <a:gd name="connsiteY144" fmla="*/ 5336764 h 6858000"/>
              <a:gd name="connsiteX145" fmla="*/ 6037298 w 6128435"/>
              <a:gd name="connsiteY145" fmla="*/ 5341753 h 6858000"/>
              <a:gd name="connsiteX146" fmla="*/ 6037677 w 6128435"/>
              <a:gd name="connsiteY146" fmla="*/ 5354807 h 6858000"/>
              <a:gd name="connsiteX147" fmla="*/ 6039728 w 6128435"/>
              <a:gd name="connsiteY147" fmla="*/ 5359416 h 6858000"/>
              <a:gd name="connsiteX148" fmla="*/ 6043311 w 6128435"/>
              <a:gd name="connsiteY148" fmla="*/ 5361407 h 6858000"/>
              <a:gd name="connsiteX149" fmla="*/ 6042954 w 6128435"/>
              <a:gd name="connsiteY149" fmla="*/ 5362576 h 6858000"/>
              <a:gd name="connsiteX150" fmla="*/ 6053435 w 6128435"/>
              <a:gd name="connsiteY150" fmla="*/ 5387547 h 6858000"/>
              <a:gd name="connsiteX151" fmla="*/ 6065933 w 6128435"/>
              <a:gd name="connsiteY151" fmla="*/ 5443002 h 6858000"/>
              <a:gd name="connsiteX152" fmla="*/ 6068640 w 6128435"/>
              <a:gd name="connsiteY152" fmla="*/ 5474503 h 6858000"/>
              <a:gd name="connsiteX153" fmla="*/ 6080922 w 6128435"/>
              <a:gd name="connsiteY153" fmla="*/ 5561070 h 6858000"/>
              <a:gd name="connsiteX154" fmla="*/ 6096949 w 6128435"/>
              <a:gd name="connsiteY154" fmla="*/ 5648179 h 6858000"/>
              <a:gd name="connsiteX155" fmla="*/ 6125703 w 6128435"/>
              <a:gd name="connsiteY155" fmla="*/ 5692894 h 6858000"/>
              <a:gd name="connsiteX156" fmla="*/ 6126670 w 6128435"/>
              <a:gd name="connsiteY156" fmla="*/ 5697882 h 6858000"/>
              <a:gd name="connsiteX157" fmla="*/ 6124061 w 6128435"/>
              <a:gd name="connsiteY157" fmla="*/ 5710294 h 6858000"/>
              <a:gd name="connsiteX158" fmla="*/ 6122213 w 6128435"/>
              <a:gd name="connsiteY158" fmla="*/ 5714762 h 6858000"/>
              <a:gd name="connsiteX159" fmla="*/ 6121353 w 6128435"/>
              <a:gd name="connsiteY159" fmla="*/ 5721725 h 6858000"/>
              <a:gd name="connsiteX160" fmla="*/ 6121607 w 6128435"/>
              <a:gd name="connsiteY160" fmla="*/ 5721959 h 6858000"/>
              <a:gd name="connsiteX161" fmla="*/ 6120262 w 6128435"/>
              <a:gd name="connsiteY161" fmla="*/ 5728358 h 6858000"/>
              <a:gd name="connsiteX162" fmla="*/ 6110194 w 6128435"/>
              <a:gd name="connsiteY162" fmla="*/ 5758853 h 6858000"/>
              <a:gd name="connsiteX163" fmla="*/ 6127519 w 6128435"/>
              <a:gd name="connsiteY163" fmla="*/ 5865775 h 6858000"/>
              <a:gd name="connsiteX164" fmla="*/ 6128435 w 6128435"/>
              <a:gd name="connsiteY164" fmla="*/ 5870164 h 6858000"/>
              <a:gd name="connsiteX165" fmla="*/ 6119217 w 6128435"/>
              <a:gd name="connsiteY165" fmla="*/ 5888542 h 6858000"/>
              <a:gd name="connsiteX166" fmla="*/ 6115966 w 6128435"/>
              <a:gd name="connsiteY166" fmla="*/ 5898387 h 6858000"/>
              <a:gd name="connsiteX167" fmla="*/ 6111924 w 6128435"/>
              <a:gd name="connsiteY167" fmla="*/ 5900444 h 6858000"/>
              <a:gd name="connsiteX168" fmla="*/ 6108716 w 6128435"/>
              <a:gd name="connsiteY168" fmla="*/ 5915345 h 6858000"/>
              <a:gd name="connsiteX169" fmla="*/ 6109524 w 6128435"/>
              <a:gd name="connsiteY169" fmla="*/ 5917328 h 6858000"/>
              <a:gd name="connsiteX170" fmla="*/ 6102493 w 6128435"/>
              <a:gd name="connsiteY170" fmla="*/ 5928602 h 6858000"/>
              <a:gd name="connsiteX171" fmla="*/ 6056863 w 6128435"/>
              <a:gd name="connsiteY171" fmla="*/ 6000643 h 6858000"/>
              <a:gd name="connsiteX172" fmla="*/ 6045436 w 6128435"/>
              <a:gd name="connsiteY172" fmla="*/ 6124480 h 6858000"/>
              <a:gd name="connsiteX173" fmla="*/ 6030489 w 6128435"/>
              <a:gd name="connsiteY173" fmla="*/ 6317666 h 6858000"/>
              <a:gd name="connsiteX174" fmla="*/ 6007492 w 6128435"/>
              <a:gd name="connsiteY174" fmla="*/ 6440818 h 6858000"/>
              <a:gd name="connsiteX175" fmla="*/ 6009467 w 6128435"/>
              <a:gd name="connsiteY175" fmla="*/ 6487076 h 6858000"/>
              <a:gd name="connsiteX176" fmla="*/ 5995064 w 6128435"/>
              <a:gd name="connsiteY176" fmla="*/ 6540791 h 6858000"/>
              <a:gd name="connsiteX177" fmla="*/ 5996309 w 6128435"/>
              <a:gd name="connsiteY177" fmla="*/ 6543961 h 6858000"/>
              <a:gd name="connsiteX178" fmla="*/ 5996048 w 6128435"/>
              <a:gd name="connsiteY178" fmla="*/ 6555444 h 6858000"/>
              <a:gd name="connsiteX179" fmla="*/ 6002524 w 6128435"/>
              <a:gd name="connsiteY179" fmla="*/ 6560188 h 6858000"/>
              <a:gd name="connsiteX180" fmla="*/ 6006823 w 6128435"/>
              <a:gd name="connsiteY180" fmla="*/ 6578546 h 6858000"/>
              <a:gd name="connsiteX181" fmla="*/ 6004510 w 6128435"/>
              <a:gd name="connsiteY181" fmla="*/ 6599256 h 6858000"/>
              <a:gd name="connsiteX182" fmla="*/ 5986207 w 6128435"/>
              <a:gd name="connsiteY182" fmla="*/ 6695855 h 6858000"/>
              <a:gd name="connsiteX183" fmla="*/ 5979428 w 6128435"/>
              <a:gd name="connsiteY183" fmla="*/ 6754678 h 6858000"/>
              <a:gd name="connsiteX184" fmla="*/ 5983398 w 6128435"/>
              <a:gd name="connsiteY184" fmla="*/ 6778641 h 6858000"/>
              <a:gd name="connsiteX185" fmla="*/ 5984543 w 6128435"/>
              <a:gd name="connsiteY185" fmla="*/ 6811016 h 6858000"/>
              <a:gd name="connsiteX186" fmla="*/ 5981802 w 6128435"/>
              <a:gd name="connsiteY186" fmla="*/ 6838578 h 6858000"/>
              <a:gd name="connsiteX187" fmla="*/ 5979671 w 6128435"/>
              <a:gd name="connsiteY187" fmla="*/ 6858000 h 6858000"/>
              <a:gd name="connsiteX188" fmla="*/ 0 w 6128435"/>
              <a:gd name="connsiteY188" fmla="*/ 6858000 h 6858000"/>
              <a:gd name="connsiteX189" fmla="*/ 0 w 6128435"/>
              <a:gd name="connsiteY18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17114 w 6128435"/>
              <a:gd name="connsiteY112" fmla="*/ 4213096 h 6858000"/>
              <a:gd name="connsiteX113" fmla="*/ 5921153 w 6128435"/>
              <a:gd name="connsiteY113" fmla="*/ 4236222 h 6858000"/>
              <a:gd name="connsiteX114" fmla="*/ 5924233 w 6128435"/>
              <a:gd name="connsiteY114" fmla="*/ 4242060 h 6858000"/>
              <a:gd name="connsiteX115" fmla="*/ 5923742 w 6128435"/>
              <a:gd name="connsiteY115" fmla="*/ 4265435 h 6858000"/>
              <a:gd name="connsiteX116" fmla="*/ 5928910 w 6128435"/>
              <a:gd name="connsiteY116" fmla="*/ 4300973 h 6858000"/>
              <a:gd name="connsiteX117" fmla="*/ 5939320 w 6128435"/>
              <a:gd name="connsiteY117" fmla="*/ 4340435 h 6858000"/>
              <a:gd name="connsiteX118" fmla="*/ 5946705 w 6128435"/>
              <a:gd name="connsiteY118" fmla="*/ 4428051 h 6858000"/>
              <a:gd name="connsiteX119" fmla="*/ 5949261 w 6128435"/>
              <a:gd name="connsiteY119" fmla="*/ 4449185 h 6858000"/>
              <a:gd name="connsiteX120" fmla="*/ 5957504 w 6128435"/>
              <a:gd name="connsiteY120" fmla="*/ 4465911 h 6858000"/>
              <a:gd name="connsiteX121" fmla="*/ 5964689 w 6128435"/>
              <a:gd name="connsiteY121" fmla="*/ 4468532 h 6858000"/>
              <a:gd name="connsiteX122" fmla="*/ 5967062 w 6128435"/>
              <a:gd name="connsiteY122" fmla="*/ 4479923 h 6858000"/>
              <a:gd name="connsiteX123" fmla="*/ 5968960 w 6128435"/>
              <a:gd name="connsiteY123" fmla="*/ 4482655 h 6858000"/>
              <a:gd name="connsiteX124" fmla="*/ 5978567 w 6128435"/>
              <a:gd name="connsiteY124" fmla="*/ 4498605 h 6858000"/>
              <a:gd name="connsiteX125" fmla="*/ 5967676 w 6128435"/>
              <a:gd name="connsiteY125" fmla="*/ 4540140 h 6858000"/>
              <a:gd name="connsiteX126" fmla="*/ 5980106 w 6128435"/>
              <a:gd name="connsiteY126" fmla="*/ 4585087 h 6858000"/>
              <a:gd name="connsiteX127" fmla="*/ 5986918 w 6128435"/>
              <a:gd name="connsiteY127" fmla="*/ 4764836 h 6858000"/>
              <a:gd name="connsiteX128" fmla="*/ 6013516 w 6128435"/>
              <a:gd name="connsiteY128" fmla="*/ 4786619 h 6858000"/>
              <a:gd name="connsiteX129" fmla="*/ 6025404 w 6128435"/>
              <a:gd name="connsiteY129" fmla="*/ 4858148 h 6858000"/>
              <a:gd name="connsiteX130" fmla="*/ 6007749 w 6128435"/>
              <a:gd name="connsiteY130" fmla="*/ 4964715 h 6858000"/>
              <a:gd name="connsiteX131" fmla="*/ 6005269 w 6128435"/>
              <a:gd name="connsiteY131" fmla="*/ 5150567 h 6858000"/>
              <a:gd name="connsiteX132" fmla="*/ 6001127 w 6128435"/>
              <a:gd name="connsiteY132" fmla="*/ 5164609 h 6858000"/>
              <a:gd name="connsiteX133" fmla="*/ 5996647 w 6128435"/>
              <a:gd name="connsiteY133" fmla="*/ 5185640 h 6858000"/>
              <a:gd name="connsiteX134" fmla="*/ 5998514 w 6128435"/>
              <a:gd name="connsiteY134" fmla="*/ 5189673 h 6858000"/>
              <a:gd name="connsiteX135" fmla="*/ 5995970 w 6128435"/>
              <a:gd name="connsiteY135" fmla="*/ 5221547 h 6858000"/>
              <a:gd name="connsiteX136" fmla="*/ 5997218 w 6128435"/>
              <a:gd name="connsiteY136" fmla="*/ 5222031 h 6858000"/>
              <a:gd name="connsiteX137" fmla="*/ 6002116 w 6128435"/>
              <a:gd name="connsiteY137" fmla="*/ 5231223 h 6858000"/>
              <a:gd name="connsiteX138" fmla="*/ 6008541 w 6128435"/>
              <a:gd name="connsiteY138" fmla="*/ 5248680 h 6858000"/>
              <a:gd name="connsiteX139" fmla="*/ 6039260 w 6128435"/>
              <a:gd name="connsiteY139" fmla="*/ 5289518 h 6858000"/>
              <a:gd name="connsiteX140" fmla="*/ 6036748 w 6128435"/>
              <a:gd name="connsiteY140" fmla="*/ 5322752 h 6858000"/>
              <a:gd name="connsiteX141" fmla="*/ 6036943 w 6128435"/>
              <a:gd name="connsiteY141" fmla="*/ 5329480 h 6858000"/>
              <a:gd name="connsiteX142" fmla="*/ 6037236 w 6128435"/>
              <a:gd name="connsiteY142" fmla="*/ 5329634 h 6858000"/>
              <a:gd name="connsiteX143" fmla="*/ 6038019 w 6128435"/>
              <a:gd name="connsiteY143" fmla="*/ 5336764 h 6858000"/>
              <a:gd name="connsiteX144" fmla="*/ 6037298 w 6128435"/>
              <a:gd name="connsiteY144" fmla="*/ 5341753 h 6858000"/>
              <a:gd name="connsiteX145" fmla="*/ 6037677 w 6128435"/>
              <a:gd name="connsiteY145" fmla="*/ 5354807 h 6858000"/>
              <a:gd name="connsiteX146" fmla="*/ 6039728 w 6128435"/>
              <a:gd name="connsiteY146" fmla="*/ 5359416 h 6858000"/>
              <a:gd name="connsiteX147" fmla="*/ 6043311 w 6128435"/>
              <a:gd name="connsiteY147" fmla="*/ 5361407 h 6858000"/>
              <a:gd name="connsiteX148" fmla="*/ 6042954 w 6128435"/>
              <a:gd name="connsiteY148" fmla="*/ 5362576 h 6858000"/>
              <a:gd name="connsiteX149" fmla="*/ 6053435 w 6128435"/>
              <a:gd name="connsiteY149" fmla="*/ 5387547 h 6858000"/>
              <a:gd name="connsiteX150" fmla="*/ 6065933 w 6128435"/>
              <a:gd name="connsiteY150" fmla="*/ 5443002 h 6858000"/>
              <a:gd name="connsiteX151" fmla="*/ 6068640 w 6128435"/>
              <a:gd name="connsiteY151" fmla="*/ 5474503 h 6858000"/>
              <a:gd name="connsiteX152" fmla="*/ 6080922 w 6128435"/>
              <a:gd name="connsiteY152" fmla="*/ 5561070 h 6858000"/>
              <a:gd name="connsiteX153" fmla="*/ 6096949 w 6128435"/>
              <a:gd name="connsiteY153" fmla="*/ 5648179 h 6858000"/>
              <a:gd name="connsiteX154" fmla="*/ 6125703 w 6128435"/>
              <a:gd name="connsiteY154" fmla="*/ 5692894 h 6858000"/>
              <a:gd name="connsiteX155" fmla="*/ 6126670 w 6128435"/>
              <a:gd name="connsiteY155" fmla="*/ 5697882 h 6858000"/>
              <a:gd name="connsiteX156" fmla="*/ 6124061 w 6128435"/>
              <a:gd name="connsiteY156" fmla="*/ 5710294 h 6858000"/>
              <a:gd name="connsiteX157" fmla="*/ 6122213 w 6128435"/>
              <a:gd name="connsiteY157" fmla="*/ 5714762 h 6858000"/>
              <a:gd name="connsiteX158" fmla="*/ 6121353 w 6128435"/>
              <a:gd name="connsiteY158" fmla="*/ 5721725 h 6858000"/>
              <a:gd name="connsiteX159" fmla="*/ 6121607 w 6128435"/>
              <a:gd name="connsiteY159" fmla="*/ 5721959 h 6858000"/>
              <a:gd name="connsiteX160" fmla="*/ 6120262 w 6128435"/>
              <a:gd name="connsiteY160" fmla="*/ 5728358 h 6858000"/>
              <a:gd name="connsiteX161" fmla="*/ 6110194 w 6128435"/>
              <a:gd name="connsiteY161" fmla="*/ 5758853 h 6858000"/>
              <a:gd name="connsiteX162" fmla="*/ 6127519 w 6128435"/>
              <a:gd name="connsiteY162" fmla="*/ 5865775 h 6858000"/>
              <a:gd name="connsiteX163" fmla="*/ 6128435 w 6128435"/>
              <a:gd name="connsiteY163" fmla="*/ 5870164 h 6858000"/>
              <a:gd name="connsiteX164" fmla="*/ 6119217 w 6128435"/>
              <a:gd name="connsiteY164" fmla="*/ 5888542 h 6858000"/>
              <a:gd name="connsiteX165" fmla="*/ 6115966 w 6128435"/>
              <a:gd name="connsiteY165" fmla="*/ 5898387 h 6858000"/>
              <a:gd name="connsiteX166" fmla="*/ 6111924 w 6128435"/>
              <a:gd name="connsiteY166" fmla="*/ 5900444 h 6858000"/>
              <a:gd name="connsiteX167" fmla="*/ 6108716 w 6128435"/>
              <a:gd name="connsiteY167" fmla="*/ 5915345 h 6858000"/>
              <a:gd name="connsiteX168" fmla="*/ 6109524 w 6128435"/>
              <a:gd name="connsiteY168" fmla="*/ 5917328 h 6858000"/>
              <a:gd name="connsiteX169" fmla="*/ 6102493 w 6128435"/>
              <a:gd name="connsiteY169" fmla="*/ 5928602 h 6858000"/>
              <a:gd name="connsiteX170" fmla="*/ 6056863 w 6128435"/>
              <a:gd name="connsiteY170" fmla="*/ 6000643 h 6858000"/>
              <a:gd name="connsiteX171" fmla="*/ 6045436 w 6128435"/>
              <a:gd name="connsiteY171" fmla="*/ 6124480 h 6858000"/>
              <a:gd name="connsiteX172" fmla="*/ 6030489 w 6128435"/>
              <a:gd name="connsiteY172" fmla="*/ 6317666 h 6858000"/>
              <a:gd name="connsiteX173" fmla="*/ 6007492 w 6128435"/>
              <a:gd name="connsiteY173" fmla="*/ 6440818 h 6858000"/>
              <a:gd name="connsiteX174" fmla="*/ 6009467 w 6128435"/>
              <a:gd name="connsiteY174" fmla="*/ 6487076 h 6858000"/>
              <a:gd name="connsiteX175" fmla="*/ 5995064 w 6128435"/>
              <a:gd name="connsiteY175" fmla="*/ 6540791 h 6858000"/>
              <a:gd name="connsiteX176" fmla="*/ 5996309 w 6128435"/>
              <a:gd name="connsiteY176" fmla="*/ 6543961 h 6858000"/>
              <a:gd name="connsiteX177" fmla="*/ 5996048 w 6128435"/>
              <a:gd name="connsiteY177" fmla="*/ 6555444 h 6858000"/>
              <a:gd name="connsiteX178" fmla="*/ 6002524 w 6128435"/>
              <a:gd name="connsiteY178" fmla="*/ 6560188 h 6858000"/>
              <a:gd name="connsiteX179" fmla="*/ 6006823 w 6128435"/>
              <a:gd name="connsiteY179" fmla="*/ 6578546 h 6858000"/>
              <a:gd name="connsiteX180" fmla="*/ 6004510 w 6128435"/>
              <a:gd name="connsiteY180" fmla="*/ 6599256 h 6858000"/>
              <a:gd name="connsiteX181" fmla="*/ 5986207 w 6128435"/>
              <a:gd name="connsiteY181" fmla="*/ 6695855 h 6858000"/>
              <a:gd name="connsiteX182" fmla="*/ 5979428 w 6128435"/>
              <a:gd name="connsiteY182" fmla="*/ 6754678 h 6858000"/>
              <a:gd name="connsiteX183" fmla="*/ 5983398 w 6128435"/>
              <a:gd name="connsiteY183" fmla="*/ 6778641 h 6858000"/>
              <a:gd name="connsiteX184" fmla="*/ 5984543 w 6128435"/>
              <a:gd name="connsiteY184" fmla="*/ 6811016 h 6858000"/>
              <a:gd name="connsiteX185" fmla="*/ 5981802 w 6128435"/>
              <a:gd name="connsiteY185" fmla="*/ 6838578 h 6858000"/>
              <a:gd name="connsiteX186" fmla="*/ 5979671 w 6128435"/>
              <a:gd name="connsiteY186" fmla="*/ 6858000 h 6858000"/>
              <a:gd name="connsiteX187" fmla="*/ 0 w 6128435"/>
              <a:gd name="connsiteY187" fmla="*/ 6858000 h 6858000"/>
              <a:gd name="connsiteX188" fmla="*/ 0 w 6128435"/>
              <a:gd name="connsiteY18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3742 w 6128435"/>
              <a:gd name="connsiteY114" fmla="*/ 4265435 h 6858000"/>
              <a:gd name="connsiteX115" fmla="*/ 5928910 w 6128435"/>
              <a:gd name="connsiteY115" fmla="*/ 4300973 h 6858000"/>
              <a:gd name="connsiteX116" fmla="*/ 5939320 w 6128435"/>
              <a:gd name="connsiteY116" fmla="*/ 4340435 h 6858000"/>
              <a:gd name="connsiteX117" fmla="*/ 5946705 w 6128435"/>
              <a:gd name="connsiteY117" fmla="*/ 4428051 h 6858000"/>
              <a:gd name="connsiteX118" fmla="*/ 5949261 w 6128435"/>
              <a:gd name="connsiteY118" fmla="*/ 4449185 h 6858000"/>
              <a:gd name="connsiteX119" fmla="*/ 5957504 w 6128435"/>
              <a:gd name="connsiteY119" fmla="*/ 4465911 h 6858000"/>
              <a:gd name="connsiteX120" fmla="*/ 5964689 w 6128435"/>
              <a:gd name="connsiteY120" fmla="*/ 4468532 h 6858000"/>
              <a:gd name="connsiteX121" fmla="*/ 5967062 w 6128435"/>
              <a:gd name="connsiteY121" fmla="*/ 4479923 h 6858000"/>
              <a:gd name="connsiteX122" fmla="*/ 5968960 w 6128435"/>
              <a:gd name="connsiteY122" fmla="*/ 4482655 h 6858000"/>
              <a:gd name="connsiteX123" fmla="*/ 5978567 w 6128435"/>
              <a:gd name="connsiteY123" fmla="*/ 4498605 h 6858000"/>
              <a:gd name="connsiteX124" fmla="*/ 5967676 w 6128435"/>
              <a:gd name="connsiteY124" fmla="*/ 4540140 h 6858000"/>
              <a:gd name="connsiteX125" fmla="*/ 5980106 w 6128435"/>
              <a:gd name="connsiteY125" fmla="*/ 4585087 h 6858000"/>
              <a:gd name="connsiteX126" fmla="*/ 5986918 w 6128435"/>
              <a:gd name="connsiteY126" fmla="*/ 4764836 h 6858000"/>
              <a:gd name="connsiteX127" fmla="*/ 6013516 w 6128435"/>
              <a:gd name="connsiteY127" fmla="*/ 4786619 h 6858000"/>
              <a:gd name="connsiteX128" fmla="*/ 6025404 w 6128435"/>
              <a:gd name="connsiteY128" fmla="*/ 4858148 h 6858000"/>
              <a:gd name="connsiteX129" fmla="*/ 6007749 w 6128435"/>
              <a:gd name="connsiteY129" fmla="*/ 4964715 h 6858000"/>
              <a:gd name="connsiteX130" fmla="*/ 6005269 w 6128435"/>
              <a:gd name="connsiteY130" fmla="*/ 5150567 h 6858000"/>
              <a:gd name="connsiteX131" fmla="*/ 6001127 w 6128435"/>
              <a:gd name="connsiteY131" fmla="*/ 5164609 h 6858000"/>
              <a:gd name="connsiteX132" fmla="*/ 5996647 w 6128435"/>
              <a:gd name="connsiteY132" fmla="*/ 5185640 h 6858000"/>
              <a:gd name="connsiteX133" fmla="*/ 5998514 w 6128435"/>
              <a:gd name="connsiteY133" fmla="*/ 5189673 h 6858000"/>
              <a:gd name="connsiteX134" fmla="*/ 5995970 w 6128435"/>
              <a:gd name="connsiteY134" fmla="*/ 5221547 h 6858000"/>
              <a:gd name="connsiteX135" fmla="*/ 5997218 w 6128435"/>
              <a:gd name="connsiteY135" fmla="*/ 5222031 h 6858000"/>
              <a:gd name="connsiteX136" fmla="*/ 6002116 w 6128435"/>
              <a:gd name="connsiteY136" fmla="*/ 5231223 h 6858000"/>
              <a:gd name="connsiteX137" fmla="*/ 6008541 w 6128435"/>
              <a:gd name="connsiteY137" fmla="*/ 5248680 h 6858000"/>
              <a:gd name="connsiteX138" fmla="*/ 6039260 w 6128435"/>
              <a:gd name="connsiteY138" fmla="*/ 5289518 h 6858000"/>
              <a:gd name="connsiteX139" fmla="*/ 6036748 w 6128435"/>
              <a:gd name="connsiteY139" fmla="*/ 5322752 h 6858000"/>
              <a:gd name="connsiteX140" fmla="*/ 6036943 w 6128435"/>
              <a:gd name="connsiteY140" fmla="*/ 5329480 h 6858000"/>
              <a:gd name="connsiteX141" fmla="*/ 6037236 w 6128435"/>
              <a:gd name="connsiteY141" fmla="*/ 5329634 h 6858000"/>
              <a:gd name="connsiteX142" fmla="*/ 6038019 w 6128435"/>
              <a:gd name="connsiteY142" fmla="*/ 5336764 h 6858000"/>
              <a:gd name="connsiteX143" fmla="*/ 6037298 w 6128435"/>
              <a:gd name="connsiteY143" fmla="*/ 5341753 h 6858000"/>
              <a:gd name="connsiteX144" fmla="*/ 6037677 w 6128435"/>
              <a:gd name="connsiteY144" fmla="*/ 5354807 h 6858000"/>
              <a:gd name="connsiteX145" fmla="*/ 6039728 w 6128435"/>
              <a:gd name="connsiteY145" fmla="*/ 5359416 h 6858000"/>
              <a:gd name="connsiteX146" fmla="*/ 6043311 w 6128435"/>
              <a:gd name="connsiteY146" fmla="*/ 5361407 h 6858000"/>
              <a:gd name="connsiteX147" fmla="*/ 6042954 w 6128435"/>
              <a:gd name="connsiteY147" fmla="*/ 5362576 h 6858000"/>
              <a:gd name="connsiteX148" fmla="*/ 6053435 w 6128435"/>
              <a:gd name="connsiteY148" fmla="*/ 5387547 h 6858000"/>
              <a:gd name="connsiteX149" fmla="*/ 6065933 w 6128435"/>
              <a:gd name="connsiteY149" fmla="*/ 5443002 h 6858000"/>
              <a:gd name="connsiteX150" fmla="*/ 6068640 w 6128435"/>
              <a:gd name="connsiteY150" fmla="*/ 5474503 h 6858000"/>
              <a:gd name="connsiteX151" fmla="*/ 6080922 w 6128435"/>
              <a:gd name="connsiteY151" fmla="*/ 5561070 h 6858000"/>
              <a:gd name="connsiteX152" fmla="*/ 6096949 w 6128435"/>
              <a:gd name="connsiteY152" fmla="*/ 5648179 h 6858000"/>
              <a:gd name="connsiteX153" fmla="*/ 6125703 w 6128435"/>
              <a:gd name="connsiteY153" fmla="*/ 5692894 h 6858000"/>
              <a:gd name="connsiteX154" fmla="*/ 6126670 w 6128435"/>
              <a:gd name="connsiteY154" fmla="*/ 5697882 h 6858000"/>
              <a:gd name="connsiteX155" fmla="*/ 6124061 w 6128435"/>
              <a:gd name="connsiteY155" fmla="*/ 5710294 h 6858000"/>
              <a:gd name="connsiteX156" fmla="*/ 6122213 w 6128435"/>
              <a:gd name="connsiteY156" fmla="*/ 5714762 h 6858000"/>
              <a:gd name="connsiteX157" fmla="*/ 6121353 w 6128435"/>
              <a:gd name="connsiteY157" fmla="*/ 5721725 h 6858000"/>
              <a:gd name="connsiteX158" fmla="*/ 6121607 w 6128435"/>
              <a:gd name="connsiteY158" fmla="*/ 5721959 h 6858000"/>
              <a:gd name="connsiteX159" fmla="*/ 6120262 w 6128435"/>
              <a:gd name="connsiteY159" fmla="*/ 5728358 h 6858000"/>
              <a:gd name="connsiteX160" fmla="*/ 6110194 w 6128435"/>
              <a:gd name="connsiteY160" fmla="*/ 5758853 h 6858000"/>
              <a:gd name="connsiteX161" fmla="*/ 6127519 w 6128435"/>
              <a:gd name="connsiteY161" fmla="*/ 5865775 h 6858000"/>
              <a:gd name="connsiteX162" fmla="*/ 6128435 w 6128435"/>
              <a:gd name="connsiteY162" fmla="*/ 5870164 h 6858000"/>
              <a:gd name="connsiteX163" fmla="*/ 6119217 w 6128435"/>
              <a:gd name="connsiteY163" fmla="*/ 5888542 h 6858000"/>
              <a:gd name="connsiteX164" fmla="*/ 6115966 w 6128435"/>
              <a:gd name="connsiteY164" fmla="*/ 5898387 h 6858000"/>
              <a:gd name="connsiteX165" fmla="*/ 6111924 w 6128435"/>
              <a:gd name="connsiteY165" fmla="*/ 5900444 h 6858000"/>
              <a:gd name="connsiteX166" fmla="*/ 6108716 w 6128435"/>
              <a:gd name="connsiteY166" fmla="*/ 5915345 h 6858000"/>
              <a:gd name="connsiteX167" fmla="*/ 6109524 w 6128435"/>
              <a:gd name="connsiteY167" fmla="*/ 5917328 h 6858000"/>
              <a:gd name="connsiteX168" fmla="*/ 6102493 w 6128435"/>
              <a:gd name="connsiteY168" fmla="*/ 5928602 h 6858000"/>
              <a:gd name="connsiteX169" fmla="*/ 6056863 w 6128435"/>
              <a:gd name="connsiteY169" fmla="*/ 6000643 h 6858000"/>
              <a:gd name="connsiteX170" fmla="*/ 6045436 w 6128435"/>
              <a:gd name="connsiteY170" fmla="*/ 6124480 h 6858000"/>
              <a:gd name="connsiteX171" fmla="*/ 6030489 w 6128435"/>
              <a:gd name="connsiteY171" fmla="*/ 6317666 h 6858000"/>
              <a:gd name="connsiteX172" fmla="*/ 6007492 w 6128435"/>
              <a:gd name="connsiteY172" fmla="*/ 6440818 h 6858000"/>
              <a:gd name="connsiteX173" fmla="*/ 6009467 w 6128435"/>
              <a:gd name="connsiteY173" fmla="*/ 6487076 h 6858000"/>
              <a:gd name="connsiteX174" fmla="*/ 5995064 w 6128435"/>
              <a:gd name="connsiteY174" fmla="*/ 6540791 h 6858000"/>
              <a:gd name="connsiteX175" fmla="*/ 5996309 w 6128435"/>
              <a:gd name="connsiteY175" fmla="*/ 6543961 h 6858000"/>
              <a:gd name="connsiteX176" fmla="*/ 5996048 w 6128435"/>
              <a:gd name="connsiteY176" fmla="*/ 6555444 h 6858000"/>
              <a:gd name="connsiteX177" fmla="*/ 6002524 w 6128435"/>
              <a:gd name="connsiteY177" fmla="*/ 6560188 h 6858000"/>
              <a:gd name="connsiteX178" fmla="*/ 6006823 w 6128435"/>
              <a:gd name="connsiteY178" fmla="*/ 6578546 h 6858000"/>
              <a:gd name="connsiteX179" fmla="*/ 6004510 w 6128435"/>
              <a:gd name="connsiteY179" fmla="*/ 6599256 h 6858000"/>
              <a:gd name="connsiteX180" fmla="*/ 5986207 w 6128435"/>
              <a:gd name="connsiteY180" fmla="*/ 6695855 h 6858000"/>
              <a:gd name="connsiteX181" fmla="*/ 5979428 w 6128435"/>
              <a:gd name="connsiteY181" fmla="*/ 6754678 h 6858000"/>
              <a:gd name="connsiteX182" fmla="*/ 5983398 w 6128435"/>
              <a:gd name="connsiteY182" fmla="*/ 6778641 h 6858000"/>
              <a:gd name="connsiteX183" fmla="*/ 5984543 w 6128435"/>
              <a:gd name="connsiteY183" fmla="*/ 6811016 h 6858000"/>
              <a:gd name="connsiteX184" fmla="*/ 5981802 w 6128435"/>
              <a:gd name="connsiteY184" fmla="*/ 6838578 h 6858000"/>
              <a:gd name="connsiteX185" fmla="*/ 5979671 w 6128435"/>
              <a:gd name="connsiteY185" fmla="*/ 6858000 h 6858000"/>
              <a:gd name="connsiteX186" fmla="*/ 0 w 6128435"/>
              <a:gd name="connsiteY186" fmla="*/ 6858000 h 6858000"/>
              <a:gd name="connsiteX187" fmla="*/ 0 w 6128435"/>
              <a:gd name="connsiteY18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8910 w 6128435"/>
              <a:gd name="connsiteY114" fmla="*/ 4300973 h 6858000"/>
              <a:gd name="connsiteX115" fmla="*/ 5939320 w 6128435"/>
              <a:gd name="connsiteY115" fmla="*/ 4340435 h 6858000"/>
              <a:gd name="connsiteX116" fmla="*/ 5946705 w 6128435"/>
              <a:gd name="connsiteY116" fmla="*/ 4428051 h 6858000"/>
              <a:gd name="connsiteX117" fmla="*/ 5949261 w 6128435"/>
              <a:gd name="connsiteY117" fmla="*/ 4449185 h 6858000"/>
              <a:gd name="connsiteX118" fmla="*/ 5957504 w 6128435"/>
              <a:gd name="connsiteY118" fmla="*/ 4465911 h 6858000"/>
              <a:gd name="connsiteX119" fmla="*/ 5964689 w 6128435"/>
              <a:gd name="connsiteY119" fmla="*/ 4468532 h 6858000"/>
              <a:gd name="connsiteX120" fmla="*/ 5967062 w 6128435"/>
              <a:gd name="connsiteY120" fmla="*/ 4479923 h 6858000"/>
              <a:gd name="connsiteX121" fmla="*/ 5968960 w 6128435"/>
              <a:gd name="connsiteY121" fmla="*/ 4482655 h 6858000"/>
              <a:gd name="connsiteX122" fmla="*/ 5978567 w 6128435"/>
              <a:gd name="connsiteY122" fmla="*/ 4498605 h 6858000"/>
              <a:gd name="connsiteX123" fmla="*/ 5967676 w 6128435"/>
              <a:gd name="connsiteY123" fmla="*/ 4540140 h 6858000"/>
              <a:gd name="connsiteX124" fmla="*/ 5980106 w 6128435"/>
              <a:gd name="connsiteY124" fmla="*/ 4585087 h 6858000"/>
              <a:gd name="connsiteX125" fmla="*/ 5986918 w 6128435"/>
              <a:gd name="connsiteY125" fmla="*/ 4764836 h 6858000"/>
              <a:gd name="connsiteX126" fmla="*/ 6013516 w 6128435"/>
              <a:gd name="connsiteY126" fmla="*/ 4786619 h 6858000"/>
              <a:gd name="connsiteX127" fmla="*/ 6025404 w 6128435"/>
              <a:gd name="connsiteY127" fmla="*/ 4858148 h 6858000"/>
              <a:gd name="connsiteX128" fmla="*/ 6007749 w 6128435"/>
              <a:gd name="connsiteY128" fmla="*/ 4964715 h 6858000"/>
              <a:gd name="connsiteX129" fmla="*/ 6005269 w 6128435"/>
              <a:gd name="connsiteY129" fmla="*/ 5150567 h 6858000"/>
              <a:gd name="connsiteX130" fmla="*/ 6001127 w 6128435"/>
              <a:gd name="connsiteY130" fmla="*/ 5164609 h 6858000"/>
              <a:gd name="connsiteX131" fmla="*/ 5996647 w 6128435"/>
              <a:gd name="connsiteY131" fmla="*/ 5185640 h 6858000"/>
              <a:gd name="connsiteX132" fmla="*/ 5998514 w 6128435"/>
              <a:gd name="connsiteY132" fmla="*/ 5189673 h 6858000"/>
              <a:gd name="connsiteX133" fmla="*/ 5995970 w 6128435"/>
              <a:gd name="connsiteY133" fmla="*/ 5221547 h 6858000"/>
              <a:gd name="connsiteX134" fmla="*/ 5997218 w 6128435"/>
              <a:gd name="connsiteY134" fmla="*/ 5222031 h 6858000"/>
              <a:gd name="connsiteX135" fmla="*/ 6002116 w 6128435"/>
              <a:gd name="connsiteY135" fmla="*/ 5231223 h 6858000"/>
              <a:gd name="connsiteX136" fmla="*/ 6008541 w 6128435"/>
              <a:gd name="connsiteY136" fmla="*/ 5248680 h 6858000"/>
              <a:gd name="connsiteX137" fmla="*/ 6039260 w 6128435"/>
              <a:gd name="connsiteY137" fmla="*/ 5289518 h 6858000"/>
              <a:gd name="connsiteX138" fmla="*/ 6036748 w 6128435"/>
              <a:gd name="connsiteY138" fmla="*/ 5322752 h 6858000"/>
              <a:gd name="connsiteX139" fmla="*/ 6036943 w 6128435"/>
              <a:gd name="connsiteY139" fmla="*/ 5329480 h 6858000"/>
              <a:gd name="connsiteX140" fmla="*/ 6037236 w 6128435"/>
              <a:gd name="connsiteY140" fmla="*/ 5329634 h 6858000"/>
              <a:gd name="connsiteX141" fmla="*/ 6038019 w 6128435"/>
              <a:gd name="connsiteY141" fmla="*/ 5336764 h 6858000"/>
              <a:gd name="connsiteX142" fmla="*/ 6037298 w 6128435"/>
              <a:gd name="connsiteY142" fmla="*/ 5341753 h 6858000"/>
              <a:gd name="connsiteX143" fmla="*/ 6037677 w 6128435"/>
              <a:gd name="connsiteY143" fmla="*/ 5354807 h 6858000"/>
              <a:gd name="connsiteX144" fmla="*/ 6039728 w 6128435"/>
              <a:gd name="connsiteY144" fmla="*/ 5359416 h 6858000"/>
              <a:gd name="connsiteX145" fmla="*/ 6043311 w 6128435"/>
              <a:gd name="connsiteY145" fmla="*/ 5361407 h 6858000"/>
              <a:gd name="connsiteX146" fmla="*/ 6042954 w 6128435"/>
              <a:gd name="connsiteY146" fmla="*/ 5362576 h 6858000"/>
              <a:gd name="connsiteX147" fmla="*/ 6053435 w 6128435"/>
              <a:gd name="connsiteY147" fmla="*/ 5387547 h 6858000"/>
              <a:gd name="connsiteX148" fmla="*/ 6065933 w 6128435"/>
              <a:gd name="connsiteY148" fmla="*/ 5443002 h 6858000"/>
              <a:gd name="connsiteX149" fmla="*/ 6068640 w 6128435"/>
              <a:gd name="connsiteY149" fmla="*/ 5474503 h 6858000"/>
              <a:gd name="connsiteX150" fmla="*/ 6080922 w 6128435"/>
              <a:gd name="connsiteY150" fmla="*/ 5561070 h 6858000"/>
              <a:gd name="connsiteX151" fmla="*/ 6096949 w 6128435"/>
              <a:gd name="connsiteY151" fmla="*/ 5648179 h 6858000"/>
              <a:gd name="connsiteX152" fmla="*/ 6125703 w 6128435"/>
              <a:gd name="connsiteY152" fmla="*/ 5692894 h 6858000"/>
              <a:gd name="connsiteX153" fmla="*/ 6126670 w 6128435"/>
              <a:gd name="connsiteY153" fmla="*/ 5697882 h 6858000"/>
              <a:gd name="connsiteX154" fmla="*/ 6124061 w 6128435"/>
              <a:gd name="connsiteY154" fmla="*/ 5710294 h 6858000"/>
              <a:gd name="connsiteX155" fmla="*/ 6122213 w 6128435"/>
              <a:gd name="connsiteY155" fmla="*/ 5714762 h 6858000"/>
              <a:gd name="connsiteX156" fmla="*/ 6121353 w 6128435"/>
              <a:gd name="connsiteY156" fmla="*/ 5721725 h 6858000"/>
              <a:gd name="connsiteX157" fmla="*/ 6121607 w 6128435"/>
              <a:gd name="connsiteY157" fmla="*/ 5721959 h 6858000"/>
              <a:gd name="connsiteX158" fmla="*/ 6120262 w 6128435"/>
              <a:gd name="connsiteY158" fmla="*/ 5728358 h 6858000"/>
              <a:gd name="connsiteX159" fmla="*/ 6110194 w 6128435"/>
              <a:gd name="connsiteY159" fmla="*/ 5758853 h 6858000"/>
              <a:gd name="connsiteX160" fmla="*/ 6127519 w 6128435"/>
              <a:gd name="connsiteY160" fmla="*/ 5865775 h 6858000"/>
              <a:gd name="connsiteX161" fmla="*/ 6128435 w 6128435"/>
              <a:gd name="connsiteY161" fmla="*/ 5870164 h 6858000"/>
              <a:gd name="connsiteX162" fmla="*/ 6119217 w 6128435"/>
              <a:gd name="connsiteY162" fmla="*/ 5888542 h 6858000"/>
              <a:gd name="connsiteX163" fmla="*/ 6115966 w 6128435"/>
              <a:gd name="connsiteY163" fmla="*/ 5898387 h 6858000"/>
              <a:gd name="connsiteX164" fmla="*/ 6111924 w 6128435"/>
              <a:gd name="connsiteY164" fmla="*/ 5900444 h 6858000"/>
              <a:gd name="connsiteX165" fmla="*/ 6108716 w 6128435"/>
              <a:gd name="connsiteY165" fmla="*/ 5915345 h 6858000"/>
              <a:gd name="connsiteX166" fmla="*/ 6109524 w 6128435"/>
              <a:gd name="connsiteY166" fmla="*/ 5917328 h 6858000"/>
              <a:gd name="connsiteX167" fmla="*/ 6102493 w 6128435"/>
              <a:gd name="connsiteY167" fmla="*/ 5928602 h 6858000"/>
              <a:gd name="connsiteX168" fmla="*/ 6056863 w 6128435"/>
              <a:gd name="connsiteY168" fmla="*/ 6000643 h 6858000"/>
              <a:gd name="connsiteX169" fmla="*/ 6045436 w 6128435"/>
              <a:gd name="connsiteY169" fmla="*/ 6124480 h 6858000"/>
              <a:gd name="connsiteX170" fmla="*/ 6030489 w 6128435"/>
              <a:gd name="connsiteY170" fmla="*/ 6317666 h 6858000"/>
              <a:gd name="connsiteX171" fmla="*/ 6007492 w 6128435"/>
              <a:gd name="connsiteY171" fmla="*/ 6440818 h 6858000"/>
              <a:gd name="connsiteX172" fmla="*/ 6009467 w 6128435"/>
              <a:gd name="connsiteY172" fmla="*/ 6487076 h 6858000"/>
              <a:gd name="connsiteX173" fmla="*/ 5995064 w 6128435"/>
              <a:gd name="connsiteY173" fmla="*/ 6540791 h 6858000"/>
              <a:gd name="connsiteX174" fmla="*/ 5996309 w 6128435"/>
              <a:gd name="connsiteY174" fmla="*/ 6543961 h 6858000"/>
              <a:gd name="connsiteX175" fmla="*/ 5996048 w 6128435"/>
              <a:gd name="connsiteY175" fmla="*/ 6555444 h 6858000"/>
              <a:gd name="connsiteX176" fmla="*/ 6002524 w 6128435"/>
              <a:gd name="connsiteY176" fmla="*/ 6560188 h 6858000"/>
              <a:gd name="connsiteX177" fmla="*/ 6006823 w 6128435"/>
              <a:gd name="connsiteY177" fmla="*/ 6578546 h 6858000"/>
              <a:gd name="connsiteX178" fmla="*/ 6004510 w 6128435"/>
              <a:gd name="connsiteY178" fmla="*/ 6599256 h 6858000"/>
              <a:gd name="connsiteX179" fmla="*/ 5986207 w 6128435"/>
              <a:gd name="connsiteY179" fmla="*/ 6695855 h 6858000"/>
              <a:gd name="connsiteX180" fmla="*/ 5979428 w 6128435"/>
              <a:gd name="connsiteY180" fmla="*/ 6754678 h 6858000"/>
              <a:gd name="connsiteX181" fmla="*/ 5983398 w 6128435"/>
              <a:gd name="connsiteY181" fmla="*/ 6778641 h 6858000"/>
              <a:gd name="connsiteX182" fmla="*/ 5984543 w 6128435"/>
              <a:gd name="connsiteY182" fmla="*/ 6811016 h 6858000"/>
              <a:gd name="connsiteX183" fmla="*/ 5981802 w 6128435"/>
              <a:gd name="connsiteY183" fmla="*/ 6838578 h 6858000"/>
              <a:gd name="connsiteX184" fmla="*/ 5979671 w 6128435"/>
              <a:gd name="connsiteY184" fmla="*/ 6858000 h 6858000"/>
              <a:gd name="connsiteX185" fmla="*/ 0 w 6128435"/>
              <a:gd name="connsiteY185" fmla="*/ 6858000 h 6858000"/>
              <a:gd name="connsiteX186" fmla="*/ 0 w 6128435"/>
              <a:gd name="connsiteY18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8910 w 6128435"/>
              <a:gd name="connsiteY114" fmla="*/ 4300973 h 6858000"/>
              <a:gd name="connsiteX115" fmla="*/ 5939320 w 6128435"/>
              <a:gd name="connsiteY115" fmla="*/ 4340435 h 6858000"/>
              <a:gd name="connsiteX116" fmla="*/ 5946705 w 6128435"/>
              <a:gd name="connsiteY116" fmla="*/ 4428051 h 6858000"/>
              <a:gd name="connsiteX117" fmla="*/ 5949261 w 6128435"/>
              <a:gd name="connsiteY117" fmla="*/ 4449185 h 6858000"/>
              <a:gd name="connsiteX118" fmla="*/ 5957504 w 6128435"/>
              <a:gd name="connsiteY118" fmla="*/ 4465911 h 6858000"/>
              <a:gd name="connsiteX119" fmla="*/ 5964689 w 6128435"/>
              <a:gd name="connsiteY119" fmla="*/ 4468532 h 6858000"/>
              <a:gd name="connsiteX120" fmla="*/ 5967062 w 6128435"/>
              <a:gd name="connsiteY120" fmla="*/ 4479923 h 6858000"/>
              <a:gd name="connsiteX121" fmla="*/ 5968960 w 6128435"/>
              <a:gd name="connsiteY121" fmla="*/ 4482655 h 6858000"/>
              <a:gd name="connsiteX122" fmla="*/ 5978567 w 6128435"/>
              <a:gd name="connsiteY122" fmla="*/ 4498605 h 6858000"/>
              <a:gd name="connsiteX123" fmla="*/ 5967676 w 6128435"/>
              <a:gd name="connsiteY123" fmla="*/ 4540140 h 6858000"/>
              <a:gd name="connsiteX124" fmla="*/ 5980106 w 6128435"/>
              <a:gd name="connsiteY124" fmla="*/ 4585087 h 6858000"/>
              <a:gd name="connsiteX125" fmla="*/ 5998138 w 6128435"/>
              <a:gd name="connsiteY125" fmla="*/ 4697518 h 6858000"/>
              <a:gd name="connsiteX126" fmla="*/ 6013516 w 6128435"/>
              <a:gd name="connsiteY126" fmla="*/ 4786619 h 6858000"/>
              <a:gd name="connsiteX127" fmla="*/ 6025404 w 6128435"/>
              <a:gd name="connsiteY127" fmla="*/ 4858148 h 6858000"/>
              <a:gd name="connsiteX128" fmla="*/ 6007749 w 6128435"/>
              <a:gd name="connsiteY128" fmla="*/ 4964715 h 6858000"/>
              <a:gd name="connsiteX129" fmla="*/ 6005269 w 6128435"/>
              <a:gd name="connsiteY129" fmla="*/ 5150567 h 6858000"/>
              <a:gd name="connsiteX130" fmla="*/ 6001127 w 6128435"/>
              <a:gd name="connsiteY130" fmla="*/ 5164609 h 6858000"/>
              <a:gd name="connsiteX131" fmla="*/ 5996647 w 6128435"/>
              <a:gd name="connsiteY131" fmla="*/ 5185640 h 6858000"/>
              <a:gd name="connsiteX132" fmla="*/ 5998514 w 6128435"/>
              <a:gd name="connsiteY132" fmla="*/ 5189673 h 6858000"/>
              <a:gd name="connsiteX133" fmla="*/ 5995970 w 6128435"/>
              <a:gd name="connsiteY133" fmla="*/ 5221547 h 6858000"/>
              <a:gd name="connsiteX134" fmla="*/ 5997218 w 6128435"/>
              <a:gd name="connsiteY134" fmla="*/ 5222031 h 6858000"/>
              <a:gd name="connsiteX135" fmla="*/ 6002116 w 6128435"/>
              <a:gd name="connsiteY135" fmla="*/ 5231223 h 6858000"/>
              <a:gd name="connsiteX136" fmla="*/ 6008541 w 6128435"/>
              <a:gd name="connsiteY136" fmla="*/ 5248680 h 6858000"/>
              <a:gd name="connsiteX137" fmla="*/ 6039260 w 6128435"/>
              <a:gd name="connsiteY137" fmla="*/ 5289518 h 6858000"/>
              <a:gd name="connsiteX138" fmla="*/ 6036748 w 6128435"/>
              <a:gd name="connsiteY138" fmla="*/ 5322752 h 6858000"/>
              <a:gd name="connsiteX139" fmla="*/ 6036943 w 6128435"/>
              <a:gd name="connsiteY139" fmla="*/ 5329480 h 6858000"/>
              <a:gd name="connsiteX140" fmla="*/ 6037236 w 6128435"/>
              <a:gd name="connsiteY140" fmla="*/ 5329634 h 6858000"/>
              <a:gd name="connsiteX141" fmla="*/ 6038019 w 6128435"/>
              <a:gd name="connsiteY141" fmla="*/ 5336764 h 6858000"/>
              <a:gd name="connsiteX142" fmla="*/ 6037298 w 6128435"/>
              <a:gd name="connsiteY142" fmla="*/ 5341753 h 6858000"/>
              <a:gd name="connsiteX143" fmla="*/ 6037677 w 6128435"/>
              <a:gd name="connsiteY143" fmla="*/ 5354807 h 6858000"/>
              <a:gd name="connsiteX144" fmla="*/ 6039728 w 6128435"/>
              <a:gd name="connsiteY144" fmla="*/ 5359416 h 6858000"/>
              <a:gd name="connsiteX145" fmla="*/ 6043311 w 6128435"/>
              <a:gd name="connsiteY145" fmla="*/ 5361407 h 6858000"/>
              <a:gd name="connsiteX146" fmla="*/ 6042954 w 6128435"/>
              <a:gd name="connsiteY146" fmla="*/ 5362576 h 6858000"/>
              <a:gd name="connsiteX147" fmla="*/ 6053435 w 6128435"/>
              <a:gd name="connsiteY147" fmla="*/ 5387547 h 6858000"/>
              <a:gd name="connsiteX148" fmla="*/ 6065933 w 6128435"/>
              <a:gd name="connsiteY148" fmla="*/ 5443002 h 6858000"/>
              <a:gd name="connsiteX149" fmla="*/ 6068640 w 6128435"/>
              <a:gd name="connsiteY149" fmla="*/ 5474503 h 6858000"/>
              <a:gd name="connsiteX150" fmla="*/ 6080922 w 6128435"/>
              <a:gd name="connsiteY150" fmla="*/ 5561070 h 6858000"/>
              <a:gd name="connsiteX151" fmla="*/ 6096949 w 6128435"/>
              <a:gd name="connsiteY151" fmla="*/ 5648179 h 6858000"/>
              <a:gd name="connsiteX152" fmla="*/ 6125703 w 6128435"/>
              <a:gd name="connsiteY152" fmla="*/ 5692894 h 6858000"/>
              <a:gd name="connsiteX153" fmla="*/ 6126670 w 6128435"/>
              <a:gd name="connsiteY153" fmla="*/ 5697882 h 6858000"/>
              <a:gd name="connsiteX154" fmla="*/ 6124061 w 6128435"/>
              <a:gd name="connsiteY154" fmla="*/ 5710294 h 6858000"/>
              <a:gd name="connsiteX155" fmla="*/ 6122213 w 6128435"/>
              <a:gd name="connsiteY155" fmla="*/ 5714762 h 6858000"/>
              <a:gd name="connsiteX156" fmla="*/ 6121353 w 6128435"/>
              <a:gd name="connsiteY156" fmla="*/ 5721725 h 6858000"/>
              <a:gd name="connsiteX157" fmla="*/ 6121607 w 6128435"/>
              <a:gd name="connsiteY157" fmla="*/ 5721959 h 6858000"/>
              <a:gd name="connsiteX158" fmla="*/ 6120262 w 6128435"/>
              <a:gd name="connsiteY158" fmla="*/ 5728358 h 6858000"/>
              <a:gd name="connsiteX159" fmla="*/ 6110194 w 6128435"/>
              <a:gd name="connsiteY159" fmla="*/ 5758853 h 6858000"/>
              <a:gd name="connsiteX160" fmla="*/ 6127519 w 6128435"/>
              <a:gd name="connsiteY160" fmla="*/ 5865775 h 6858000"/>
              <a:gd name="connsiteX161" fmla="*/ 6128435 w 6128435"/>
              <a:gd name="connsiteY161" fmla="*/ 5870164 h 6858000"/>
              <a:gd name="connsiteX162" fmla="*/ 6119217 w 6128435"/>
              <a:gd name="connsiteY162" fmla="*/ 5888542 h 6858000"/>
              <a:gd name="connsiteX163" fmla="*/ 6115966 w 6128435"/>
              <a:gd name="connsiteY163" fmla="*/ 5898387 h 6858000"/>
              <a:gd name="connsiteX164" fmla="*/ 6111924 w 6128435"/>
              <a:gd name="connsiteY164" fmla="*/ 5900444 h 6858000"/>
              <a:gd name="connsiteX165" fmla="*/ 6108716 w 6128435"/>
              <a:gd name="connsiteY165" fmla="*/ 5915345 h 6858000"/>
              <a:gd name="connsiteX166" fmla="*/ 6109524 w 6128435"/>
              <a:gd name="connsiteY166" fmla="*/ 5917328 h 6858000"/>
              <a:gd name="connsiteX167" fmla="*/ 6102493 w 6128435"/>
              <a:gd name="connsiteY167" fmla="*/ 5928602 h 6858000"/>
              <a:gd name="connsiteX168" fmla="*/ 6056863 w 6128435"/>
              <a:gd name="connsiteY168" fmla="*/ 6000643 h 6858000"/>
              <a:gd name="connsiteX169" fmla="*/ 6045436 w 6128435"/>
              <a:gd name="connsiteY169" fmla="*/ 6124480 h 6858000"/>
              <a:gd name="connsiteX170" fmla="*/ 6030489 w 6128435"/>
              <a:gd name="connsiteY170" fmla="*/ 6317666 h 6858000"/>
              <a:gd name="connsiteX171" fmla="*/ 6007492 w 6128435"/>
              <a:gd name="connsiteY171" fmla="*/ 6440818 h 6858000"/>
              <a:gd name="connsiteX172" fmla="*/ 6009467 w 6128435"/>
              <a:gd name="connsiteY172" fmla="*/ 6487076 h 6858000"/>
              <a:gd name="connsiteX173" fmla="*/ 5995064 w 6128435"/>
              <a:gd name="connsiteY173" fmla="*/ 6540791 h 6858000"/>
              <a:gd name="connsiteX174" fmla="*/ 5996309 w 6128435"/>
              <a:gd name="connsiteY174" fmla="*/ 6543961 h 6858000"/>
              <a:gd name="connsiteX175" fmla="*/ 5996048 w 6128435"/>
              <a:gd name="connsiteY175" fmla="*/ 6555444 h 6858000"/>
              <a:gd name="connsiteX176" fmla="*/ 6002524 w 6128435"/>
              <a:gd name="connsiteY176" fmla="*/ 6560188 h 6858000"/>
              <a:gd name="connsiteX177" fmla="*/ 6006823 w 6128435"/>
              <a:gd name="connsiteY177" fmla="*/ 6578546 h 6858000"/>
              <a:gd name="connsiteX178" fmla="*/ 6004510 w 6128435"/>
              <a:gd name="connsiteY178" fmla="*/ 6599256 h 6858000"/>
              <a:gd name="connsiteX179" fmla="*/ 5986207 w 6128435"/>
              <a:gd name="connsiteY179" fmla="*/ 6695855 h 6858000"/>
              <a:gd name="connsiteX180" fmla="*/ 5979428 w 6128435"/>
              <a:gd name="connsiteY180" fmla="*/ 6754678 h 6858000"/>
              <a:gd name="connsiteX181" fmla="*/ 5983398 w 6128435"/>
              <a:gd name="connsiteY181" fmla="*/ 6778641 h 6858000"/>
              <a:gd name="connsiteX182" fmla="*/ 5984543 w 6128435"/>
              <a:gd name="connsiteY182" fmla="*/ 6811016 h 6858000"/>
              <a:gd name="connsiteX183" fmla="*/ 5981802 w 6128435"/>
              <a:gd name="connsiteY183" fmla="*/ 6838578 h 6858000"/>
              <a:gd name="connsiteX184" fmla="*/ 5979671 w 6128435"/>
              <a:gd name="connsiteY184" fmla="*/ 6858000 h 6858000"/>
              <a:gd name="connsiteX185" fmla="*/ 0 w 6128435"/>
              <a:gd name="connsiteY185" fmla="*/ 6858000 h 6858000"/>
              <a:gd name="connsiteX186" fmla="*/ 0 w 6128435"/>
              <a:gd name="connsiteY18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8910 w 6128435"/>
              <a:gd name="connsiteY114" fmla="*/ 4300973 h 6858000"/>
              <a:gd name="connsiteX115" fmla="*/ 5939320 w 6128435"/>
              <a:gd name="connsiteY115" fmla="*/ 4340435 h 6858000"/>
              <a:gd name="connsiteX116" fmla="*/ 5946705 w 6128435"/>
              <a:gd name="connsiteY116" fmla="*/ 4428051 h 6858000"/>
              <a:gd name="connsiteX117" fmla="*/ 5949261 w 6128435"/>
              <a:gd name="connsiteY117" fmla="*/ 4449185 h 6858000"/>
              <a:gd name="connsiteX118" fmla="*/ 5957504 w 6128435"/>
              <a:gd name="connsiteY118" fmla="*/ 4465911 h 6858000"/>
              <a:gd name="connsiteX119" fmla="*/ 5964689 w 6128435"/>
              <a:gd name="connsiteY119" fmla="*/ 4468532 h 6858000"/>
              <a:gd name="connsiteX120" fmla="*/ 5967062 w 6128435"/>
              <a:gd name="connsiteY120" fmla="*/ 4479923 h 6858000"/>
              <a:gd name="connsiteX121" fmla="*/ 5968960 w 6128435"/>
              <a:gd name="connsiteY121" fmla="*/ 4482655 h 6858000"/>
              <a:gd name="connsiteX122" fmla="*/ 5978567 w 6128435"/>
              <a:gd name="connsiteY122" fmla="*/ 4498605 h 6858000"/>
              <a:gd name="connsiteX123" fmla="*/ 5980106 w 6128435"/>
              <a:gd name="connsiteY123" fmla="*/ 4585087 h 6858000"/>
              <a:gd name="connsiteX124" fmla="*/ 5998138 w 6128435"/>
              <a:gd name="connsiteY124" fmla="*/ 4697518 h 6858000"/>
              <a:gd name="connsiteX125" fmla="*/ 6013516 w 6128435"/>
              <a:gd name="connsiteY125" fmla="*/ 4786619 h 6858000"/>
              <a:gd name="connsiteX126" fmla="*/ 6025404 w 6128435"/>
              <a:gd name="connsiteY126" fmla="*/ 4858148 h 6858000"/>
              <a:gd name="connsiteX127" fmla="*/ 6007749 w 6128435"/>
              <a:gd name="connsiteY127" fmla="*/ 4964715 h 6858000"/>
              <a:gd name="connsiteX128" fmla="*/ 6005269 w 6128435"/>
              <a:gd name="connsiteY128" fmla="*/ 5150567 h 6858000"/>
              <a:gd name="connsiteX129" fmla="*/ 6001127 w 6128435"/>
              <a:gd name="connsiteY129" fmla="*/ 5164609 h 6858000"/>
              <a:gd name="connsiteX130" fmla="*/ 5996647 w 6128435"/>
              <a:gd name="connsiteY130" fmla="*/ 5185640 h 6858000"/>
              <a:gd name="connsiteX131" fmla="*/ 5998514 w 6128435"/>
              <a:gd name="connsiteY131" fmla="*/ 5189673 h 6858000"/>
              <a:gd name="connsiteX132" fmla="*/ 5995970 w 6128435"/>
              <a:gd name="connsiteY132" fmla="*/ 5221547 h 6858000"/>
              <a:gd name="connsiteX133" fmla="*/ 5997218 w 6128435"/>
              <a:gd name="connsiteY133" fmla="*/ 5222031 h 6858000"/>
              <a:gd name="connsiteX134" fmla="*/ 6002116 w 6128435"/>
              <a:gd name="connsiteY134" fmla="*/ 5231223 h 6858000"/>
              <a:gd name="connsiteX135" fmla="*/ 6008541 w 6128435"/>
              <a:gd name="connsiteY135" fmla="*/ 5248680 h 6858000"/>
              <a:gd name="connsiteX136" fmla="*/ 6039260 w 6128435"/>
              <a:gd name="connsiteY136" fmla="*/ 5289518 h 6858000"/>
              <a:gd name="connsiteX137" fmla="*/ 6036748 w 6128435"/>
              <a:gd name="connsiteY137" fmla="*/ 5322752 h 6858000"/>
              <a:gd name="connsiteX138" fmla="*/ 6036943 w 6128435"/>
              <a:gd name="connsiteY138" fmla="*/ 5329480 h 6858000"/>
              <a:gd name="connsiteX139" fmla="*/ 6037236 w 6128435"/>
              <a:gd name="connsiteY139" fmla="*/ 5329634 h 6858000"/>
              <a:gd name="connsiteX140" fmla="*/ 6038019 w 6128435"/>
              <a:gd name="connsiteY140" fmla="*/ 5336764 h 6858000"/>
              <a:gd name="connsiteX141" fmla="*/ 6037298 w 6128435"/>
              <a:gd name="connsiteY141" fmla="*/ 5341753 h 6858000"/>
              <a:gd name="connsiteX142" fmla="*/ 6037677 w 6128435"/>
              <a:gd name="connsiteY142" fmla="*/ 5354807 h 6858000"/>
              <a:gd name="connsiteX143" fmla="*/ 6039728 w 6128435"/>
              <a:gd name="connsiteY143" fmla="*/ 5359416 h 6858000"/>
              <a:gd name="connsiteX144" fmla="*/ 6043311 w 6128435"/>
              <a:gd name="connsiteY144" fmla="*/ 5361407 h 6858000"/>
              <a:gd name="connsiteX145" fmla="*/ 6042954 w 6128435"/>
              <a:gd name="connsiteY145" fmla="*/ 5362576 h 6858000"/>
              <a:gd name="connsiteX146" fmla="*/ 6053435 w 6128435"/>
              <a:gd name="connsiteY146" fmla="*/ 5387547 h 6858000"/>
              <a:gd name="connsiteX147" fmla="*/ 6065933 w 6128435"/>
              <a:gd name="connsiteY147" fmla="*/ 5443002 h 6858000"/>
              <a:gd name="connsiteX148" fmla="*/ 6068640 w 6128435"/>
              <a:gd name="connsiteY148" fmla="*/ 5474503 h 6858000"/>
              <a:gd name="connsiteX149" fmla="*/ 6080922 w 6128435"/>
              <a:gd name="connsiteY149" fmla="*/ 5561070 h 6858000"/>
              <a:gd name="connsiteX150" fmla="*/ 6096949 w 6128435"/>
              <a:gd name="connsiteY150" fmla="*/ 5648179 h 6858000"/>
              <a:gd name="connsiteX151" fmla="*/ 6125703 w 6128435"/>
              <a:gd name="connsiteY151" fmla="*/ 5692894 h 6858000"/>
              <a:gd name="connsiteX152" fmla="*/ 6126670 w 6128435"/>
              <a:gd name="connsiteY152" fmla="*/ 5697882 h 6858000"/>
              <a:gd name="connsiteX153" fmla="*/ 6124061 w 6128435"/>
              <a:gd name="connsiteY153" fmla="*/ 5710294 h 6858000"/>
              <a:gd name="connsiteX154" fmla="*/ 6122213 w 6128435"/>
              <a:gd name="connsiteY154" fmla="*/ 5714762 h 6858000"/>
              <a:gd name="connsiteX155" fmla="*/ 6121353 w 6128435"/>
              <a:gd name="connsiteY155" fmla="*/ 5721725 h 6858000"/>
              <a:gd name="connsiteX156" fmla="*/ 6121607 w 6128435"/>
              <a:gd name="connsiteY156" fmla="*/ 5721959 h 6858000"/>
              <a:gd name="connsiteX157" fmla="*/ 6120262 w 6128435"/>
              <a:gd name="connsiteY157" fmla="*/ 5728358 h 6858000"/>
              <a:gd name="connsiteX158" fmla="*/ 6110194 w 6128435"/>
              <a:gd name="connsiteY158" fmla="*/ 5758853 h 6858000"/>
              <a:gd name="connsiteX159" fmla="*/ 6127519 w 6128435"/>
              <a:gd name="connsiteY159" fmla="*/ 5865775 h 6858000"/>
              <a:gd name="connsiteX160" fmla="*/ 6128435 w 6128435"/>
              <a:gd name="connsiteY160" fmla="*/ 5870164 h 6858000"/>
              <a:gd name="connsiteX161" fmla="*/ 6119217 w 6128435"/>
              <a:gd name="connsiteY161" fmla="*/ 5888542 h 6858000"/>
              <a:gd name="connsiteX162" fmla="*/ 6115966 w 6128435"/>
              <a:gd name="connsiteY162" fmla="*/ 5898387 h 6858000"/>
              <a:gd name="connsiteX163" fmla="*/ 6111924 w 6128435"/>
              <a:gd name="connsiteY163" fmla="*/ 5900444 h 6858000"/>
              <a:gd name="connsiteX164" fmla="*/ 6108716 w 6128435"/>
              <a:gd name="connsiteY164" fmla="*/ 5915345 h 6858000"/>
              <a:gd name="connsiteX165" fmla="*/ 6109524 w 6128435"/>
              <a:gd name="connsiteY165" fmla="*/ 5917328 h 6858000"/>
              <a:gd name="connsiteX166" fmla="*/ 6102493 w 6128435"/>
              <a:gd name="connsiteY166" fmla="*/ 5928602 h 6858000"/>
              <a:gd name="connsiteX167" fmla="*/ 6056863 w 6128435"/>
              <a:gd name="connsiteY167" fmla="*/ 6000643 h 6858000"/>
              <a:gd name="connsiteX168" fmla="*/ 6045436 w 6128435"/>
              <a:gd name="connsiteY168" fmla="*/ 6124480 h 6858000"/>
              <a:gd name="connsiteX169" fmla="*/ 6030489 w 6128435"/>
              <a:gd name="connsiteY169" fmla="*/ 6317666 h 6858000"/>
              <a:gd name="connsiteX170" fmla="*/ 6007492 w 6128435"/>
              <a:gd name="connsiteY170" fmla="*/ 6440818 h 6858000"/>
              <a:gd name="connsiteX171" fmla="*/ 6009467 w 6128435"/>
              <a:gd name="connsiteY171" fmla="*/ 6487076 h 6858000"/>
              <a:gd name="connsiteX172" fmla="*/ 5995064 w 6128435"/>
              <a:gd name="connsiteY172" fmla="*/ 6540791 h 6858000"/>
              <a:gd name="connsiteX173" fmla="*/ 5996309 w 6128435"/>
              <a:gd name="connsiteY173" fmla="*/ 6543961 h 6858000"/>
              <a:gd name="connsiteX174" fmla="*/ 5996048 w 6128435"/>
              <a:gd name="connsiteY174" fmla="*/ 6555444 h 6858000"/>
              <a:gd name="connsiteX175" fmla="*/ 6002524 w 6128435"/>
              <a:gd name="connsiteY175" fmla="*/ 6560188 h 6858000"/>
              <a:gd name="connsiteX176" fmla="*/ 6006823 w 6128435"/>
              <a:gd name="connsiteY176" fmla="*/ 6578546 h 6858000"/>
              <a:gd name="connsiteX177" fmla="*/ 6004510 w 6128435"/>
              <a:gd name="connsiteY177" fmla="*/ 6599256 h 6858000"/>
              <a:gd name="connsiteX178" fmla="*/ 5986207 w 6128435"/>
              <a:gd name="connsiteY178" fmla="*/ 6695855 h 6858000"/>
              <a:gd name="connsiteX179" fmla="*/ 5979428 w 6128435"/>
              <a:gd name="connsiteY179" fmla="*/ 6754678 h 6858000"/>
              <a:gd name="connsiteX180" fmla="*/ 5983398 w 6128435"/>
              <a:gd name="connsiteY180" fmla="*/ 6778641 h 6858000"/>
              <a:gd name="connsiteX181" fmla="*/ 5984543 w 6128435"/>
              <a:gd name="connsiteY181" fmla="*/ 6811016 h 6858000"/>
              <a:gd name="connsiteX182" fmla="*/ 5981802 w 6128435"/>
              <a:gd name="connsiteY182" fmla="*/ 6838578 h 6858000"/>
              <a:gd name="connsiteX183" fmla="*/ 5979671 w 6128435"/>
              <a:gd name="connsiteY183" fmla="*/ 6858000 h 6858000"/>
              <a:gd name="connsiteX184" fmla="*/ 0 w 6128435"/>
              <a:gd name="connsiteY184" fmla="*/ 6858000 h 6858000"/>
              <a:gd name="connsiteX185" fmla="*/ 0 w 6128435"/>
              <a:gd name="connsiteY18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52592 w 6128435"/>
              <a:gd name="connsiteY36" fmla="*/ 2092210 h 6858000"/>
              <a:gd name="connsiteX37" fmla="*/ 5264303 w 6128435"/>
              <a:gd name="connsiteY37" fmla="*/ 2225157 h 6858000"/>
              <a:gd name="connsiteX38" fmla="*/ 5254949 w 6128435"/>
              <a:gd name="connsiteY38" fmla="*/ 2236160 h 6858000"/>
              <a:gd name="connsiteX39" fmla="*/ 5250104 w 6128435"/>
              <a:gd name="connsiteY39" fmla="*/ 2249166 h 6858000"/>
              <a:gd name="connsiteX40" fmla="*/ 5251214 w 6128435"/>
              <a:gd name="connsiteY40" fmla="*/ 2250944 h 6858000"/>
              <a:gd name="connsiteX41" fmla="*/ 5250644 w 6128435"/>
              <a:gd name="connsiteY41" fmla="*/ 2266619 h 6858000"/>
              <a:gd name="connsiteX42" fmla="*/ 5247111 w 6128435"/>
              <a:gd name="connsiteY42" fmla="*/ 2269679 h 6858000"/>
              <a:gd name="connsiteX43" fmla="*/ 5245653 w 6128435"/>
              <a:gd name="connsiteY43" fmla="*/ 2280317 h 6858000"/>
              <a:gd name="connsiteX44" fmla="*/ 5239901 w 6128435"/>
              <a:gd name="connsiteY44" fmla="*/ 2300961 h 6858000"/>
              <a:gd name="connsiteX45" fmla="*/ 5241522 w 6128435"/>
              <a:gd name="connsiteY45" fmla="*/ 2305114 h 6858000"/>
              <a:gd name="connsiteX46" fmla="*/ 5237050 w 6128435"/>
              <a:gd name="connsiteY46" fmla="*/ 2336703 h 6858000"/>
              <a:gd name="connsiteX47" fmla="*/ 5238267 w 6128435"/>
              <a:gd name="connsiteY47" fmla="*/ 2337277 h 6858000"/>
              <a:gd name="connsiteX48" fmla="*/ 5242602 w 6128435"/>
              <a:gd name="connsiteY48" fmla="*/ 2346782 h 6858000"/>
              <a:gd name="connsiteX49" fmla="*/ 5247963 w 6128435"/>
              <a:gd name="connsiteY49" fmla="*/ 2364638 h 6858000"/>
              <a:gd name="connsiteX50" fmla="*/ 5276175 w 6128435"/>
              <a:gd name="connsiteY50" fmla="*/ 2407515 h 6858000"/>
              <a:gd name="connsiteX51" fmla="*/ 5271650 w 6128435"/>
              <a:gd name="connsiteY51" fmla="*/ 2440467 h 6858000"/>
              <a:gd name="connsiteX52" fmla="*/ 5271438 w 6128435"/>
              <a:gd name="connsiteY52" fmla="*/ 2447186 h 6858000"/>
              <a:gd name="connsiteX53" fmla="*/ 5271722 w 6128435"/>
              <a:gd name="connsiteY53" fmla="*/ 2447359 h 6858000"/>
              <a:gd name="connsiteX54" fmla="*/ 5272069 w 6128435"/>
              <a:gd name="connsiteY54" fmla="*/ 2454523 h 6858000"/>
              <a:gd name="connsiteX55" fmla="*/ 5271049 w 6128435"/>
              <a:gd name="connsiteY55" fmla="*/ 2459442 h 6858000"/>
              <a:gd name="connsiteX56" fmla="*/ 5270636 w 6128435"/>
              <a:gd name="connsiteY56" fmla="*/ 2472481 h 6858000"/>
              <a:gd name="connsiteX57" fmla="*/ 5272406 w 6128435"/>
              <a:gd name="connsiteY57" fmla="*/ 2477221 h 6858000"/>
              <a:gd name="connsiteX58" fmla="*/ 5307538 w 6128435"/>
              <a:gd name="connsiteY58" fmla="*/ 2514685 h 6858000"/>
              <a:gd name="connsiteX59" fmla="*/ 5337604 w 6128435"/>
              <a:gd name="connsiteY59" fmla="*/ 2597632 h 6858000"/>
              <a:gd name="connsiteX60" fmla="*/ 5407503 w 6128435"/>
              <a:gd name="connsiteY60" fmla="*/ 2786290 h 6858000"/>
              <a:gd name="connsiteX61" fmla="*/ 5407356 w 6128435"/>
              <a:gd name="connsiteY61" fmla="*/ 2787545 h 6858000"/>
              <a:gd name="connsiteX62" fmla="*/ 5411130 w 6128435"/>
              <a:gd name="connsiteY62" fmla="*/ 2788640 h 6858000"/>
              <a:gd name="connsiteX63" fmla="*/ 5416439 w 6128435"/>
              <a:gd name="connsiteY63" fmla="*/ 2805666 h 6858000"/>
              <a:gd name="connsiteX64" fmla="*/ 5416589 w 6128435"/>
              <a:gd name="connsiteY64" fmla="*/ 2810822 h 6858000"/>
              <a:gd name="connsiteX65" fmla="*/ 5418542 w 6128435"/>
              <a:gd name="connsiteY65" fmla="*/ 2817745 h 6858000"/>
              <a:gd name="connsiteX66" fmla="*/ 5418847 w 6128435"/>
              <a:gd name="connsiteY66" fmla="*/ 2817825 h 6858000"/>
              <a:gd name="connsiteX67" fmla="*/ 5423364 w 6128435"/>
              <a:gd name="connsiteY67" fmla="*/ 2858292 h 6858000"/>
              <a:gd name="connsiteX68" fmla="*/ 5479298 w 6128435"/>
              <a:gd name="connsiteY68" fmla="*/ 2947791 h 6858000"/>
              <a:gd name="connsiteX69" fmla="*/ 5481770 w 6128435"/>
              <a:gd name="connsiteY69" fmla="*/ 2951352 h 6858000"/>
              <a:gd name="connsiteX70" fmla="*/ 5481013 w 6128435"/>
              <a:gd name="connsiteY70" fmla="*/ 2973461 h 6858000"/>
              <a:gd name="connsiteX71" fmla="*/ 5482045 w 6128435"/>
              <a:gd name="connsiteY71" fmla="*/ 2984371 h 6858000"/>
              <a:gd name="connsiteX72" fmla="*/ 5479405 w 6128435"/>
              <a:gd name="connsiteY72" fmla="*/ 2988507 h 6858000"/>
              <a:gd name="connsiteX73" fmla="*/ 5482415 w 6128435"/>
              <a:gd name="connsiteY73" fmla="*/ 3004079 h 6858000"/>
              <a:gd name="connsiteX74" fmla="*/ 5483865 w 6128435"/>
              <a:gd name="connsiteY74" fmla="*/ 3005467 h 6858000"/>
              <a:gd name="connsiteX75" fmla="*/ 5482236 w 6128435"/>
              <a:gd name="connsiteY75" fmla="*/ 3019791 h 6858000"/>
              <a:gd name="connsiteX76" fmla="*/ 5475895 w 6128435"/>
              <a:gd name="connsiteY76" fmla="*/ 3033578 h 6858000"/>
              <a:gd name="connsiteX77" fmla="*/ 5477595 w 6128435"/>
              <a:gd name="connsiteY77" fmla="*/ 3250534 h 6858000"/>
              <a:gd name="connsiteX78" fmla="*/ 5532836 w 6128435"/>
              <a:gd name="connsiteY78" fmla="*/ 3353840 h 6858000"/>
              <a:gd name="connsiteX79" fmla="*/ 5561229 w 6128435"/>
              <a:gd name="connsiteY79" fmla="*/ 3395784 h 6858000"/>
              <a:gd name="connsiteX80" fmla="*/ 5589758 w 6128435"/>
              <a:gd name="connsiteY80" fmla="*/ 3506453 h 6858000"/>
              <a:gd name="connsiteX81" fmla="*/ 5596144 w 6128435"/>
              <a:gd name="connsiteY81" fmla="*/ 3534624 h 6858000"/>
              <a:gd name="connsiteX82" fmla="*/ 5597750 w 6128435"/>
              <a:gd name="connsiteY82" fmla="*/ 3534129 h 6858000"/>
              <a:gd name="connsiteX83" fmla="*/ 5599700 w 6128435"/>
              <a:gd name="connsiteY83" fmla="*/ 3547221 h 6858000"/>
              <a:gd name="connsiteX84" fmla="*/ 5615031 w 6128435"/>
              <a:gd name="connsiteY84" fmla="*/ 3557482 h 6858000"/>
              <a:gd name="connsiteX85" fmla="*/ 5618377 w 6128435"/>
              <a:gd name="connsiteY85" fmla="*/ 3588431 h 6858000"/>
              <a:gd name="connsiteX86" fmla="*/ 5612155 w 6128435"/>
              <a:gd name="connsiteY86" fmla="*/ 3589869 h 6858000"/>
              <a:gd name="connsiteX87" fmla="*/ 5620843 w 6128435"/>
              <a:gd name="connsiteY87" fmla="*/ 3606745 h 6858000"/>
              <a:gd name="connsiteX88" fmla="*/ 5655472 w 6128435"/>
              <a:gd name="connsiteY88" fmla="*/ 3678877 h 6858000"/>
              <a:gd name="connsiteX89" fmla="*/ 5680448 w 6128435"/>
              <a:gd name="connsiteY89" fmla="*/ 3717760 h 6858000"/>
              <a:gd name="connsiteX90" fmla="*/ 5683015 w 6128435"/>
              <a:gd name="connsiteY90" fmla="*/ 3762025 h 6858000"/>
              <a:gd name="connsiteX91" fmla="*/ 5696643 w 6128435"/>
              <a:gd name="connsiteY91" fmla="*/ 3773888 h 6858000"/>
              <a:gd name="connsiteX92" fmla="*/ 5699203 w 6128435"/>
              <a:gd name="connsiteY92" fmla="*/ 3775823 h 6858000"/>
              <a:gd name="connsiteX93" fmla="*/ 5704824 w 6128435"/>
              <a:gd name="connsiteY93" fmla="*/ 3785966 h 6858000"/>
              <a:gd name="connsiteX94" fmla="*/ 5712204 w 6128435"/>
              <a:gd name="connsiteY94" fmla="*/ 3785830 h 6858000"/>
              <a:gd name="connsiteX95" fmla="*/ 5724816 w 6128435"/>
              <a:gd name="connsiteY95" fmla="*/ 3798949 h 6858000"/>
              <a:gd name="connsiteX96" fmla="*/ 5733539 w 6128435"/>
              <a:gd name="connsiteY96" fmla="*/ 3818457 h 6858000"/>
              <a:gd name="connsiteX97" fmla="*/ 5768491 w 6128435"/>
              <a:gd name="connsiteY97" fmla="*/ 3914399 h 6858000"/>
              <a:gd name="connsiteX98" fmla="*/ 5793123 w 6128435"/>
              <a:gd name="connsiteY98" fmla="*/ 3969952 h 6858000"/>
              <a:gd name="connsiteX99" fmla="*/ 5808321 w 6128435"/>
              <a:gd name="connsiteY99" fmla="*/ 3988153 h 6858000"/>
              <a:gd name="connsiteX100" fmla="*/ 5825621 w 6128435"/>
              <a:gd name="connsiteY100" fmla="*/ 4015525 h 6858000"/>
              <a:gd name="connsiteX101" fmla="*/ 5860672 w 6128435"/>
              <a:gd name="connsiteY101" fmla="*/ 4061579 h 6858000"/>
              <a:gd name="connsiteX102" fmla="*/ 5872173 w 6128435"/>
              <a:gd name="connsiteY102" fmla="*/ 4088497 h 6858000"/>
              <a:gd name="connsiteX103" fmla="*/ 5883705 w 6128435"/>
              <a:gd name="connsiteY103" fmla="*/ 4101899 h 6858000"/>
              <a:gd name="connsiteX104" fmla="*/ 5885314 w 6128435"/>
              <a:gd name="connsiteY104" fmla="*/ 4108387 h 6858000"/>
              <a:gd name="connsiteX105" fmla="*/ 5894095 w 6128435"/>
              <a:gd name="connsiteY105" fmla="*/ 4128857 h 6858000"/>
              <a:gd name="connsiteX106" fmla="*/ 5898339 w 6128435"/>
              <a:gd name="connsiteY106" fmla="*/ 4140800 h 6858000"/>
              <a:gd name="connsiteX107" fmla="*/ 5899734 w 6128435"/>
              <a:gd name="connsiteY107" fmla="*/ 4145632 h 6858000"/>
              <a:gd name="connsiteX108" fmla="*/ 5897098 w 6128435"/>
              <a:gd name="connsiteY108" fmla="*/ 4157819 h 6858000"/>
              <a:gd name="connsiteX109" fmla="*/ 5903513 w 6128435"/>
              <a:gd name="connsiteY109" fmla="*/ 4187661 h 6858000"/>
              <a:gd name="connsiteX110" fmla="*/ 5917114 w 6128435"/>
              <a:gd name="connsiteY110" fmla="*/ 4213096 h 6858000"/>
              <a:gd name="connsiteX111" fmla="*/ 5921153 w 6128435"/>
              <a:gd name="connsiteY111" fmla="*/ 4236222 h 6858000"/>
              <a:gd name="connsiteX112" fmla="*/ 5924233 w 6128435"/>
              <a:gd name="connsiteY112" fmla="*/ 4242060 h 6858000"/>
              <a:gd name="connsiteX113" fmla="*/ 5928910 w 6128435"/>
              <a:gd name="connsiteY113" fmla="*/ 4300973 h 6858000"/>
              <a:gd name="connsiteX114" fmla="*/ 5939320 w 6128435"/>
              <a:gd name="connsiteY114" fmla="*/ 4340435 h 6858000"/>
              <a:gd name="connsiteX115" fmla="*/ 5946705 w 6128435"/>
              <a:gd name="connsiteY115" fmla="*/ 4428051 h 6858000"/>
              <a:gd name="connsiteX116" fmla="*/ 5949261 w 6128435"/>
              <a:gd name="connsiteY116" fmla="*/ 4449185 h 6858000"/>
              <a:gd name="connsiteX117" fmla="*/ 5957504 w 6128435"/>
              <a:gd name="connsiteY117" fmla="*/ 4465911 h 6858000"/>
              <a:gd name="connsiteX118" fmla="*/ 5964689 w 6128435"/>
              <a:gd name="connsiteY118" fmla="*/ 4468532 h 6858000"/>
              <a:gd name="connsiteX119" fmla="*/ 5967062 w 6128435"/>
              <a:gd name="connsiteY119" fmla="*/ 4479923 h 6858000"/>
              <a:gd name="connsiteX120" fmla="*/ 5968960 w 6128435"/>
              <a:gd name="connsiteY120" fmla="*/ 4482655 h 6858000"/>
              <a:gd name="connsiteX121" fmla="*/ 5978567 w 6128435"/>
              <a:gd name="connsiteY121" fmla="*/ 4498605 h 6858000"/>
              <a:gd name="connsiteX122" fmla="*/ 5980106 w 6128435"/>
              <a:gd name="connsiteY122" fmla="*/ 4585087 h 6858000"/>
              <a:gd name="connsiteX123" fmla="*/ 5998138 w 6128435"/>
              <a:gd name="connsiteY123" fmla="*/ 4697518 h 6858000"/>
              <a:gd name="connsiteX124" fmla="*/ 6013516 w 6128435"/>
              <a:gd name="connsiteY124" fmla="*/ 4786619 h 6858000"/>
              <a:gd name="connsiteX125" fmla="*/ 6025404 w 6128435"/>
              <a:gd name="connsiteY125" fmla="*/ 4858148 h 6858000"/>
              <a:gd name="connsiteX126" fmla="*/ 6007749 w 6128435"/>
              <a:gd name="connsiteY126" fmla="*/ 4964715 h 6858000"/>
              <a:gd name="connsiteX127" fmla="*/ 6005269 w 6128435"/>
              <a:gd name="connsiteY127" fmla="*/ 5150567 h 6858000"/>
              <a:gd name="connsiteX128" fmla="*/ 6001127 w 6128435"/>
              <a:gd name="connsiteY128" fmla="*/ 5164609 h 6858000"/>
              <a:gd name="connsiteX129" fmla="*/ 5996647 w 6128435"/>
              <a:gd name="connsiteY129" fmla="*/ 5185640 h 6858000"/>
              <a:gd name="connsiteX130" fmla="*/ 5998514 w 6128435"/>
              <a:gd name="connsiteY130" fmla="*/ 5189673 h 6858000"/>
              <a:gd name="connsiteX131" fmla="*/ 5995970 w 6128435"/>
              <a:gd name="connsiteY131" fmla="*/ 5221547 h 6858000"/>
              <a:gd name="connsiteX132" fmla="*/ 5997218 w 6128435"/>
              <a:gd name="connsiteY132" fmla="*/ 5222031 h 6858000"/>
              <a:gd name="connsiteX133" fmla="*/ 6002116 w 6128435"/>
              <a:gd name="connsiteY133" fmla="*/ 5231223 h 6858000"/>
              <a:gd name="connsiteX134" fmla="*/ 6008541 w 6128435"/>
              <a:gd name="connsiteY134" fmla="*/ 5248680 h 6858000"/>
              <a:gd name="connsiteX135" fmla="*/ 6039260 w 6128435"/>
              <a:gd name="connsiteY135" fmla="*/ 5289518 h 6858000"/>
              <a:gd name="connsiteX136" fmla="*/ 6036748 w 6128435"/>
              <a:gd name="connsiteY136" fmla="*/ 5322752 h 6858000"/>
              <a:gd name="connsiteX137" fmla="*/ 6036943 w 6128435"/>
              <a:gd name="connsiteY137" fmla="*/ 5329480 h 6858000"/>
              <a:gd name="connsiteX138" fmla="*/ 6037236 w 6128435"/>
              <a:gd name="connsiteY138" fmla="*/ 5329634 h 6858000"/>
              <a:gd name="connsiteX139" fmla="*/ 6038019 w 6128435"/>
              <a:gd name="connsiteY139" fmla="*/ 5336764 h 6858000"/>
              <a:gd name="connsiteX140" fmla="*/ 6037298 w 6128435"/>
              <a:gd name="connsiteY140" fmla="*/ 5341753 h 6858000"/>
              <a:gd name="connsiteX141" fmla="*/ 6037677 w 6128435"/>
              <a:gd name="connsiteY141" fmla="*/ 5354807 h 6858000"/>
              <a:gd name="connsiteX142" fmla="*/ 6039728 w 6128435"/>
              <a:gd name="connsiteY142" fmla="*/ 5359416 h 6858000"/>
              <a:gd name="connsiteX143" fmla="*/ 6043311 w 6128435"/>
              <a:gd name="connsiteY143" fmla="*/ 5361407 h 6858000"/>
              <a:gd name="connsiteX144" fmla="*/ 6042954 w 6128435"/>
              <a:gd name="connsiteY144" fmla="*/ 5362576 h 6858000"/>
              <a:gd name="connsiteX145" fmla="*/ 6053435 w 6128435"/>
              <a:gd name="connsiteY145" fmla="*/ 5387547 h 6858000"/>
              <a:gd name="connsiteX146" fmla="*/ 6065933 w 6128435"/>
              <a:gd name="connsiteY146" fmla="*/ 5443002 h 6858000"/>
              <a:gd name="connsiteX147" fmla="*/ 6068640 w 6128435"/>
              <a:gd name="connsiteY147" fmla="*/ 5474503 h 6858000"/>
              <a:gd name="connsiteX148" fmla="*/ 6080922 w 6128435"/>
              <a:gd name="connsiteY148" fmla="*/ 5561070 h 6858000"/>
              <a:gd name="connsiteX149" fmla="*/ 6096949 w 6128435"/>
              <a:gd name="connsiteY149" fmla="*/ 5648179 h 6858000"/>
              <a:gd name="connsiteX150" fmla="*/ 6125703 w 6128435"/>
              <a:gd name="connsiteY150" fmla="*/ 5692894 h 6858000"/>
              <a:gd name="connsiteX151" fmla="*/ 6126670 w 6128435"/>
              <a:gd name="connsiteY151" fmla="*/ 5697882 h 6858000"/>
              <a:gd name="connsiteX152" fmla="*/ 6124061 w 6128435"/>
              <a:gd name="connsiteY152" fmla="*/ 5710294 h 6858000"/>
              <a:gd name="connsiteX153" fmla="*/ 6122213 w 6128435"/>
              <a:gd name="connsiteY153" fmla="*/ 5714762 h 6858000"/>
              <a:gd name="connsiteX154" fmla="*/ 6121353 w 6128435"/>
              <a:gd name="connsiteY154" fmla="*/ 5721725 h 6858000"/>
              <a:gd name="connsiteX155" fmla="*/ 6121607 w 6128435"/>
              <a:gd name="connsiteY155" fmla="*/ 5721959 h 6858000"/>
              <a:gd name="connsiteX156" fmla="*/ 6120262 w 6128435"/>
              <a:gd name="connsiteY156" fmla="*/ 5728358 h 6858000"/>
              <a:gd name="connsiteX157" fmla="*/ 6110194 w 6128435"/>
              <a:gd name="connsiteY157" fmla="*/ 5758853 h 6858000"/>
              <a:gd name="connsiteX158" fmla="*/ 6127519 w 6128435"/>
              <a:gd name="connsiteY158" fmla="*/ 5865775 h 6858000"/>
              <a:gd name="connsiteX159" fmla="*/ 6128435 w 6128435"/>
              <a:gd name="connsiteY159" fmla="*/ 5870164 h 6858000"/>
              <a:gd name="connsiteX160" fmla="*/ 6119217 w 6128435"/>
              <a:gd name="connsiteY160" fmla="*/ 5888542 h 6858000"/>
              <a:gd name="connsiteX161" fmla="*/ 6115966 w 6128435"/>
              <a:gd name="connsiteY161" fmla="*/ 5898387 h 6858000"/>
              <a:gd name="connsiteX162" fmla="*/ 6111924 w 6128435"/>
              <a:gd name="connsiteY162" fmla="*/ 5900444 h 6858000"/>
              <a:gd name="connsiteX163" fmla="*/ 6108716 w 6128435"/>
              <a:gd name="connsiteY163" fmla="*/ 5915345 h 6858000"/>
              <a:gd name="connsiteX164" fmla="*/ 6109524 w 6128435"/>
              <a:gd name="connsiteY164" fmla="*/ 5917328 h 6858000"/>
              <a:gd name="connsiteX165" fmla="*/ 6102493 w 6128435"/>
              <a:gd name="connsiteY165" fmla="*/ 5928602 h 6858000"/>
              <a:gd name="connsiteX166" fmla="*/ 6056863 w 6128435"/>
              <a:gd name="connsiteY166" fmla="*/ 6000643 h 6858000"/>
              <a:gd name="connsiteX167" fmla="*/ 6045436 w 6128435"/>
              <a:gd name="connsiteY167" fmla="*/ 6124480 h 6858000"/>
              <a:gd name="connsiteX168" fmla="*/ 6030489 w 6128435"/>
              <a:gd name="connsiteY168" fmla="*/ 6317666 h 6858000"/>
              <a:gd name="connsiteX169" fmla="*/ 6007492 w 6128435"/>
              <a:gd name="connsiteY169" fmla="*/ 6440818 h 6858000"/>
              <a:gd name="connsiteX170" fmla="*/ 6009467 w 6128435"/>
              <a:gd name="connsiteY170" fmla="*/ 6487076 h 6858000"/>
              <a:gd name="connsiteX171" fmla="*/ 5995064 w 6128435"/>
              <a:gd name="connsiteY171" fmla="*/ 6540791 h 6858000"/>
              <a:gd name="connsiteX172" fmla="*/ 5996309 w 6128435"/>
              <a:gd name="connsiteY172" fmla="*/ 6543961 h 6858000"/>
              <a:gd name="connsiteX173" fmla="*/ 5996048 w 6128435"/>
              <a:gd name="connsiteY173" fmla="*/ 6555444 h 6858000"/>
              <a:gd name="connsiteX174" fmla="*/ 6002524 w 6128435"/>
              <a:gd name="connsiteY174" fmla="*/ 6560188 h 6858000"/>
              <a:gd name="connsiteX175" fmla="*/ 6006823 w 6128435"/>
              <a:gd name="connsiteY175" fmla="*/ 6578546 h 6858000"/>
              <a:gd name="connsiteX176" fmla="*/ 6004510 w 6128435"/>
              <a:gd name="connsiteY176" fmla="*/ 6599256 h 6858000"/>
              <a:gd name="connsiteX177" fmla="*/ 5986207 w 6128435"/>
              <a:gd name="connsiteY177" fmla="*/ 6695855 h 6858000"/>
              <a:gd name="connsiteX178" fmla="*/ 5979428 w 6128435"/>
              <a:gd name="connsiteY178" fmla="*/ 6754678 h 6858000"/>
              <a:gd name="connsiteX179" fmla="*/ 5983398 w 6128435"/>
              <a:gd name="connsiteY179" fmla="*/ 6778641 h 6858000"/>
              <a:gd name="connsiteX180" fmla="*/ 5984543 w 6128435"/>
              <a:gd name="connsiteY180" fmla="*/ 6811016 h 6858000"/>
              <a:gd name="connsiteX181" fmla="*/ 5981802 w 6128435"/>
              <a:gd name="connsiteY181" fmla="*/ 6838578 h 6858000"/>
              <a:gd name="connsiteX182" fmla="*/ 5979671 w 6128435"/>
              <a:gd name="connsiteY182" fmla="*/ 6858000 h 6858000"/>
              <a:gd name="connsiteX183" fmla="*/ 0 w 6128435"/>
              <a:gd name="connsiteY183" fmla="*/ 6858000 h 6858000"/>
              <a:gd name="connsiteX184" fmla="*/ 0 w 6128435"/>
              <a:gd name="connsiteY18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1650 w 6128435"/>
              <a:gd name="connsiteY49" fmla="*/ 2440467 h 6858000"/>
              <a:gd name="connsiteX50" fmla="*/ 5271438 w 6128435"/>
              <a:gd name="connsiteY50" fmla="*/ 2447186 h 6858000"/>
              <a:gd name="connsiteX51" fmla="*/ 5271722 w 6128435"/>
              <a:gd name="connsiteY51" fmla="*/ 2447359 h 6858000"/>
              <a:gd name="connsiteX52" fmla="*/ 5272069 w 6128435"/>
              <a:gd name="connsiteY52" fmla="*/ 2454523 h 6858000"/>
              <a:gd name="connsiteX53" fmla="*/ 5271049 w 6128435"/>
              <a:gd name="connsiteY53" fmla="*/ 2459442 h 6858000"/>
              <a:gd name="connsiteX54" fmla="*/ 5270636 w 6128435"/>
              <a:gd name="connsiteY54" fmla="*/ 2472481 h 6858000"/>
              <a:gd name="connsiteX55" fmla="*/ 5272406 w 6128435"/>
              <a:gd name="connsiteY55" fmla="*/ 2477221 h 6858000"/>
              <a:gd name="connsiteX56" fmla="*/ 5307538 w 6128435"/>
              <a:gd name="connsiteY56" fmla="*/ 2514685 h 6858000"/>
              <a:gd name="connsiteX57" fmla="*/ 5337604 w 6128435"/>
              <a:gd name="connsiteY57" fmla="*/ 2597632 h 6858000"/>
              <a:gd name="connsiteX58" fmla="*/ 5407503 w 6128435"/>
              <a:gd name="connsiteY58" fmla="*/ 2786290 h 6858000"/>
              <a:gd name="connsiteX59" fmla="*/ 5407356 w 6128435"/>
              <a:gd name="connsiteY59" fmla="*/ 2787545 h 6858000"/>
              <a:gd name="connsiteX60" fmla="*/ 5411130 w 6128435"/>
              <a:gd name="connsiteY60" fmla="*/ 2788640 h 6858000"/>
              <a:gd name="connsiteX61" fmla="*/ 5416439 w 6128435"/>
              <a:gd name="connsiteY61" fmla="*/ 2805666 h 6858000"/>
              <a:gd name="connsiteX62" fmla="*/ 5416589 w 6128435"/>
              <a:gd name="connsiteY62" fmla="*/ 2810822 h 6858000"/>
              <a:gd name="connsiteX63" fmla="*/ 5418542 w 6128435"/>
              <a:gd name="connsiteY63" fmla="*/ 2817745 h 6858000"/>
              <a:gd name="connsiteX64" fmla="*/ 5418847 w 6128435"/>
              <a:gd name="connsiteY64" fmla="*/ 2817825 h 6858000"/>
              <a:gd name="connsiteX65" fmla="*/ 5423364 w 6128435"/>
              <a:gd name="connsiteY65" fmla="*/ 2858292 h 6858000"/>
              <a:gd name="connsiteX66" fmla="*/ 5479298 w 6128435"/>
              <a:gd name="connsiteY66" fmla="*/ 2947791 h 6858000"/>
              <a:gd name="connsiteX67" fmla="*/ 5481770 w 6128435"/>
              <a:gd name="connsiteY67" fmla="*/ 2951352 h 6858000"/>
              <a:gd name="connsiteX68" fmla="*/ 5481013 w 6128435"/>
              <a:gd name="connsiteY68" fmla="*/ 2973461 h 6858000"/>
              <a:gd name="connsiteX69" fmla="*/ 5482045 w 6128435"/>
              <a:gd name="connsiteY69" fmla="*/ 2984371 h 6858000"/>
              <a:gd name="connsiteX70" fmla="*/ 5479405 w 6128435"/>
              <a:gd name="connsiteY70" fmla="*/ 2988507 h 6858000"/>
              <a:gd name="connsiteX71" fmla="*/ 5482415 w 6128435"/>
              <a:gd name="connsiteY71" fmla="*/ 3004079 h 6858000"/>
              <a:gd name="connsiteX72" fmla="*/ 5483865 w 6128435"/>
              <a:gd name="connsiteY72" fmla="*/ 3005467 h 6858000"/>
              <a:gd name="connsiteX73" fmla="*/ 5482236 w 6128435"/>
              <a:gd name="connsiteY73" fmla="*/ 3019791 h 6858000"/>
              <a:gd name="connsiteX74" fmla="*/ 5475895 w 6128435"/>
              <a:gd name="connsiteY74" fmla="*/ 3033578 h 6858000"/>
              <a:gd name="connsiteX75" fmla="*/ 5477595 w 6128435"/>
              <a:gd name="connsiteY75" fmla="*/ 3250534 h 6858000"/>
              <a:gd name="connsiteX76" fmla="*/ 5532836 w 6128435"/>
              <a:gd name="connsiteY76" fmla="*/ 3353840 h 6858000"/>
              <a:gd name="connsiteX77" fmla="*/ 5561229 w 6128435"/>
              <a:gd name="connsiteY77" fmla="*/ 3395784 h 6858000"/>
              <a:gd name="connsiteX78" fmla="*/ 5589758 w 6128435"/>
              <a:gd name="connsiteY78" fmla="*/ 3506453 h 6858000"/>
              <a:gd name="connsiteX79" fmla="*/ 5596144 w 6128435"/>
              <a:gd name="connsiteY79" fmla="*/ 3534624 h 6858000"/>
              <a:gd name="connsiteX80" fmla="*/ 5597750 w 6128435"/>
              <a:gd name="connsiteY80" fmla="*/ 3534129 h 6858000"/>
              <a:gd name="connsiteX81" fmla="*/ 5599700 w 6128435"/>
              <a:gd name="connsiteY81" fmla="*/ 3547221 h 6858000"/>
              <a:gd name="connsiteX82" fmla="*/ 5615031 w 6128435"/>
              <a:gd name="connsiteY82" fmla="*/ 3557482 h 6858000"/>
              <a:gd name="connsiteX83" fmla="*/ 5618377 w 6128435"/>
              <a:gd name="connsiteY83" fmla="*/ 3588431 h 6858000"/>
              <a:gd name="connsiteX84" fmla="*/ 5612155 w 6128435"/>
              <a:gd name="connsiteY84" fmla="*/ 3589869 h 6858000"/>
              <a:gd name="connsiteX85" fmla="*/ 5620843 w 6128435"/>
              <a:gd name="connsiteY85" fmla="*/ 3606745 h 6858000"/>
              <a:gd name="connsiteX86" fmla="*/ 5655472 w 6128435"/>
              <a:gd name="connsiteY86" fmla="*/ 3678877 h 6858000"/>
              <a:gd name="connsiteX87" fmla="*/ 5680448 w 6128435"/>
              <a:gd name="connsiteY87" fmla="*/ 3717760 h 6858000"/>
              <a:gd name="connsiteX88" fmla="*/ 5683015 w 6128435"/>
              <a:gd name="connsiteY88" fmla="*/ 3762025 h 6858000"/>
              <a:gd name="connsiteX89" fmla="*/ 5696643 w 6128435"/>
              <a:gd name="connsiteY89" fmla="*/ 3773888 h 6858000"/>
              <a:gd name="connsiteX90" fmla="*/ 5699203 w 6128435"/>
              <a:gd name="connsiteY90" fmla="*/ 3775823 h 6858000"/>
              <a:gd name="connsiteX91" fmla="*/ 5704824 w 6128435"/>
              <a:gd name="connsiteY91" fmla="*/ 3785966 h 6858000"/>
              <a:gd name="connsiteX92" fmla="*/ 5712204 w 6128435"/>
              <a:gd name="connsiteY92" fmla="*/ 3785830 h 6858000"/>
              <a:gd name="connsiteX93" fmla="*/ 5724816 w 6128435"/>
              <a:gd name="connsiteY93" fmla="*/ 3798949 h 6858000"/>
              <a:gd name="connsiteX94" fmla="*/ 5733539 w 6128435"/>
              <a:gd name="connsiteY94" fmla="*/ 3818457 h 6858000"/>
              <a:gd name="connsiteX95" fmla="*/ 5768491 w 6128435"/>
              <a:gd name="connsiteY95" fmla="*/ 3914399 h 6858000"/>
              <a:gd name="connsiteX96" fmla="*/ 5793123 w 6128435"/>
              <a:gd name="connsiteY96" fmla="*/ 3969952 h 6858000"/>
              <a:gd name="connsiteX97" fmla="*/ 5808321 w 6128435"/>
              <a:gd name="connsiteY97" fmla="*/ 3988153 h 6858000"/>
              <a:gd name="connsiteX98" fmla="*/ 5825621 w 6128435"/>
              <a:gd name="connsiteY98" fmla="*/ 4015525 h 6858000"/>
              <a:gd name="connsiteX99" fmla="*/ 5860672 w 6128435"/>
              <a:gd name="connsiteY99" fmla="*/ 4061579 h 6858000"/>
              <a:gd name="connsiteX100" fmla="*/ 5872173 w 6128435"/>
              <a:gd name="connsiteY100" fmla="*/ 4088497 h 6858000"/>
              <a:gd name="connsiteX101" fmla="*/ 5883705 w 6128435"/>
              <a:gd name="connsiteY101" fmla="*/ 4101899 h 6858000"/>
              <a:gd name="connsiteX102" fmla="*/ 5885314 w 6128435"/>
              <a:gd name="connsiteY102" fmla="*/ 4108387 h 6858000"/>
              <a:gd name="connsiteX103" fmla="*/ 5894095 w 6128435"/>
              <a:gd name="connsiteY103" fmla="*/ 4128857 h 6858000"/>
              <a:gd name="connsiteX104" fmla="*/ 5898339 w 6128435"/>
              <a:gd name="connsiteY104" fmla="*/ 4140800 h 6858000"/>
              <a:gd name="connsiteX105" fmla="*/ 5899734 w 6128435"/>
              <a:gd name="connsiteY105" fmla="*/ 4145632 h 6858000"/>
              <a:gd name="connsiteX106" fmla="*/ 5897098 w 6128435"/>
              <a:gd name="connsiteY106" fmla="*/ 4157819 h 6858000"/>
              <a:gd name="connsiteX107" fmla="*/ 5903513 w 6128435"/>
              <a:gd name="connsiteY107" fmla="*/ 4187661 h 6858000"/>
              <a:gd name="connsiteX108" fmla="*/ 5917114 w 6128435"/>
              <a:gd name="connsiteY108" fmla="*/ 4213096 h 6858000"/>
              <a:gd name="connsiteX109" fmla="*/ 5921153 w 6128435"/>
              <a:gd name="connsiteY109" fmla="*/ 4236222 h 6858000"/>
              <a:gd name="connsiteX110" fmla="*/ 5924233 w 6128435"/>
              <a:gd name="connsiteY110" fmla="*/ 4242060 h 6858000"/>
              <a:gd name="connsiteX111" fmla="*/ 5928910 w 6128435"/>
              <a:gd name="connsiteY111" fmla="*/ 4300973 h 6858000"/>
              <a:gd name="connsiteX112" fmla="*/ 5939320 w 6128435"/>
              <a:gd name="connsiteY112" fmla="*/ 4340435 h 6858000"/>
              <a:gd name="connsiteX113" fmla="*/ 5946705 w 6128435"/>
              <a:gd name="connsiteY113" fmla="*/ 4428051 h 6858000"/>
              <a:gd name="connsiteX114" fmla="*/ 5949261 w 6128435"/>
              <a:gd name="connsiteY114" fmla="*/ 4449185 h 6858000"/>
              <a:gd name="connsiteX115" fmla="*/ 5957504 w 6128435"/>
              <a:gd name="connsiteY115" fmla="*/ 4465911 h 6858000"/>
              <a:gd name="connsiteX116" fmla="*/ 5964689 w 6128435"/>
              <a:gd name="connsiteY116" fmla="*/ 4468532 h 6858000"/>
              <a:gd name="connsiteX117" fmla="*/ 5967062 w 6128435"/>
              <a:gd name="connsiteY117" fmla="*/ 4479923 h 6858000"/>
              <a:gd name="connsiteX118" fmla="*/ 5968960 w 6128435"/>
              <a:gd name="connsiteY118" fmla="*/ 4482655 h 6858000"/>
              <a:gd name="connsiteX119" fmla="*/ 5978567 w 6128435"/>
              <a:gd name="connsiteY119" fmla="*/ 4498605 h 6858000"/>
              <a:gd name="connsiteX120" fmla="*/ 5980106 w 6128435"/>
              <a:gd name="connsiteY120" fmla="*/ 4585087 h 6858000"/>
              <a:gd name="connsiteX121" fmla="*/ 5998138 w 6128435"/>
              <a:gd name="connsiteY121" fmla="*/ 4697518 h 6858000"/>
              <a:gd name="connsiteX122" fmla="*/ 6013516 w 6128435"/>
              <a:gd name="connsiteY122" fmla="*/ 4786619 h 6858000"/>
              <a:gd name="connsiteX123" fmla="*/ 6025404 w 6128435"/>
              <a:gd name="connsiteY123" fmla="*/ 4858148 h 6858000"/>
              <a:gd name="connsiteX124" fmla="*/ 6007749 w 6128435"/>
              <a:gd name="connsiteY124" fmla="*/ 4964715 h 6858000"/>
              <a:gd name="connsiteX125" fmla="*/ 6005269 w 6128435"/>
              <a:gd name="connsiteY125" fmla="*/ 5150567 h 6858000"/>
              <a:gd name="connsiteX126" fmla="*/ 6001127 w 6128435"/>
              <a:gd name="connsiteY126" fmla="*/ 5164609 h 6858000"/>
              <a:gd name="connsiteX127" fmla="*/ 5996647 w 6128435"/>
              <a:gd name="connsiteY127" fmla="*/ 5185640 h 6858000"/>
              <a:gd name="connsiteX128" fmla="*/ 5998514 w 6128435"/>
              <a:gd name="connsiteY128" fmla="*/ 5189673 h 6858000"/>
              <a:gd name="connsiteX129" fmla="*/ 5995970 w 6128435"/>
              <a:gd name="connsiteY129" fmla="*/ 5221547 h 6858000"/>
              <a:gd name="connsiteX130" fmla="*/ 5997218 w 6128435"/>
              <a:gd name="connsiteY130" fmla="*/ 5222031 h 6858000"/>
              <a:gd name="connsiteX131" fmla="*/ 6002116 w 6128435"/>
              <a:gd name="connsiteY131" fmla="*/ 5231223 h 6858000"/>
              <a:gd name="connsiteX132" fmla="*/ 6008541 w 6128435"/>
              <a:gd name="connsiteY132" fmla="*/ 5248680 h 6858000"/>
              <a:gd name="connsiteX133" fmla="*/ 6039260 w 6128435"/>
              <a:gd name="connsiteY133" fmla="*/ 5289518 h 6858000"/>
              <a:gd name="connsiteX134" fmla="*/ 6036748 w 6128435"/>
              <a:gd name="connsiteY134" fmla="*/ 5322752 h 6858000"/>
              <a:gd name="connsiteX135" fmla="*/ 6036943 w 6128435"/>
              <a:gd name="connsiteY135" fmla="*/ 5329480 h 6858000"/>
              <a:gd name="connsiteX136" fmla="*/ 6037236 w 6128435"/>
              <a:gd name="connsiteY136" fmla="*/ 5329634 h 6858000"/>
              <a:gd name="connsiteX137" fmla="*/ 6038019 w 6128435"/>
              <a:gd name="connsiteY137" fmla="*/ 5336764 h 6858000"/>
              <a:gd name="connsiteX138" fmla="*/ 6037298 w 6128435"/>
              <a:gd name="connsiteY138" fmla="*/ 5341753 h 6858000"/>
              <a:gd name="connsiteX139" fmla="*/ 6037677 w 6128435"/>
              <a:gd name="connsiteY139" fmla="*/ 5354807 h 6858000"/>
              <a:gd name="connsiteX140" fmla="*/ 6039728 w 6128435"/>
              <a:gd name="connsiteY140" fmla="*/ 5359416 h 6858000"/>
              <a:gd name="connsiteX141" fmla="*/ 6043311 w 6128435"/>
              <a:gd name="connsiteY141" fmla="*/ 5361407 h 6858000"/>
              <a:gd name="connsiteX142" fmla="*/ 6042954 w 6128435"/>
              <a:gd name="connsiteY142" fmla="*/ 5362576 h 6858000"/>
              <a:gd name="connsiteX143" fmla="*/ 6053435 w 6128435"/>
              <a:gd name="connsiteY143" fmla="*/ 5387547 h 6858000"/>
              <a:gd name="connsiteX144" fmla="*/ 6065933 w 6128435"/>
              <a:gd name="connsiteY144" fmla="*/ 5443002 h 6858000"/>
              <a:gd name="connsiteX145" fmla="*/ 6068640 w 6128435"/>
              <a:gd name="connsiteY145" fmla="*/ 5474503 h 6858000"/>
              <a:gd name="connsiteX146" fmla="*/ 6080922 w 6128435"/>
              <a:gd name="connsiteY146" fmla="*/ 5561070 h 6858000"/>
              <a:gd name="connsiteX147" fmla="*/ 6096949 w 6128435"/>
              <a:gd name="connsiteY147" fmla="*/ 5648179 h 6858000"/>
              <a:gd name="connsiteX148" fmla="*/ 6125703 w 6128435"/>
              <a:gd name="connsiteY148" fmla="*/ 5692894 h 6858000"/>
              <a:gd name="connsiteX149" fmla="*/ 6126670 w 6128435"/>
              <a:gd name="connsiteY149" fmla="*/ 5697882 h 6858000"/>
              <a:gd name="connsiteX150" fmla="*/ 6124061 w 6128435"/>
              <a:gd name="connsiteY150" fmla="*/ 5710294 h 6858000"/>
              <a:gd name="connsiteX151" fmla="*/ 6122213 w 6128435"/>
              <a:gd name="connsiteY151" fmla="*/ 5714762 h 6858000"/>
              <a:gd name="connsiteX152" fmla="*/ 6121353 w 6128435"/>
              <a:gd name="connsiteY152" fmla="*/ 5721725 h 6858000"/>
              <a:gd name="connsiteX153" fmla="*/ 6121607 w 6128435"/>
              <a:gd name="connsiteY153" fmla="*/ 5721959 h 6858000"/>
              <a:gd name="connsiteX154" fmla="*/ 6120262 w 6128435"/>
              <a:gd name="connsiteY154" fmla="*/ 5728358 h 6858000"/>
              <a:gd name="connsiteX155" fmla="*/ 6110194 w 6128435"/>
              <a:gd name="connsiteY155" fmla="*/ 5758853 h 6858000"/>
              <a:gd name="connsiteX156" fmla="*/ 6127519 w 6128435"/>
              <a:gd name="connsiteY156" fmla="*/ 5865775 h 6858000"/>
              <a:gd name="connsiteX157" fmla="*/ 6128435 w 6128435"/>
              <a:gd name="connsiteY157" fmla="*/ 5870164 h 6858000"/>
              <a:gd name="connsiteX158" fmla="*/ 6119217 w 6128435"/>
              <a:gd name="connsiteY158" fmla="*/ 5888542 h 6858000"/>
              <a:gd name="connsiteX159" fmla="*/ 6115966 w 6128435"/>
              <a:gd name="connsiteY159" fmla="*/ 5898387 h 6858000"/>
              <a:gd name="connsiteX160" fmla="*/ 6111924 w 6128435"/>
              <a:gd name="connsiteY160" fmla="*/ 5900444 h 6858000"/>
              <a:gd name="connsiteX161" fmla="*/ 6108716 w 6128435"/>
              <a:gd name="connsiteY161" fmla="*/ 5915345 h 6858000"/>
              <a:gd name="connsiteX162" fmla="*/ 6109524 w 6128435"/>
              <a:gd name="connsiteY162" fmla="*/ 5917328 h 6858000"/>
              <a:gd name="connsiteX163" fmla="*/ 6102493 w 6128435"/>
              <a:gd name="connsiteY163" fmla="*/ 5928602 h 6858000"/>
              <a:gd name="connsiteX164" fmla="*/ 6056863 w 6128435"/>
              <a:gd name="connsiteY164" fmla="*/ 6000643 h 6858000"/>
              <a:gd name="connsiteX165" fmla="*/ 6045436 w 6128435"/>
              <a:gd name="connsiteY165" fmla="*/ 6124480 h 6858000"/>
              <a:gd name="connsiteX166" fmla="*/ 6030489 w 6128435"/>
              <a:gd name="connsiteY166" fmla="*/ 6317666 h 6858000"/>
              <a:gd name="connsiteX167" fmla="*/ 6007492 w 6128435"/>
              <a:gd name="connsiteY167" fmla="*/ 6440818 h 6858000"/>
              <a:gd name="connsiteX168" fmla="*/ 6009467 w 6128435"/>
              <a:gd name="connsiteY168" fmla="*/ 6487076 h 6858000"/>
              <a:gd name="connsiteX169" fmla="*/ 5995064 w 6128435"/>
              <a:gd name="connsiteY169" fmla="*/ 6540791 h 6858000"/>
              <a:gd name="connsiteX170" fmla="*/ 5996309 w 6128435"/>
              <a:gd name="connsiteY170" fmla="*/ 6543961 h 6858000"/>
              <a:gd name="connsiteX171" fmla="*/ 5996048 w 6128435"/>
              <a:gd name="connsiteY171" fmla="*/ 6555444 h 6858000"/>
              <a:gd name="connsiteX172" fmla="*/ 6002524 w 6128435"/>
              <a:gd name="connsiteY172" fmla="*/ 6560188 h 6858000"/>
              <a:gd name="connsiteX173" fmla="*/ 6006823 w 6128435"/>
              <a:gd name="connsiteY173" fmla="*/ 6578546 h 6858000"/>
              <a:gd name="connsiteX174" fmla="*/ 6004510 w 6128435"/>
              <a:gd name="connsiteY174" fmla="*/ 6599256 h 6858000"/>
              <a:gd name="connsiteX175" fmla="*/ 5986207 w 6128435"/>
              <a:gd name="connsiteY175" fmla="*/ 6695855 h 6858000"/>
              <a:gd name="connsiteX176" fmla="*/ 5979428 w 6128435"/>
              <a:gd name="connsiteY176" fmla="*/ 6754678 h 6858000"/>
              <a:gd name="connsiteX177" fmla="*/ 5983398 w 6128435"/>
              <a:gd name="connsiteY177" fmla="*/ 6778641 h 6858000"/>
              <a:gd name="connsiteX178" fmla="*/ 5984543 w 6128435"/>
              <a:gd name="connsiteY178" fmla="*/ 6811016 h 6858000"/>
              <a:gd name="connsiteX179" fmla="*/ 5981802 w 6128435"/>
              <a:gd name="connsiteY179" fmla="*/ 6838578 h 6858000"/>
              <a:gd name="connsiteX180" fmla="*/ 5979671 w 6128435"/>
              <a:gd name="connsiteY180" fmla="*/ 6858000 h 6858000"/>
              <a:gd name="connsiteX181" fmla="*/ 0 w 6128435"/>
              <a:gd name="connsiteY181" fmla="*/ 6858000 h 6858000"/>
              <a:gd name="connsiteX182" fmla="*/ 0 w 6128435"/>
              <a:gd name="connsiteY18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1650 w 6128435"/>
              <a:gd name="connsiteY49" fmla="*/ 2440467 h 6858000"/>
              <a:gd name="connsiteX50" fmla="*/ 5271438 w 6128435"/>
              <a:gd name="connsiteY50" fmla="*/ 2447186 h 6858000"/>
              <a:gd name="connsiteX51" fmla="*/ 5271722 w 6128435"/>
              <a:gd name="connsiteY51" fmla="*/ 2447359 h 6858000"/>
              <a:gd name="connsiteX52" fmla="*/ 5272069 w 6128435"/>
              <a:gd name="connsiteY52" fmla="*/ 2454523 h 6858000"/>
              <a:gd name="connsiteX53" fmla="*/ 5271049 w 6128435"/>
              <a:gd name="connsiteY53" fmla="*/ 2459442 h 6858000"/>
              <a:gd name="connsiteX54" fmla="*/ 5270636 w 6128435"/>
              <a:gd name="connsiteY54" fmla="*/ 2472481 h 6858000"/>
              <a:gd name="connsiteX55" fmla="*/ 5307538 w 6128435"/>
              <a:gd name="connsiteY55" fmla="*/ 2514685 h 6858000"/>
              <a:gd name="connsiteX56" fmla="*/ 5337604 w 6128435"/>
              <a:gd name="connsiteY56" fmla="*/ 2597632 h 6858000"/>
              <a:gd name="connsiteX57" fmla="*/ 5407503 w 6128435"/>
              <a:gd name="connsiteY57" fmla="*/ 2786290 h 6858000"/>
              <a:gd name="connsiteX58" fmla="*/ 5407356 w 6128435"/>
              <a:gd name="connsiteY58" fmla="*/ 2787545 h 6858000"/>
              <a:gd name="connsiteX59" fmla="*/ 5411130 w 6128435"/>
              <a:gd name="connsiteY59" fmla="*/ 2788640 h 6858000"/>
              <a:gd name="connsiteX60" fmla="*/ 5416439 w 6128435"/>
              <a:gd name="connsiteY60" fmla="*/ 2805666 h 6858000"/>
              <a:gd name="connsiteX61" fmla="*/ 5416589 w 6128435"/>
              <a:gd name="connsiteY61" fmla="*/ 2810822 h 6858000"/>
              <a:gd name="connsiteX62" fmla="*/ 5418542 w 6128435"/>
              <a:gd name="connsiteY62" fmla="*/ 2817745 h 6858000"/>
              <a:gd name="connsiteX63" fmla="*/ 5418847 w 6128435"/>
              <a:gd name="connsiteY63" fmla="*/ 2817825 h 6858000"/>
              <a:gd name="connsiteX64" fmla="*/ 5423364 w 6128435"/>
              <a:gd name="connsiteY64" fmla="*/ 2858292 h 6858000"/>
              <a:gd name="connsiteX65" fmla="*/ 5479298 w 6128435"/>
              <a:gd name="connsiteY65" fmla="*/ 2947791 h 6858000"/>
              <a:gd name="connsiteX66" fmla="*/ 5481770 w 6128435"/>
              <a:gd name="connsiteY66" fmla="*/ 2951352 h 6858000"/>
              <a:gd name="connsiteX67" fmla="*/ 5481013 w 6128435"/>
              <a:gd name="connsiteY67" fmla="*/ 2973461 h 6858000"/>
              <a:gd name="connsiteX68" fmla="*/ 5482045 w 6128435"/>
              <a:gd name="connsiteY68" fmla="*/ 2984371 h 6858000"/>
              <a:gd name="connsiteX69" fmla="*/ 5479405 w 6128435"/>
              <a:gd name="connsiteY69" fmla="*/ 2988507 h 6858000"/>
              <a:gd name="connsiteX70" fmla="*/ 5482415 w 6128435"/>
              <a:gd name="connsiteY70" fmla="*/ 3004079 h 6858000"/>
              <a:gd name="connsiteX71" fmla="*/ 5483865 w 6128435"/>
              <a:gd name="connsiteY71" fmla="*/ 3005467 h 6858000"/>
              <a:gd name="connsiteX72" fmla="*/ 5482236 w 6128435"/>
              <a:gd name="connsiteY72" fmla="*/ 3019791 h 6858000"/>
              <a:gd name="connsiteX73" fmla="*/ 5475895 w 6128435"/>
              <a:gd name="connsiteY73" fmla="*/ 3033578 h 6858000"/>
              <a:gd name="connsiteX74" fmla="*/ 5477595 w 6128435"/>
              <a:gd name="connsiteY74" fmla="*/ 3250534 h 6858000"/>
              <a:gd name="connsiteX75" fmla="*/ 5532836 w 6128435"/>
              <a:gd name="connsiteY75" fmla="*/ 3353840 h 6858000"/>
              <a:gd name="connsiteX76" fmla="*/ 5561229 w 6128435"/>
              <a:gd name="connsiteY76" fmla="*/ 3395784 h 6858000"/>
              <a:gd name="connsiteX77" fmla="*/ 5589758 w 6128435"/>
              <a:gd name="connsiteY77" fmla="*/ 3506453 h 6858000"/>
              <a:gd name="connsiteX78" fmla="*/ 5596144 w 6128435"/>
              <a:gd name="connsiteY78" fmla="*/ 3534624 h 6858000"/>
              <a:gd name="connsiteX79" fmla="*/ 5597750 w 6128435"/>
              <a:gd name="connsiteY79" fmla="*/ 3534129 h 6858000"/>
              <a:gd name="connsiteX80" fmla="*/ 5599700 w 6128435"/>
              <a:gd name="connsiteY80" fmla="*/ 3547221 h 6858000"/>
              <a:gd name="connsiteX81" fmla="*/ 5615031 w 6128435"/>
              <a:gd name="connsiteY81" fmla="*/ 3557482 h 6858000"/>
              <a:gd name="connsiteX82" fmla="*/ 5618377 w 6128435"/>
              <a:gd name="connsiteY82" fmla="*/ 3588431 h 6858000"/>
              <a:gd name="connsiteX83" fmla="*/ 5612155 w 6128435"/>
              <a:gd name="connsiteY83" fmla="*/ 3589869 h 6858000"/>
              <a:gd name="connsiteX84" fmla="*/ 5620843 w 6128435"/>
              <a:gd name="connsiteY84" fmla="*/ 3606745 h 6858000"/>
              <a:gd name="connsiteX85" fmla="*/ 5655472 w 6128435"/>
              <a:gd name="connsiteY85" fmla="*/ 3678877 h 6858000"/>
              <a:gd name="connsiteX86" fmla="*/ 5680448 w 6128435"/>
              <a:gd name="connsiteY86" fmla="*/ 3717760 h 6858000"/>
              <a:gd name="connsiteX87" fmla="*/ 5683015 w 6128435"/>
              <a:gd name="connsiteY87" fmla="*/ 3762025 h 6858000"/>
              <a:gd name="connsiteX88" fmla="*/ 5696643 w 6128435"/>
              <a:gd name="connsiteY88" fmla="*/ 3773888 h 6858000"/>
              <a:gd name="connsiteX89" fmla="*/ 5699203 w 6128435"/>
              <a:gd name="connsiteY89" fmla="*/ 3775823 h 6858000"/>
              <a:gd name="connsiteX90" fmla="*/ 5704824 w 6128435"/>
              <a:gd name="connsiteY90" fmla="*/ 3785966 h 6858000"/>
              <a:gd name="connsiteX91" fmla="*/ 5712204 w 6128435"/>
              <a:gd name="connsiteY91" fmla="*/ 3785830 h 6858000"/>
              <a:gd name="connsiteX92" fmla="*/ 5724816 w 6128435"/>
              <a:gd name="connsiteY92" fmla="*/ 3798949 h 6858000"/>
              <a:gd name="connsiteX93" fmla="*/ 5733539 w 6128435"/>
              <a:gd name="connsiteY93" fmla="*/ 3818457 h 6858000"/>
              <a:gd name="connsiteX94" fmla="*/ 5768491 w 6128435"/>
              <a:gd name="connsiteY94" fmla="*/ 3914399 h 6858000"/>
              <a:gd name="connsiteX95" fmla="*/ 5793123 w 6128435"/>
              <a:gd name="connsiteY95" fmla="*/ 3969952 h 6858000"/>
              <a:gd name="connsiteX96" fmla="*/ 5808321 w 6128435"/>
              <a:gd name="connsiteY96" fmla="*/ 3988153 h 6858000"/>
              <a:gd name="connsiteX97" fmla="*/ 5825621 w 6128435"/>
              <a:gd name="connsiteY97" fmla="*/ 4015525 h 6858000"/>
              <a:gd name="connsiteX98" fmla="*/ 5860672 w 6128435"/>
              <a:gd name="connsiteY98" fmla="*/ 4061579 h 6858000"/>
              <a:gd name="connsiteX99" fmla="*/ 5872173 w 6128435"/>
              <a:gd name="connsiteY99" fmla="*/ 4088497 h 6858000"/>
              <a:gd name="connsiteX100" fmla="*/ 5883705 w 6128435"/>
              <a:gd name="connsiteY100" fmla="*/ 4101899 h 6858000"/>
              <a:gd name="connsiteX101" fmla="*/ 5885314 w 6128435"/>
              <a:gd name="connsiteY101" fmla="*/ 4108387 h 6858000"/>
              <a:gd name="connsiteX102" fmla="*/ 5894095 w 6128435"/>
              <a:gd name="connsiteY102" fmla="*/ 4128857 h 6858000"/>
              <a:gd name="connsiteX103" fmla="*/ 5898339 w 6128435"/>
              <a:gd name="connsiteY103" fmla="*/ 4140800 h 6858000"/>
              <a:gd name="connsiteX104" fmla="*/ 5899734 w 6128435"/>
              <a:gd name="connsiteY104" fmla="*/ 4145632 h 6858000"/>
              <a:gd name="connsiteX105" fmla="*/ 5897098 w 6128435"/>
              <a:gd name="connsiteY105" fmla="*/ 4157819 h 6858000"/>
              <a:gd name="connsiteX106" fmla="*/ 5903513 w 6128435"/>
              <a:gd name="connsiteY106" fmla="*/ 4187661 h 6858000"/>
              <a:gd name="connsiteX107" fmla="*/ 5917114 w 6128435"/>
              <a:gd name="connsiteY107" fmla="*/ 4213096 h 6858000"/>
              <a:gd name="connsiteX108" fmla="*/ 5921153 w 6128435"/>
              <a:gd name="connsiteY108" fmla="*/ 4236222 h 6858000"/>
              <a:gd name="connsiteX109" fmla="*/ 5924233 w 6128435"/>
              <a:gd name="connsiteY109" fmla="*/ 4242060 h 6858000"/>
              <a:gd name="connsiteX110" fmla="*/ 5928910 w 6128435"/>
              <a:gd name="connsiteY110" fmla="*/ 4300973 h 6858000"/>
              <a:gd name="connsiteX111" fmla="*/ 5939320 w 6128435"/>
              <a:gd name="connsiteY111" fmla="*/ 4340435 h 6858000"/>
              <a:gd name="connsiteX112" fmla="*/ 5946705 w 6128435"/>
              <a:gd name="connsiteY112" fmla="*/ 4428051 h 6858000"/>
              <a:gd name="connsiteX113" fmla="*/ 5949261 w 6128435"/>
              <a:gd name="connsiteY113" fmla="*/ 4449185 h 6858000"/>
              <a:gd name="connsiteX114" fmla="*/ 5957504 w 6128435"/>
              <a:gd name="connsiteY114" fmla="*/ 4465911 h 6858000"/>
              <a:gd name="connsiteX115" fmla="*/ 5964689 w 6128435"/>
              <a:gd name="connsiteY115" fmla="*/ 4468532 h 6858000"/>
              <a:gd name="connsiteX116" fmla="*/ 5967062 w 6128435"/>
              <a:gd name="connsiteY116" fmla="*/ 4479923 h 6858000"/>
              <a:gd name="connsiteX117" fmla="*/ 5968960 w 6128435"/>
              <a:gd name="connsiteY117" fmla="*/ 4482655 h 6858000"/>
              <a:gd name="connsiteX118" fmla="*/ 5978567 w 6128435"/>
              <a:gd name="connsiteY118" fmla="*/ 4498605 h 6858000"/>
              <a:gd name="connsiteX119" fmla="*/ 5980106 w 6128435"/>
              <a:gd name="connsiteY119" fmla="*/ 4585087 h 6858000"/>
              <a:gd name="connsiteX120" fmla="*/ 5998138 w 6128435"/>
              <a:gd name="connsiteY120" fmla="*/ 4697518 h 6858000"/>
              <a:gd name="connsiteX121" fmla="*/ 6013516 w 6128435"/>
              <a:gd name="connsiteY121" fmla="*/ 4786619 h 6858000"/>
              <a:gd name="connsiteX122" fmla="*/ 6025404 w 6128435"/>
              <a:gd name="connsiteY122" fmla="*/ 4858148 h 6858000"/>
              <a:gd name="connsiteX123" fmla="*/ 6007749 w 6128435"/>
              <a:gd name="connsiteY123" fmla="*/ 4964715 h 6858000"/>
              <a:gd name="connsiteX124" fmla="*/ 6005269 w 6128435"/>
              <a:gd name="connsiteY124" fmla="*/ 5150567 h 6858000"/>
              <a:gd name="connsiteX125" fmla="*/ 6001127 w 6128435"/>
              <a:gd name="connsiteY125" fmla="*/ 5164609 h 6858000"/>
              <a:gd name="connsiteX126" fmla="*/ 5996647 w 6128435"/>
              <a:gd name="connsiteY126" fmla="*/ 5185640 h 6858000"/>
              <a:gd name="connsiteX127" fmla="*/ 5998514 w 6128435"/>
              <a:gd name="connsiteY127" fmla="*/ 5189673 h 6858000"/>
              <a:gd name="connsiteX128" fmla="*/ 5995970 w 6128435"/>
              <a:gd name="connsiteY128" fmla="*/ 5221547 h 6858000"/>
              <a:gd name="connsiteX129" fmla="*/ 5997218 w 6128435"/>
              <a:gd name="connsiteY129" fmla="*/ 5222031 h 6858000"/>
              <a:gd name="connsiteX130" fmla="*/ 6002116 w 6128435"/>
              <a:gd name="connsiteY130" fmla="*/ 5231223 h 6858000"/>
              <a:gd name="connsiteX131" fmla="*/ 6008541 w 6128435"/>
              <a:gd name="connsiteY131" fmla="*/ 5248680 h 6858000"/>
              <a:gd name="connsiteX132" fmla="*/ 6039260 w 6128435"/>
              <a:gd name="connsiteY132" fmla="*/ 5289518 h 6858000"/>
              <a:gd name="connsiteX133" fmla="*/ 6036748 w 6128435"/>
              <a:gd name="connsiteY133" fmla="*/ 5322752 h 6858000"/>
              <a:gd name="connsiteX134" fmla="*/ 6036943 w 6128435"/>
              <a:gd name="connsiteY134" fmla="*/ 5329480 h 6858000"/>
              <a:gd name="connsiteX135" fmla="*/ 6037236 w 6128435"/>
              <a:gd name="connsiteY135" fmla="*/ 5329634 h 6858000"/>
              <a:gd name="connsiteX136" fmla="*/ 6038019 w 6128435"/>
              <a:gd name="connsiteY136" fmla="*/ 5336764 h 6858000"/>
              <a:gd name="connsiteX137" fmla="*/ 6037298 w 6128435"/>
              <a:gd name="connsiteY137" fmla="*/ 5341753 h 6858000"/>
              <a:gd name="connsiteX138" fmla="*/ 6037677 w 6128435"/>
              <a:gd name="connsiteY138" fmla="*/ 5354807 h 6858000"/>
              <a:gd name="connsiteX139" fmla="*/ 6039728 w 6128435"/>
              <a:gd name="connsiteY139" fmla="*/ 5359416 h 6858000"/>
              <a:gd name="connsiteX140" fmla="*/ 6043311 w 6128435"/>
              <a:gd name="connsiteY140" fmla="*/ 5361407 h 6858000"/>
              <a:gd name="connsiteX141" fmla="*/ 6042954 w 6128435"/>
              <a:gd name="connsiteY141" fmla="*/ 5362576 h 6858000"/>
              <a:gd name="connsiteX142" fmla="*/ 6053435 w 6128435"/>
              <a:gd name="connsiteY142" fmla="*/ 5387547 h 6858000"/>
              <a:gd name="connsiteX143" fmla="*/ 6065933 w 6128435"/>
              <a:gd name="connsiteY143" fmla="*/ 5443002 h 6858000"/>
              <a:gd name="connsiteX144" fmla="*/ 6068640 w 6128435"/>
              <a:gd name="connsiteY144" fmla="*/ 5474503 h 6858000"/>
              <a:gd name="connsiteX145" fmla="*/ 6080922 w 6128435"/>
              <a:gd name="connsiteY145" fmla="*/ 5561070 h 6858000"/>
              <a:gd name="connsiteX146" fmla="*/ 6096949 w 6128435"/>
              <a:gd name="connsiteY146" fmla="*/ 5648179 h 6858000"/>
              <a:gd name="connsiteX147" fmla="*/ 6125703 w 6128435"/>
              <a:gd name="connsiteY147" fmla="*/ 5692894 h 6858000"/>
              <a:gd name="connsiteX148" fmla="*/ 6126670 w 6128435"/>
              <a:gd name="connsiteY148" fmla="*/ 5697882 h 6858000"/>
              <a:gd name="connsiteX149" fmla="*/ 6124061 w 6128435"/>
              <a:gd name="connsiteY149" fmla="*/ 5710294 h 6858000"/>
              <a:gd name="connsiteX150" fmla="*/ 6122213 w 6128435"/>
              <a:gd name="connsiteY150" fmla="*/ 5714762 h 6858000"/>
              <a:gd name="connsiteX151" fmla="*/ 6121353 w 6128435"/>
              <a:gd name="connsiteY151" fmla="*/ 5721725 h 6858000"/>
              <a:gd name="connsiteX152" fmla="*/ 6121607 w 6128435"/>
              <a:gd name="connsiteY152" fmla="*/ 5721959 h 6858000"/>
              <a:gd name="connsiteX153" fmla="*/ 6120262 w 6128435"/>
              <a:gd name="connsiteY153" fmla="*/ 5728358 h 6858000"/>
              <a:gd name="connsiteX154" fmla="*/ 6110194 w 6128435"/>
              <a:gd name="connsiteY154" fmla="*/ 5758853 h 6858000"/>
              <a:gd name="connsiteX155" fmla="*/ 6127519 w 6128435"/>
              <a:gd name="connsiteY155" fmla="*/ 5865775 h 6858000"/>
              <a:gd name="connsiteX156" fmla="*/ 6128435 w 6128435"/>
              <a:gd name="connsiteY156" fmla="*/ 5870164 h 6858000"/>
              <a:gd name="connsiteX157" fmla="*/ 6119217 w 6128435"/>
              <a:gd name="connsiteY157" fmla="*/ 5888542 h 6858000"/>
              <a:gd name="connsiteX158" fmla="*/ 6115966 w 6128435"/>
              <a:gd name="connsiteY158" fmla="*/ 5898387 h 6858000"/>
              <a:gd name="connsiteX159" fmla="*/ 6111924 w 6128435"/>
              <a:gd name="connsiteY159" fmla="*/ 5900444 h 6858000"/>
              <a:gd name="connsiteX160" fmla="*/ 6108716 w 6128435"/>
              <a:gd name="connsiteY160" fmla="*/ 5915345 h 6858000"/>
              <a:gd name="connsiteX161" fmla="*/ 6109524 w 6128435"/>
              <a:gd name="connsiteY161" fmla="*/ 5917328 h 6858000"/>
              <a:gd name="connsiteX162" fmla="*/ 6102493 w 6128435"/>
              <a:gd name="connsiteY162" fmla="*/ 5928602 h 6858000"/>
              <a:gd name="connsiteX163" fmla="*/ 6056863 w 6128435"/>
              <a:gd name="connsiteY163" fmla="*/ 6000643 h 6858000"/>
              <a:gd name="connsiteX164" fmla="*/ 6045436 w 6128435"/>
              <a:gd name="connsiteY164" fmla="*/ 6124480 h 6858000"/>
              <a:gd name="connsiteX165" fmla="*/ 6030489 w 6128435"/>
              <a:gd name="connsiteY165" fmla="*/ 6317666 h 6858000"/>
              <a:gd name="connsiteX166" fmla="*/ 6007492 w 6128435"/>
              <a:gd name="connsiteY166" fmla="*/ 6440818 h 6858000"/>
              <a:gd name="connsiteX167" fmla="*/ 6009467 w 6128435"/>
              <a:gd name="connsiteY167" fmla="*/ 6487076 h 6858000"/>
              <a:gd name="connsiteX168" fmla="*/ 5995064 w 6128435"/>
              <a:gd name="connsiteY168" fmla="*/ 6540791 h 6858000"/>
              <a:gd name="connsiteX169" fmla="*/ 5996309 w 6128435"/>
              <a:gd name="connsiteY169" fmla="*/ 6543961 h 6858000"/>
              <a:gd name="connsiteX170" fmla="*/ 5996048 w 6128435"/>
              <a:gd name="connsiteY170" fmla="*/ 6555444 h 6858000"/>
              <a:gd name="connsiteX171" fmla="*/ 6002524 w 6128435"/>
              <a:gd name="connsiteY171" fmla="*/ 6560188 h 6858000"/>
              <a:gd name="connsiteX172" fmla="*/ 6006823 w 6128435"/>
              <a:gd name="connsiteY172" fmla="*/ 6578546 h 6858000"/>
              <a:gd name="connsiteX173" fmla="*/ 6004510 w 6128435"/>
              <a:gd name="connsiteY173" fmla="*/ 6599256 h 6858000"/>
              <a:gd name="connsiteX174" fmla="*/ 5986207 w 6128435"/>
              <a:gd name="connsiteY174" fmla="*/ 6695855 h 6858000"/>
              <a:gd name="connsiteX175" fmla="*/ 5979428 w 6128435"/>
              <a:gd name="connsiteY175" fmla="*/ 6754678 h 6858000"/>
              <a:gd name="connsiteX176" fmla="*/ 5983398 w 6128435"/>
              <a:gd name="connsiteY176" fmla="*/ 6778641 h 6858000"/>
              <a:gd name="connsiteX177" fmla="*/ 5984543 w 6128435"/>
              <a:gd name="connsiteY177" fmla="*/ 6811016 h 6858000"/>
              <a:gd name="connsiteX178" fmla="*/ 5981802 w 6128435"/>
              <a:gd name="connsiteY178" fmla="*/ 6838578 h 6858000"/>
              <a:gd name="connsiteX179" fmla="*/ 5979671 w 6128435"/>
              <a:gd name="connsiteY179" fmla="*/ 6858000 h 6858000"/>
              <a:gd name="connsiteX180" fmla="*/ 0 w 6128435"/>
              <a:gd name="connsiteY180" fmla="*/ 6858000 h 6858000"/>
              <a:gd name="connsiteX181" fmla="*/ 0 w 6128435"/>
              <a:gd name="connsiteY18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1650 w 6128435"/>
              <a:gd name="connsiteY49" fmla="*/ 2440467 h 6858000"/>
              <a:gd name="connsiteX50" fmla="*/ 5271438 w 6128435"/>
              <a:gd name="connsiteY50" fmla="*/ 2447186 h 6858000"/>
              <a:gd name="connsiteX51" fmla="*/ 5271722 w 6128435"/>
              <a:gd name="connsiteY51" fmla="*/ 2447359 h 6858000"/>
              <a:gd name="connsiteX52" fmla="*/ 5272069 w 6128435"/>
              <a:gd name="connsiteY52" fmla="*/ 2454523 h 6858000"/>
              <a:gd name="connsiteX53" fmla="*/ 5271049 w 6128435"/>
              <a:gd name="connsiteY53" fmla="*/ 2459442 h 6858000"/>
              <a:gd name="connsiteX54" fmla="*/ 5307538 w 6128435"/>
              <a:gd name="connsiteY54" fmla="*/ 2514685 h 6858000"/>
              <a:gd name="connsiteX55" fmla="*/ 5337604 w 6128435"/>
              <a:gd name="connsiteY55" fmla="*/ 2597632 h 6858000"/>
              <a:gd name="connsiteX56" fmla="*/ 5407503 w 6128435"/>
              <a:gd name="connsiteY56" fmla="*/ 2786290 h 6858000"/>
              <a:gd name="connsiteX57" fmla="*/ 5407356 w 6128435"/>
              <a:gd name="connsiteY57" fmla="*/ 2787545 h 6858000"/>
              <a:gd name="connsiteX58" fmla="*/ 5411130 w 6128435"/>
              <a:gd name="connsiteY58" fmla="*/ 2788640 h 6858000"/>
              <a:gd name="connsiteX59" fmla="*/ 5416439 w 6128435"/>
              <a:gd name="connsiteY59" fmla="*/ 2805666 h 6858000"/>
              <a:gd name="connsiteX60" fmla="*/ 5416589 w 6128435"/>
              <a:gd name="connsiteY60" fmla="*/ 2810822 h 6858000"/>
              <a:gd name="connsiteX61" fmla="*/ 5418542 w 6128435"/>
              <a:gd name="connsiteY61" fmla="*/ 2817745 h 6858000"/>
              <a:gd name="connsiteX62" fmla="*/ 5418847 w 6128435"/>
              <a:gd name="connsiteY62" fmla="*/ 2817825 h 6858000"/>
              <a:gd name="connsiteX63" fmla="*/ 5423364 w 6128435"/>
              <a:gd name="connsiteY63" fmla="*/ 2858292 h 6858000"/>
              <a:gd name="connsiteX64" fmla="*/ 5479298 w 6128435"/>
              <a:gd name="connsiteY64" fmla="*/ 2947791 h 6858000"/>
              <a:gd name="connsiteX65" fmla="*/ 5481770 w 6128435"/>
              <a:gd name="connsiteY65" fmla="*/ 2951352 h 6858000"/>
              <a:gd name="connsiteX66" fmla="*/ 5481013 w 6128435"/>
              <a:gd name="connsiteY66" fmla="*/ 2973461 h 6858000"/>
              <a:gd name="connsiteX67" fmla="*/ 5482045 w 6128435"/>
              <a:gd name="connsiteY67" fmla="*/ 2984371 h 6858000"/>
              <a:gd name="connsiteX68" fmla="*/ 5479405 w 6128435"/>
              <a:gd name="connsiteY68" fmla="*/ 2988507 h 6858000"/>
              <a:gd name="connsiteX69" fmla="*/ 5482415 w 6128435"/>
              <a:gd name="connsiteY69" fmla="*/ 3004079 h 6858000"/>
              <a:gd name="connsiteX70" fmla="*/ 5483865 w 6128435"/>
              <a:gd name="connsiteY70" fmla="*/ 3005467 h 6858000"/>
              <a:gd name="connsiteX71" fmla="*/ 5482236 w 6128435"/>
              <a:gd name="connsiteY71" fmla="*/ 3019791 h 6858000"/>
              <a:gd name="connsiteX72" fmla="*/ 5475895 w 6128435"/>
              <a:gd name="connsiteY72" fmla="*/ 3033578 h 6858000"/>
              <a:gd name="connsiteX73" fmla="*/ 5477595 w 6128435"/>
              <a:gd name="connsiteY73" fmla="*/ 3250534 h 6858000"/>
              <a:gd name="connsiteX74" fmla="*/ 5532836 w 6128435"/>
              <a:gd name="connsiteY74" fmla="*/ 3353840 h 6858000"/>
              <a:gd name="connsiteX75" fmla="*/ 5561229 w 6128435"/>
              <a:gd name="connsiteY75" fmla="*/ 3395784 h 6858000"/>
              <a:gd name="connsiteX76" fmla="*/ 5589758 w 6128435"/>
              <a:gd name="connsiteY76" fmla="*/ 3506453 h 6858000"/>
              <a:gd name="connsiteX77" fmla="*/ 5596144 w 6128435"/>
              <a:gd name="connsiteY77" fmla="*/ 3534624 h 6858000"/>
              <a:gd name="connsiteX78" fmla="*/ 5597750 w 6128435"/>
              <a:gd name="connsiteY78" fmla="*/ 3534129 h 6858000"/>
              <a:gd name="connsiteX79" fmla="*/ 5599700 w 6128435"/>
              <a:gd name="connsiteY79" fmla="*/ 3547221 h 6858000"/>
              <a:gd name="connsiteX80" fmla="*/ 5615031 w 6128435"/>
              <a:gd name="connsiteY80" fmla="*/ 3557482 h 6858000"/>
              <a:gd name="connsiteX81" fmla="*/ 5618377 w 6128435"/>
              <a:gd name="connsiteY81" fmla="*/ 3588431 h 6858000"/>
              <a:gd name="connsiteX82" fmla="*/ 5612155 w 6128435"/>
              <a:gd name="connsiteY82" fmla="*/ 3589869 h 6858000"/>
              <a:gd name="connsiteX83" fmla="*/ 5620843 w 6128435"/>
              <a:gd name="connsiteY83" fmla="*/ 3606745 h 6858000"/>
              <a:gd name="connsiteX84" fmla="*/ 5655472 w 6128435"/>
              <a:gd name="connsiteY84" fmla="*/ 3678877 h 6858000"/>
              <a:gd name="connsiteX85" fmla="*/ 5680448 w 6128435"/>
              <a:gd name="connsiteY85" fmla="*/ 3717760 h 6858000"/>
              <a:gd name="connsiteX86" fmla="*/ 5683015 w 6128435"/>
              <a:gd name="connsiteY86" fmla="*/ 3762025 h 6858000"/>
              <a:gd name="connsiteX87" fmla="*/ 5696643 w 6128435"/>
              <a:gd name="connsiteY87" fmla="*/ 3773888 h 6858000"/>
              <a:gd name="connsiteX88" fmla="*/ 5699203 w 6128435"/>
              <a:gd name="connsiteY88" fmla="*/ 3775823 h 6858000"/>
              <a:gd name="connsiteX89" fmla="*/ 5704824 w 6128435"/>
              <a:gd name="connsiteY89" fmla="*/ 3785966 h 6858000"/>
              <a:gd name="connsiteX90" fmla="*/ 5712204 w 6128435"/>
              <a:gd name="connsiteY90" fmla="*/ 3785830 h 6858000"/>
              <a:gd name="connsiteX91" fmla="*/ 5724816 w 6128435"/>
              <a:gd name="connsiteY91" fmla="*/ 3798949 h 6858000"/>
              <a:gd name="connsiteX92" fmla="*/ 5733539 w 6128435"/>
              <a:gd name="connsiteY92" fmla="*/ 3818457 h 6858000"/>
              <a:gd name="connsiteX93" fmla="*/ 5768491 w 6128435"/>
              <a:gd name="connsiteY93" fmla="*/ 3914399 h 6858000"/>
              <a:gd name="connsiteX94" fmla="*/ 5793123 w 6128435"/>
              <a:gd name="connsiteY94" fmla="*/ 3969952 h 6858000"/>
              <a:gd name="connsiteX95" fmla="*/ 5808321 w 6128435"/>
              <a:gd name="connsiteY95" fmla="*/ 3988153 h 6858000"/>
              <a:gd name="connsiteX96" fmla="*/ 5825621 w 6128435"/>
              <a:gd name="connsiteY96" fmla="*/ 4015525 h 6858000"/>
              <a:gd name="connsiteX97" fmla="*/ 5860672 w 6128435"/>
              <a:gd name="connsiteY97" fmla="*/ 4061579 h 6858000"/>
              <a:gd name="connsiteX98" fmla="*/ 5872173 w 6128435"/>
              <a:gd name="connsiteY98" fmla="*/ 4088497 h 6858000"/>
              <a:gd name="connsiteX99" fmla="*/ 5883705 w 6128435"/>
              <a:gd name="connsiteY99" fmla="*/ 4101899 h 6858000"/>
              <a:gd name="connsiteX100" fmla="*/ 5885314 w 6128435"/>
              <a:gd name="connsiteY100" fmla="*/ 4108387 h 6858000"/>
              <a:gd name="connsiteX101" fmla="*/ 5894095 w 6128435"/>
              <a:gd name="connsiteY101" fmla="*/ 4128857 h 6858000"/>
              <a:gd name="connsiteX102" fmla="*/ 5898339 w 6128435"/>
              <a:gd name="connsiteY102" fmla="*/ 4140800 h 6858000"/>
              <a:gd name="connsiteX103" fmla="*/ 5899734 w 6128435"/>
              <a:gd name="connsiteY103" fmla="*/ 4145632 h 6858000"/>
              <a:gd name="connsiteX104" fmla="*/ 5897098 w 6128435"/>
              <a:gd name="connsiteY104" fmla="*/ 4157819 h 6858000"/>
              <a:gd name="connsiteX105" fmla="*/ 5903513 w 6128435"/>
              <a:gd name="connsiteY105" fmla="*/ 4187661 h 6858000"/>
              <a:gd name="connsiteX106" fmla="*/ 5917114 w 6128435"/>
              <a:gd name="connsiteY106" fmla="*/ 4213096 h 6858000"/>
              <a:gd name="connsiteX107" fmla="*/ 5921153 w 6128435"/>
              <a:gd name="connsiteY107" fmla="*/ 4236222 h 6858000"/>
              <a:gd name="connsiteX108" fmla="*/ 5924233 w 6128435"/>
              <a:gd name="connsiteY108" fmla="*/ 4242060 h 6858000"/>
              <a:gd name="connsiteX109" fmla="*/ 5928910 w 6128435"/>
              <a:gd name="connsiteY109" fmla="*/ 4300973 h 6858000"/>
              <a:gd name="connsiteX110" fmla="*/ 5939320 w 6128435"/>
              <a:gd name="connsiteY110" fmla="*/ 4340435 h 6858000"/>
              <a:gd name="connsiteX111" fmla="*/ 5946705 w 6128435"/>
              <a:gd name="connsiteY111" fmla="*/ 4428051 h 6858000"/>
              <a:gd name="connsiteX112" fmla="*/ 5949261 w 6128435"/>
              <a:gd name="connsiteY112" fmla="*/ 4449185 h 6858000"/>
              <a:gd name="connsiteX113" fmla="*/ 5957504 w 6128435"/>
              <a:gd name="connsiteY113" fmla="*/ 4465911 h 6858000"/>
              <a:gd name="connsiteX114" fmla="*/ 5964689 w 6128435"/>
              <a:gd name="connsiteY114" fmla="*/ 4468532 h 6858000"/>
              <a:gd name="connsiteX115" fmla="*/ 5967062 w 6128435"/>
              <a:gd name="connsiteY115" fmla="*/ 4479923 h 6858000"/>
              <a:gd name="connsiteX116" fmla="*/ 5968960 w 6128435"/>
              <a:gd name="connsiteY116" fmla="*/ 4482655 h 6858000"/>
              <a:gd name="connsiteX117" fmla="*/ 5978567 w 6128435"/>
              <a:gd name="connsiteY117" fmla="*/ 4498605 h 6858000"/>
              <a:gd name="connsiteX118" fmla="*/ 5980106 w 6128435"/>
              <a:gd name="connsiteY118" fmla="*/ 4585087 h 6858000"/>
              <a:gd name="connsiteX119" fmla="*/ 5998138 w 6128435"/>
              <a:gd name="connsiteY119" fmla="*/ 4697518 h 6858000"/>
              <a:gd name="connsiteX120" fmla="*/ 6013516 w 6128435"/>
              <a:gd name="connsiteY120" fmla="*/ 4786619 h 6858000"/>
              <a:gd name="connsiteX121" fmla="*/ 6025404 w 6128435"/>
              <a:gd name="connsiteY121" fmla="*/ 4858148 h 6858000"/>
              <a:gd name="connsiteX122" fmla="*/ 6007749 w 6128435"/>
              <a:gd name="connsiteY122" fmla="*/ 4964715 h 6858000"/>
              <a:gd name="connsiteX123" fmla="*/ 6005269 w 6128435"/>
              <a:gd name="connsiteY123" fmla="*/ 5150567 h 6858000"/>
              <a:gd name="connsiteX124" fmla="*/ 6001127 w 6128435"/>
              <a:gd name="connsiteY124" fmla="*/ 5164609 h 6858000"/>
              <a:gd name="connsiteX125" fmla="*/ 5996647 w 6128435"/>
              <a:gd name="connsiteY125" fmla="*/ 5185640 h 6858000"/>
              <a:gd name="connsiteX126" fmla="*/ 5998514 w 6128435"/>
              <a:gd name="connsiteY126" fmla="*/ 5189673 h 6858000"/>
              <a:gd name="connsiteX127" fmla="*/ 5995970 w 6128435"/>
              <a:gd name="connsiteY127" fmla="*/ 5221547 h 6858000"/>
              <a:gd name="connsiteX128" fmla="*/ 5997218 w 6128435"/>
              <a:gd name="connsiteY128" fmla="*/ 5222031 h 6858000"/>
              <a:gd name="connsiteX129" fmla="*/ 6002116 w 6128435"/>
              <a:gd name="connsiteY129" fmla="*/ 5231223 h 6858000"/>
              <a:gd name="connsiteX130" fmla="*/ 6008541 w 6128435"/>
              <a:gd name="connsiteY130" fmla="*/ 5248680 h 6858000"/>
              <a:gd name="connsiteX131" fmla="*/ 6039260 w 6128435"/>
              <a:gd name="connsiteY131" fmla="*/ 5289518 h 6858000"/>
              <a:gd name="connsiteX132" fmla="*/ 6036748 w 6128435"/>
              <a:gd name="connsiteY132" fmla="*/ 5322752 h 6858000"/>
              <a:gd name="connsiteX133" fmla="*/ 6036943 w 6128435"/>
              <a:gd name="connsiteY133" fmla="*/ 5329480 h 6858000"/>
              <a:gd name="connsiteX134" fmla="*/ 6037236 w 6128435"/>
              <a:gd name="connsiteY134" fmla="*/ 5329634 h 6858000"/>
              <a:gd name="connsiteX135" fmla="*/ 6038019 w 6128435"/>
              <a:gd name="connsiteY135" fmla="*/ 5336764 h 6858000"/>
              <a:gd name="connsiteX136" fmla="*/ 6037298 w 6128435"/>
              <a:gd name="connsiteY136" fmla="*/ 5341753 h 6858000"/>
              <a:gd name="connsiteX137" fmla="*/ 6037677 w 6128435"/>
              <a:gd name="connsiteY137" fmla="*/ 5354807 h 6858000"/>
              <a:gd name="connsiteX138" fmla="*/ 6039728 w 6128435"/>
              <a:gd name="connsiteY138" fmla="*/ 5359416 h 6858000"/>
              <a:gd name="connsiteX139" fmla="*/ 6043311 w 6128435"/>
              <a:gd name="connsiteY139" fmla="*/ 5361407 h 6858000"/>
              <a:gd name="connsiteX140" fmla="*/ 6042954 w 6128435"/>
              <a:gd name="connsiteY140" fmla="*/ 5362576 h 6858000"/>
              <a:gd name="connsiteX141" fmla="*/ 6053435 w 6128435"/>
              <a:gd name="connsiteY141" fmla="*/ 5387547 h 6858000"/>
              <a:gd name="connsiteX142" fmla="*/ 6065933 w 6128435"/>
              <a:gd name="connsiteY142" fmla="*/ 5443002 h 6858000"/>
              <a:gd name="connsiteX143" fmla="*/ 6068640 w 6128435"/>
              <a:gd name="connsiteY143" fmla="*/ 5474503 h 6858000"/>
              <a:gd name="connsiteX144" fmla="*/ 6080922 w 6128435"/>
              <a:gd name="connsiteY144" fmla="*/ 5561070 h 6858000"/>
              <a:gd name="connsiteX145" fmla="*/ 6096949 w 6128435"/>
              <a:gd name="connsiteY145" fmla="*/ 5648179 h 6858000"/>
              <a:gd name="connsiteX146" fmla="*/ 6125703 w 6128435"/>
              <a:gd name="connsiteY146" fmla="*/ 5692894 h 6858000"/>
              <a:gd name="connsiteX147" fmla="*/ 6126670 w 6128435"/>
              <a:gd name="connsiteY147" fmla="*/ 5697882 h 6858000"/>
              <a:gd name="connsiteX148" fmla="*/ 6124061 w 6128435"/>
              <a:gd name="connsiteY148" fmla="*/ 5710294 h 6858000"/>
              <a:gd name="connsiteX149" fmla="*/ 6122213 w 6128435"/>
              <a:gd name="connsiteY149" fmla="*/ 5714762 h 6858000"/>
              <a:gd name="connsiteX150" fmla="*/ 6121353 w 6128435"/>
              <a:gd name="connsiteY150" fmla="*/ 5721725 h 6858000"/>
              <a:gd name="connsiteX151" fmla="*/ 6121607 w 6128435"/>
              <a:gd name="connsiteY151" fmla="*/ 5721959 h 6858000"/>
              <a:gd name="connsiteX152" fmla="*/ 6120262 w 6128435"/>
              <a:gd name="connsiteY152" fmla="*/ 5728358 h 6858000"/>
              <a:gd name="connsiteX153" fmla="*/ 6110194 w 6128435"/>
              <a:gd name="connsiteY153" fmla="*/ 5758853 h 6858000"/>
              <a:gd name="connsiteX154" fmla="*/ 6127519 w 6128435"/>
              <a:gd name="connsiteY154" fmla="*/ 5865775 h 6858000"/>
              <a:gd name="connsiteX155" fmla="*/ 6128435 w 6128435"/>
              <a:gd name="connsiteY155" fmla="*/ 5870164 h 6858000"/>
              <a:gd name="connsiteX156" fmla="*/ 6119217 w 6128435"/>
              <a:gd name="connsiteY156" fmla="*/ 5888542 h 6858000"/>
              <a:gd name="connsiteX157" fmla="*/ 6115966 w 6128435"/>
              <a:gd name="connsiteY157" fmla="*/ 5898387 h 6858000"/>
              <a:gd name="connsiteX158" fmla="*/ 6111924 w 6128435"/>
              <a:gd name="connsiteY158" fmla="*/ 5900444 h 6858000"/>
              <a:gd name="connsiteX159" fmla="*/ 6108716 w 6128435"/>
              <a:gd name="connsiteY159" fmla="*/ 5915345 h 6858000"/>
              <a:gd name="connsiteX160" fmla="*/ 6109524 w 6128435"/>
              <a:gd name="connsiteY160" fmla="*/ 5917328 h 6858000"/>
              <a:gd name="connsiteX161" fmla="*/ 6102493 w 6128435"/>
              <a:gd name="connsiteY161" fmla="*/ 5928602 h 6858000"/>
              <a:gd name="connsiteX162" fmla="*/ 6056863 w 6128435"/>
              <a:gd name="connsiteY162" fmla="*/ 6000643 h 6858000"/>
              <a:gd name="connsiteX163" fmla="*/ 6045436 w 6128435"/>
              <a:gd name="connsiteY163" fmla="*/ 6124480 h 6858000"/>
              <a:gd name="connsiteX164" fmla="*/ 6030489 w 6128435"/>
              <a:gd name="connsiteY164" fmla="*/ 6317666 h 6858000"/>
              <a:gd name="connsiteX165" fmla="*/ 6007492 w 6128435"/>
              <a:gd name="connsiteY165" fmla="*/ 6440818 h 6858000"/>
              <a:gd name="connsiteX166" fmla="*/ 6009467 w 6128435"/>
              <a:gd name="connsiteY166" fmla="*/ 6487076 h 6858000"/>
              <a:gd name="connsiteX167" fmla="*/ 5995064 w 6128435"/>
              <a:gd name="connsiteY167" fmla="*/ 6540791 h 6858000"/>
              <a:gd name="connsiteX168" fmla="*/ 5996309 w 6128435"/>
              <a:gd name="connsiteY168" fmla="*/ 6543961 h 6858000"/>
              <a:gd name="connsiteX169" fmla="*/ 5996048 w 6128435"/>
              <a:gd name="connsiteY169" fmla="*/ 6555444 h 6858000"/>
              <a:gd name="connsiteX170" fmla="*/ 6002524 w 6128435"/>
              <a:gd name="connsiteY170" fmla="*/ 6560188 h 6858000"/>
              <a:gd name="connsiteX171" fmla="*/ 6006823 w 6128435"/>
              <a:gd name="connsiteY171" fmla="*/ 6578546 h 6858000"/>
              <a:gd name="connsiteX172" fmla="*/ 6004510 w 6128435"/>
              <a:gd name="connsiteY172" fmla="*/ 6599256 h 6858000"/>
              <a:gd name="connsiteX173" fmla="*/ 5986207 w 6128435"/>
              <a:gd name="connsiteY173" fmla="*/ 6695855 h 6858000"/>
              <a:gd name="connsiteX174" fmla="*/ 5979428 w 6128435"/>
              <a:gd name="connsiteY174" fmla="*/ 6754678 h 6858000"/>
              <a:gd name="connsiteX175" fmla="*/ 5983398 w 6128435"/>
              <a:gd name="connsiteY175" fmla="*/ 6778641 h 6858000"/>
              <a:gd name="connsiteX176" fmla="*/ 5984543 w 6128435"/>
              <a:gd name="connsiteY176" fmla="*/ 6811016 h 6858000"/>
              <a:gd name="connsiteX177" fmla="*/ 5981802 w 6128435"/>
              <a:gd name="connsiteY177" fmla="*/ 6838578 h 6858000"/>
              <a:gd name="connsiteX178" fmla="*/ 5979671 w 6128435"/>
              <a:gd name="connsiteY178" fmla="*/ 6858000 h 6858000"/>
              <a:gd name="connsiteX179" fmla="*/ 0 w 6128435"/>
              <a:gd name="connsiteY179" fmla="*/ 6858000 h 6858000"/>
              <a:gd name="connsiteX180" fmla="*/ 0 w 6128435"/>
              <a:gd name="connsiteY18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71650 w 6128435"/>
              <a:gd name="connsiteY48" fmla="*/ 2440467 h 6858000"/>
              <a:gd name="connsiteX49" fmla="*/ 5271438 w 6128435"/>
              <a:gd name="connsiteY49" fmla="*/ 2447186 h 6858000"/>
              <a:gd name="connsiteX50" fmla="*/ 5271722 w 6128435"/>
              <a:gd name="connsiteY50" fmla="*/ 2447359 h 6858000"/>
              <a:gd name="connsiteX51" fmla="*/ 5272069 w 6128435"/>
              <a:gd name="connsiteY51" fmla="*/ 2454523 h 6858000"/>
              <a:gd name="connsiteX52" fmla="*/ 5271049 w 6128435"/>
              <a:gd name="connsiteY52" fmla="*/ 2459442 h 6858000"/>
              <a:gd name="connsiteX53" fmla="*/ 5307538 w 6128435"/>
              <a:gd name="connsiteY53" fmla="*/ 2514685 h 6858000"/>
              <a:gd name="connsiteX54" fmla="*/ 5337604 w 6128435"/>
              <a:gd name="connsiteY54" fmla="*/ 2597632 h 6858000"/>
              <a:gd name="connsiteX55" fmla="*/ 5407503 w 6128435"/>
              <a:gd name="connsiteY55" fmla="*/ 2786290 h 6858000"/>
              <a:gd name="connsiteX56" fmla="*/ 5407356 w 6128435"/>
              <a:gd name="connsiteY56" fmla="*/ 2787545 h 6858000"/>
              <a:gd name="connsiteX57" fmla="*/ 5411130 w 6128435"/>
              <a:gd name="connsiteY57" fmla="*/ 2788640 h 6858000"/>
              <a:gd name="connsiteX58" fmla="*/ 5416439 w 6128435"/>
              <a:gd name="connsiteY58" fmla="*/ 2805666 h 6858000"/>
              <a:gd name="connsiteX59" fmla="*/ 5416589 w 6128435"/>
              <a:gd name="connsiteY59" fmla="*/ 2810822 h 6858000"/>
              <a:gd name="connsiteX60" fmla="*/ 5418542 w 6128435"/>
              <a:gd name="connsiteY60" fmla="*/ 2817745 h 6858000"/>
              <a:gd name="connsiteX61" fmla="*/ 5418847 w 6128435"/>
              <a:gd name="connsiteY61" fmla="*/ 2817825 h 6858000"/>
              <a:gd name="connsiteX62" fmla="*/ 5423364 w 6128435"/>
              <a:gd name="connsiteY62" fmla="*/ 2858292 h 6858000"/>
              <a:gd name="connsiteX63" fmla="*/ 5479298 w 6128435"/>
              <a:gd name="connsiteY63" fmla="*/ 2947791 h 6858000"/>
              <a:gd name="connsiteX64" fmla="*/ 5481770 w 6128435"/>
              <a:gd name="connsiteY64" fmla="*/ 2951352 h 6858000"/>
              <a:gd name="connsiteX65" fmla="*/ 5481013 w 6128435"/>
              <a:gd name="connsiteY65" fmla="*/ 2973461 h 6858000"/>
              <a:gd name="connsiteX66" fmla="*/ 5482045 w 6128435"/>
              <a:gd name="connsiteY66" fmla="*/ 2984371 h 6858000"/>
              <a:gd name="connsiteX67" fmla="*/ 5479405 w 6128435"/>
              <a:gd name="connsiteY67" fmla="*/ 2988507 h 6858000"/>
              <a:gd name="connsiteX68" fmla="*/ 5482415 w 6128435"/>
              <a:gd name="connsiteY68" fmla="*/ 3004079 h 6858000"/>
              <a:gd name="connsiteX69" fmla="*/ 5483865 w 6128435"/>
              <a:gd name="connsiteY69" fmla="*/ 3005467 h 6858000"/>
              <a:gd name="connsiteX70" fmla="*/ 5482236 w 6128435"/>
              <a:gd name="connsiteY70" fmla="*/ 3019791 h 6858000"/>
              <a:gd name="connsiteX71" fmla="*/ 5475895 w 6128435"/>
              <a:gd name="connsiteY71" fmla="*/ 3033578 h 6858000"/>
              <a:gd name="connsiteX72" fmla="*/ 5477595 w 6128435"/>
              <a:gd name="connsiteY72" fmla="*/ 3250534 h 6858000"/>
              <a:gd name="connsiteX73" fmla="*/ 5532836 w 6128435"/>
              <a:gd name="connsiteY73" fmla="*/ 3353840 h 6858000"/>
              <a:gd name="connsiteX74" fmla="*/ 5561229 w 6128435"/>
              <a:gd name="connsiteY74" fmla="*/ 3395784 h 6858000"/>
              <a:gd name="connsiteX75" fmla="*/ 5589758 w 6128435"/>
              <a:gd name="connsiteY75" fmla="*/ 3506453 h 6858000"/>
              <a:gd name="connsiteX76" fmla="*/ 5596144 w 6128435"/>
              <a:gd name="connsiteY76" fmla="*/ 3534624 h 6858000"/>
              <a:gd name="connsiteX77" fmla="*/ 5597750 w 6128435"/>
              <a:gd name="connsiteY77" fmla="*/ 3534129 h 6858000"/>
              <a:gd name="connsiteX78" fmla="*/ 5599700 w 6128435"/>
              <a:gd name="connsiteY78" fmla="*/ 3547221 h 6858000"/>
              <a:gd name="connsiteX79" fmla="*/ 5615031 w 6128435"/>
              <a:gd name="connsiteY79" fmla="*/ 3557482 h 6858000"/>
              <a:gd name="connsiteX80" fmla="*/ 5618377 w 6128435"/>
              <a:gd name="connsiteY80" fmla="*/ 3588431 h 6858000"/>
              <a:gd name="connsiteX81" fmla="*/ 5612155 w 6128435"/>
              <a:gd name="connsiteY81" fmla="*/ 3589869 h 6858000"/>
              <a:gd name="connsiteX82" fmla="*/ 5620843 w 6128435"/>
              <a:gd name="connsiteY82" fmla="*/ 3606745 h 6858000"/>
              <a:gd name="connsiteX83" fmla="*/ 5655472 w 6128435"/>
              <a:gd name="connsiteY83" fmla="*/ 3678877 h 6858000"/>
              <a:gd name="connsiteX84" fmla="*/ 5680448 w 6128435"/>
              <a:gd name="connsiteY84" fmla="*/ 3717760 h 6858000"/>
              <a:gd name="connsiteX85" fmla="*/ 5683015 w 6128435"/>
              <a:gd name="connsiteY85" fmla="*/ 3762025 h 6858000"/>
              <a:gd name="connsiteX86" fmla="*/ 5696643 w 6128435"/>
              <a:gd name="connsiteY86" fmla="*/ 3773888 h 6858000"/>
              <a:gd name="connsiteX87" fmla="*/ 5699203 w 6128435"/>
              <a:gd name="connsiteY87" fmla="*/ 3775823 h 6858000"/>
              <a:gd name="connsiteX88" fmla="*/ 5704824 w 6128435"/>
              <a:gd name="connsiteY88" fmla="*/ 3785966 h 6858000"/>
              <a:gd name="connsiteX89" fmla="*/ 5712204 w 6128435"/>
              <a:gd name="connsiteY89" fmla="*/ 3785830 h 6858000"/>
              <a:gd name="connsiteX90" fmla="*/ 5724816 w 6128435"/>
              <a:gd name="connsiteY90" fmla="*/ 3798949 h 6858000"/>
              <a:gd name="connsiteX91" fmla="*/ 5733539 w 6128435"/>
              <a:gd name="connsiteY91" fmla="*/ 3818457 h 6858000"/>
              <a:gd name="connsiteX92" fmla="*/ 5768491 w 6128435"/>
              <a:gd name="connsiteY92" fmla="*/ 3914399 h 6858000"/>
              <a:gd name="connsiteX93" fmla="*/ 5793123 w 6128435"/>
              <a:gd name="connsiteY93" fmla="*/ 3969952 h 6858000"/>
              <a:gd name="connsiteX94" fmla="*/ 5808321 w 6128435"/>
              <a:gd name="connsiteY94" fmla="*/ 3988153 h 6858000"/>
              <a:gd name="connsiteX95" fmla="*/ 5825621 w 6128435"/>
              <a:gd name="connsiteY95" fmla="*/ 4015525 h 6858000"/>
              <a:gd name="connsiteX96" fmla="*/ 5860672 w 6128435"/>
              <a:gd name="connsiteY96" fmla="*/ 4061579 h 6858000"/>
              <a:gd name="connsiteX97" fmla="*/ 5872173 w 6128435"/>
              <a:gd name="connsiteY97" fmla="*/ 4088497 h 6858000"/>
              <a:gd name="connsiteX98" fmla="*/ 5883705 w 6128435"/>
              <a:gd name="connsiteY98" fmla="*/ 4101899 h 6858000"/>
              <a:gd name="connsiteX99" fmla="*/ 5885314 w 6128435"/>
              <a:gd name="connsiteY99" fmla="*/ 4108387 h 6858000"/>
              <a:gd name="connsiteX100" fmla="*/ 5894095 w 6128435"/>
              <a:gd name="connsiteY100" fmla="*/ 4128857 h 6858000"/>
              <a:gd name="connsiteX101" fmla="*/ 5898339 w 6128435"/>
              <a:gd name="connsiteY101" fmla="*/ 4140800 h 6858000"/>
              <a:gd name="connsiteX102" fmla="*/ 5899734 w 6128435"/>
              <a:gd name="connsiteY102" fmla="*/ 4145632 h 6858000"/>
              <a:gd name="connsiteX103" fmla="*/ 5897098 w 6128435"/>
              <a:gd name="connsiteY103" fmla="*/ 4157819 h 6858000"/>
              <a:gd name="connsiteX104" fmla="*/ 5903513 w 6128435"/>
              <a:gd name="connsiteY104" fmla="*/ 4187661 h 6858000"/>
              <a:gd name="connsiteX105" fmla="*/ 5917114 w 6128435"/>
              <a:gd name="connsiteY105" fmla="*/ 4213096 h 6858000"/>
              <a:gd name="connsiteX106" fmla="*/ 5921153 w 6128435"/>
              <a:gd name="connsiteY106" fmla="*/ 4236222 h 6858000"/>
              <a:gd name="connsiteX107" fmla="*/ 5924233 w 6128435"/>
              <a:gd name="connsiteY107" fmla="*/ 4242060 h 6858000"/>
              <a:gd name="connsiteX108" fmla="*/ 5928910 w 6128435"/>
              <a:gd name="connsiteY108" fmla="*/ 4300973 h 6858000"/>
              <a:gd name="connsiteX109" fmla="*/ 5939320 w 6128435"/>
              <a:gd name="connsiteY109" fmla="*/ 4340435 h 6858000"/>
              <a:gd name="connsiteX110" fmla="*/ 5946705 w 6128435"/>
              <a:gd name="connsiteY110" fmla="*/ 4428051 h 6858000"/>
              <a:gd name="connsiteX111" fmla="*/ 5949261 w 6128435"/>
              <a:gd name="connsiteY111" fmla="*/ 4449185 h 6858000"/>
              <a:gd name="connsiteX112" fmla="*/ 5957504 w 6128435"/>
              <a:gd name="connsiteY112" fmla="*/ 4465911 h 6858000"/>
              <a:gd name="connsiteX113" fmla="*/ 5964689 w 6128435"/>
              <a:gd name="connsiteY113" fmla="*/ 4468532 h 6858000"/>
              <a:gd name="connsiteX114" fmla="*/ 5967062 w 6128435"/>
              <a:gd name="connsiteY114" fmla="*/ 4479923 h 6858000"/>
              <a:gd name="connsiteX115" fmla="*/ 5968960 w 6128435"/>
              <a:gd name="connsiteY115" fmla="*/ 4482655 h 6858000"/>
              <a:gd name="connsiteX116" fmla="*/ 5978567 w 6128435"/>
              <a:gd name="connsiteY116" fmla="*/ 4498605 h 6858000"/>
              <a:gd name="connsiteX117" fmla="*/ 5980106 w 6128435"/>
              <a:gd name="connsiteY117" fmla="*/ 4585087 h 6858000"/>
              <a:gd name="connsiteX118" fmla="*/ 5998138 w 6128435"/>
              <a:gd name="connsiteY118" fmla="*/ 4697518 h 6858000"/>
              <a:gd name="connsiteX119" fmla="*/ 6013516 w 6128435"/>
              <a:gd name="connsiteY119" fmla="*/ 4786619 h 6858000"/>
              <a:gd name="connsiteX120" fmla="*/ 6025404 w 6128435"/>
              <a:gd name="connsiteY120" fmla="*/ 4858148 h 6858000"/>
              <a:gd name="connsiteX121" fmla="*/ 6007749 w 6128435"/>
              <a:gd name="connsiteY121" fmla="*/ 4964715 h 6858000"/>
              <a:gd name="connsiteX122" fmla="*/ 6005269 w 6128435"/>
              <a:gd name="connsiteY122" fmla="*/ 5150567 h 6858000"/>
              <a:gd name="connsiteX123" fmla="*/ 6001127 w 6128435"/>
              <a:gd name="connsiteY123" fmla="*/ 5164609 h 6858000"/>
              <a:gd name="connsiteX124" fmla="*/ 5996647 w 6128435"/>
              <a:gd name="connsiteY124" fmla="*/ 5185640 h 6858000"/>
              <a:gd name="connsiteX125" fmla="*/ 5998514 w 6128435"/>
              <a:gd name="connsiteY125" fmla="*/ 5189673 h 6858000"/>
              <a:gd name="connsiteX126" fmla="*/ 5995970 w 6128435"/>
              <a:gd name="connsiteY126" fmla="*/ 5221547 h 6858000"/>
              <a:gd name="connsiteX127" fmla="*/ 5997218 w 6128435"/>
              <a:gd name="connsiteY127" fmla="*/ 5222031 h 6858000"/>
              <a:gd name="connsiteX128" fmla="*/ 6002116 w 6128435"/>
              <a:gd name="connsiteY128" fmla="*/ 5231223 h 6858000"/>
              <a:gd name="connsiteX129" fmla="*/ 6008541 w 6128435"/>
              <a:gd name="connsiteY129" fmla="*/ 5248680 h 6858000"/>
              <a:gd name="connsiteX130" fmla="*/ 6039260 w 6128435"/>
              <a:gd name="connsiteY130" fmla="*/ 5289518 h 6858000"/>
              <a:gd name="connsiteX131" fmla="*/ 6036748 w 6128435"/>
              <a:gd name="connsiteY131" fmla="*/ 5322752 h 6858000"/>
              <a:gd name="connsiteX132" fmla="*/ 6036943 w 6128435"/>
              <a:gd name="connsiteY132" fmla="*/ 5329480 h 6858000"/>
              <a:gd name="connsiteX133" fmla="*/ 6037236 w 6128435"/>
              <a:gd name="connsiteY133" fmla="*/ 5329634 h 6858000"/>
              <a:gd name="connsiteX134" fmla="*/ 6038019 w 6128435"/>
              <a:gd name="connsiteY134" fmla="*/ 5336764 h 6858000"/>
              <a:gd name="connsiteX135" fmla="*/ 6037298 w 6128435"/>
              <a:gd name="connsiteY135" fmla="*/ 5341753 h 6858000"/>
              <a:gd name="connsiteX136" fmla="*/ 6037677 w 6128435"/>
              <a:gd name="connsiteY136" fmla="*/ 5354807 h 6858000"/>
              <a:gd name="connsiteX137" fmla="*/ 6039728 w 6128435"/>
              <a:gd name="connsiteY137" fmla="*/ 5359416 h 6858000"/>
              <a:gd name="connsiteX138" fmla="*/ 6043311 w 6128435"/>
              <a:gd name="connsiteY138" fmla="*/ 5361407 h 6858000"/>
              <a:gd name="connsiteX139" fmla="*/ 6042954 w 6128435"/>
              <a:gd name="connsiteY139" fmla="*/ 5362576 h 6858000"/>
              <a:gd name="connsiteX140" fmla="*/ 6053435 w 6128435"/>
              <a:gd name="connsiteY140" fmla="*/ 5387547 h 6858000"/>
              <a:gd name="connsiteX141" fmla="*/ 6065933 w 6128435"/>
              <a:gd name="connsiteY141" fmla="*/ 5443002 h 6858000"/>
              <a:gd name="connsiteX142" fmla="*/ 6068640 w 6128435"/>
              <a:gd name="connsiteY142" fmla="*/ 5474503 h 6858000"/>
              <a:gd name="connsiteX143" fmla="*/ 6080922 w 6128435"/>
              <a:gd name="connsiteY143" fmla="*/ 5561070 h 6858000"/>
              <a:gd name="connsiteX144" fmla="*/ 6096949 w 6128435"/>
              <a:gd name="connsiteY144" fmla="*/ 5648179 h 6858000"/>
              <a:gd name="connsiteX145" fmla="*/ 6125703 w 6128435"/>
              <a:gd name="connsiteY145" fmla="*/ 5692894 h 6858000"/>
              <a:gd name="connsiteX146" fmla="*/ 6126670 w 6128435"/>
              <a:gd name="connsiteY146" fmla="*/ 5697882 h 6858000"/>
              <a:gd name="connsiteX147" fmla="*/ 6124061 w 6128435"/>
              <a:gd name="connsiteY147" fmla="*/ 5710294 h 6858000"/>
              <a:gd name="connsiteX148" fmla="*/ 6122213 w 6128435"/>
              <a:gd name="connsiteY148" fmla="*/ 5714762 h 6858000"/>
              <a:gd name="connsiteX149" fmla="*/ 6121353 w 6128435"/>
              <a:gd name="connsiteY149" fmla="*/ 5721725 h 6858000"/>
              <a:gd name="connsiteX150" fmla="*/ 6121607 w 6128435"/>
              <a:gd name="connsiteY150" fmla="*/ 5721959 h 6858000"/>
              <a:gd name="connsiteX151" fmla="*/ 6120262 w 6128435"/>
              <a:gd name="connsiteY151" fmla="*/ 5728358 h 6858000"/>
              <a:gd name="connsiteX152" fmla="*/ 6110194 w 6128435"/>
              <a:gd name="connsiteY152" fmla="*/ 5758853 h 6858000"/>
              <a:gd name="connsiteX153" fmla="*/ 6127519 w 6128435"/>
              <a:gd name="connsiteY153" fmla="*/ 5865775 h 6858000"/>
              <a:gd name="connsiteX154" fmla="*/ 6128435 w 6128435"/>
              <a:gd name="connsiteY154" fmla="*/ 5870164 h 6858000"/>
              <a:gd name="connsiteX155" fmla="*/ 6119217 w 6128435"/>
              <a:gd name="connsiteY155" fmla="*/ 5888542 h 6858000"/>
              <a:gd name="connsiteX156" fmla="*/ 6115966 w 6128435"/>
              <a:gd name="connsiteY156" fmla="*/ 5898387 h 6858000"/>
              <a:gd name="connsiteX157" fmla="*/ 6111924 w 6128435"/>
              <a:gd name="connsiteY157" fmla="*/ 5900444 h 6858000"/>
              <a:gd name="connsiteX158" fmla="*/ 6108716 w 6128435"/>
              <a:gd name="connsiteY158" fmla="*/ 5915345 h 6858000"/>
              <a:gd name="connsiteX159" fmla="*/ 6109524 w 6128435"/>
              <a:gd name="connsiteY159" fmla="*/ 5917328 h 6858000"/>
              <a:gd name="connsiteX160" fmla="*/ 6102493 w 6128435"/>
              <a:gd name="connsiteY160" fmla="*/ 5928602 h 6858000"/>
              <a:gd name="connsiteX161" fmla="*/ 6056863 w 6128435"/>
              <a:gd name="connsiteY161" fmla="*/ 6000643 h 6858000"/>
              <a:gd name="connsiteX162" fmla="*/ 6045436 w 6128435"/>
              <a:gd name="connsiteY162" fmla="*/ 6124480 h 6858000"/>
              <a:gd name="connsiteX163" fmla="*/ 6030489 w 6128435"/>
              <a:gd name="connsiteY163" fmla="*/ 6317666 h 6858000"/>
              <a:gd name="connsiteX164" fmla="*/ 6007492 w 6128435"/>
              <a:gd name="connsiteY164" fmla="*/ 6440818 h 6858000"/>
              <a:gd name="connsiteX165" fmla="*/ 6009467 w 6128435"/>
              <a:gd name="connsiteY165" fmla="*/ 6487076 h 6858000"/>
              <a:gd name="connsiteX166" fmla="*/ 5995064 w 6128435"/>
              <a:gd name="connsiteY166" fmla="*/ 6540791 h 6858000"/>
              <a:gd name="connsiteX167" fmla="*/ 5996309 w 6128435"/>
              <a:gd name="connsiteY167" fmla="*/ 6543961 h 6858000"/>
              <a:gd name="connsiteX168" fmla="*/ 5996048 w 6128435"/>
              <a:gd name="connsiteY168" fmla="*/ 6555444 h 6858000"/>
              <a:gd name="connsiteX169" fmla="*/ 6002524 w 6128435"/>
              <a:gd name="connsiteY169" fmla="*/ 6560188 h 6858000"/>
              <a:gd name="connsiteX170" fmla="*/ 6006823 w 6128435"/>
              <a:gd name="connsiteY170" fmla="*/ 6578546 h 6858000"/>
              <a:gd name="connsiteX171" fmla="*/ 6004510 w 6128435"/>
              <a:gd name="connsiteY171" fmla="*/ 6599256 h 6858000"/>
              <a:gd name="connsiteX172" fmla="*/ 5986207 w 6128435"/>
              <a:gd name="connsiteY172" fmla="*/ 6695855 h 6858000"/>
              <a:gd name="connsiteX173" fmla="*/ 5979428 w 6128435"/>
              <a:gd name="connsiteY173" fmla="*/ 6754678 h 6858000"/>
              <a:gd name="connsiteX174" fmla="*/ 5983398 w 6128435"/>
              <a:gd name="connsiteY174" fmla="*/ 6778641 h 6858000"/>
              <a:gd name="connsiteX175" fmla="*/ 5984543 w 6128435"/>
              <a:gd name="connsiteY175" fmla="*/ 6811016 h 6858000"/>
              <a:gd name="connsiteX176" fmla="*/ 5981802 w 6128435"/>
              <a:gd name="connsiteY176" fmla="*/ 6838578 h 6858000"/>
              <a:gd name="connsiteX177" fmla="*/ 5979671 w 6128435"/>
              <a:gd name="connsiteY177" fmla="*/ 6858000 h 6858000"/>
              <a:gd name="connsiteX178" fmla="*/ 0 w 6128435"/>
              <a:gd name="connsiteY178" fmla="*/ 6858000 h 6858000"/>
              <a:gd name="connsiteX179" fmla="*/ 0 w 6128435"/>
              <a:gd name="connsiteY17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71650 w 6128435"/>
              <a:gd name="connsiteY47" fmla="*/ 2440467 h 6858000"/>
              <a:gd name="connsiteX48" fmla="*/ 5271438 w 6128435"/>
              <a:gd name="connsiteY48" fmla="*/ 2447186 h 6858000"/>
              <a:gd name="connsiteX49" fmla="*/ 5271722 w 6128435"/>
              <a:gd name="connsiteY49" fmla="*/ 2447359 h 6858000"/>
              <a:gd name="connsiteX50" fmla="*/ 5272069 w 6128435"/>
              <a:gd name="connsiteY50" fmla="*/ 2454523 h 6858000"/>
              <a:gd name="connsiteX51" fmla="*/ 5271049 w 6128435"/>
              <a:gd name="connsiteY51" fmla="*/ 2459442 h 6858000"/>
              <a:gd name="connsiteX52" fmla="*/ 5307538 w 6128435"/>
              <a:gd name="connsiteY52" fmla="*/ 2514685 h 6858000"/>
              <a:gd name="connsiteX53" fmla="*/ 5337604 w 6128435"/>
              <a:gd name="connsiteY53" fmla="*/ 2597632 h 6858000"/>
              <a:gd name="connsiteX54" fmla="*/ 5407503 w 6128435"/>
              <a:gd name="connsiteY54" fmla="*/ 2786290 h 6858000"/>
              <a:gd name="connsiteX55" fmla="*/ 5407356 w 6128435"/>
              <a:gd name="connsiteY55" fmla="*/ 2787545 h 6858000"/>
              <a:gd name="connsiteX56" fmla="*/ 5411130 w 6128435"/>
              <a:gd name="connsiteY56" fmla="*/ 2788640 h 6858000"/>
              <a:gd name="connsiteX57" fmla="*/ 5416439 w 6128435"/>
              <a:gd name="connsiteY57" fmla="*/ 2805666 h 6858000"/>
              <a:gd name="connsiteX58" fmla="*/ 5416589 w 6128435"/>
              <a:gd name="connsiteY58" fmla="*/ 2810822 h 6858000"/>
              <a:gd name="connsiteX59" fmla="*/ 5418542 w 6128435"/>
              <a:gd name="connsiteY59" fmla="*/ 2817745 h 6858000"/>
              <a:gd name="connsiteX60" fmla="*/ 5418847 w 6128435"/>
              <a:gd name="connsiteY60" fmla="*/ 2817825 h 6858000"/>
              <a:gd name="connsiteX61" fmla="*/ 5423364 w 6128435"/>
              <a:gd name="connsiteY61" fmla="*/ 2858292 h 6858000"/>
              <a:gd name="connsiteX62" fmla="*/ 5479298 w 6128435"/>
              <a:gd name="connsiteY62" fmla="*/ 2947791 h 6858000"/>
              <a:gd name="connsiteX63" fmla="*/ 5481770 w 6128435"/>
              <a:gd name="connsiteY63" fmla="*/ 2951352 h 6858000"/>
              <a:gd name="connsiteX64" fmla="*/ 5481013 w 6128435"/>
              <a:gd name="connsiteY64" fmla="*/ 2973461 h 6858000"/>
              <a:gd name="connsiteX65" fmla="*/ 5482045 w 6128435"/>
              <a:gd name="connsiteY65" fmla="*/ 2984371 h 6858000"/>
              <a:gd name="connsiteX66" fmla="*/ 5479405 w 6128435"/>
              <a:gd name="connsiteY66" fmla="*/ 2988507 h 6858000"/>
              <a:gd name="connsiteX67" fmla="*/ 5482415 w 6128435"/>
              <a:gd name="connsiteY67" fmla="*/ 3004079 h 6858000"/>
              <a:gd name="connsiteX68" fmla="*/ 5483865 w 6128435"/>
              <a:gd name="connsiteY68" fmla="*/ 3005467 h 6858000"/>
              <a:gd name="connsiteX69" fmla="*/ 5482236 w 6128435"/>
              <a:gd name="connsiteY69" fmla="*/ 3019791 h 6858000"/>
              <a:gd name="connsiteX70" fmla="*/ 5475895 w 6128435"/>
              <a:gd name="connsiteY70" fmla="*/ 3033578 h 6858000"/>
              <a:gd name="connsiteX71" fmla="*/ 5477595 w 6128435"/>
              <a:gd name="connsiteY71" fmla="*/ 3250534 h 6858000"/>
              <a:gd name="connsiteX72" fmla="*/ 5532836 w 6128435"/>
              <a:gd name="connsiteY72" fmla="*/ 3353840 h 6858000"/>
              <a:gd name="connsiteX73" fmla="*/ 5561229 w 6128435"/>
              <a:gd name="connsiteY73" fmla="*/ 3395784 h 6858000"/>
              <a:gd name="connsiteX74" fmla="*/ 5589758 w 6128435"/>
              <a:gd name="connsiteY74" fmla="*/ 3506453 h 6858000"/>
              <a:gd name="connsiteX75" fmla="*/ 5596144 w 6128435"/>
              <a:gd name="connsiteY75" fmla="*/ 3534624 h 6858000"/>
              <a:gd name="connsiteX76" fmla="*/ 5597750 w 6128435"/>
              <a:gd name="connsiteY76" fmla="*/ 3534129 h 6858000"/>
              <a:gd name="connsiteX77" fmla="*/ 5599700 w 6128435"/>
              <a:gd name="connsiteY77" fmla="*/ 3547221 h 6858000"/>
              <a:gd name="connsiteX78" fmla="*/ 5615031 w 6128435"/>
              <a:gd name="connsiteY78" fmla="*/ 3557482 h 6858000"/>
              <a:gd name="connsiteX79" fmla="*/ 5618377 w 6128435"/>
              <a:gd name="connsiteY79" fmla="*/ 3588431 h 6858000"/>
              <a:gd name="connsiteX80" fmla="*/ 5612155 w 6128435"/>
              <a:gd name="connsiteY80" fmla="*/ 3589869 h 6858000"/>
              <a:gd name="connsiteX81" fmla="*/ 5620843 w 6128435"/>
              <a:gd name="connsiteY81" fmla="*/ 3606745 h 6858000"/>
              <a:gd name="connsiteX82" fmla="*/ 5655472 w 6128435"/>
              <a:gd name="connsiteY82" fmla="*/ 3678877 h 6858000"/>
              <a:gd name="connsiteX83" fmla="*/ 5680448 w 6128435"/>
              <a:gd name="connsiteY83" fmla="*/ 3717760 h 6858000"/>
              <a:gd name="connsiteX84" fmla="*/ 5683015 w 6128435"/>
              <a:gd name="connsiteY84" fmla="*/ 3762025 h 6858000"/>
              <a:gd name="connsiteX85" fmla="*/ 5696643 w 6128435"/>
              <a:gd name="connsiteY85" fmla="*/ 3773888 h 6858000"/>
              <a:gd name="connsiteX86" fmla="*/ 5699203 w 6128435"/>
              <a:gd name="connsiteY86" fmla="*/ 3775823 h 6858000"/>
              <a:gd name="connsiteX87" fmla="*/ 5704824 w 6128435"/>
              <a:gd name="connsiteY87" fmla="*/ 3785966 h 6858000"/>
              <a:gd name="connsiteX88" fmla="*/ 5712204 w 6128435"/>
              <a:gd name="connsiteY88" fmla="*/ 3785830 h 6858000"/>
              <a:gd name="connsiteX89" fmla="*/ 5724816 w 6128435"/>
              <a:gd name="connsiteY89" fmla="*/ 3798949 h 6858000"/>
              <a:gd name="connsiteX90" fmla="*/ 5733539 w 6128435"/>
              <a:gd name="connsiteY90" fmla="*/ 3818457 h 6858000"/>
              <a:gd name="connsiteX91" fmla="*/ 5768491 w 6128435"/>
              <a:gd name="connsiteY91" fmla="*/ 3914399 h 6858000"/>
              <a:gd name="connsiteX92" fmla="*/ 5793123 w 6128435"/>
              <a:gd name="connsiteY92" fmla="*/ 3969952 h 6858000"/>
              <a:gd name="connsiteX93" fmla="*/ 5808321 w 6128435"/>
              <a:gd name="connsiteY93" fmla="*/ 3988153 h 6858000"/>
              <a:gd name="connsiteX94" fmla="*/ 5825621 w 6128435"/>
              <a:gd name="connsiteY94" fmla="*/ 4015525 h 6858000"/>
              <a:gd name="connsiteX95" fmla="*/ 5860672 w 6128435"/>
              <a:gd name="connsiteY95" fmla="*/ 4061579 h 6858000"/>
              <a:gd name="connsiteX96" fmla="*/ 5872173 w 6128435"/>
              <a:gd name="connsiteY96" fmla="*/ 4088497 h 6858000"/>
              <a:gd name="connsiteX97" fmla="*/ 5883705 w 6128435"/>
              <a:gd name="connsiteY97" fmla="*/ 4101899 h 6858000"/>
              <a:gd name="connsiteX98" fmla="*/ 5885314 w 6128435"/>
              <a:gd name="connsiteY98" fmla="*/ 4108387 h 6858000"/>
              <a:gd name="connsiteX99" fmla="*/ 5894095 w 6128435"/>
              <a:gd name="connsiteY99" fmla="*/ 4128857 h 6858000"/>
              <a:gd name="connsiteX100" fmla="*/ 5898339 w 6128435"/>
              <a:gd name="connsiteY100" fmla="*/ 4140800 h 6858000"/>
              <a:gd name="connsiteX101" fmla="*/ 5899734 w 6128435"/>
              <a:gd name="connsiteY101" fmla="*/ 4145632 h 6858000"/>
              <a:gd name="connsiteX102" fmla="*/ 5897098 w 6128435"/>
              <a:gd name="connsiteY102" fmla="*/ 4157819 h 6858000"/>
              <a:gd name="connsiteX103" fmla="*/ 5903513 w 6128435"/>
              <a:gd name="connsiteY103" fmla="*/ 4187661 h 6858000"/>
              <a:gd name="connsiteX104" fmla="*/ 5917114 w 6128435"/>
              <a:gd name="connsiteY104" fmla="*/ 4213096 h 6858000"/>
              <a:gd name="connsiteX105" fmla="*/ 5921153 w 6128435"/>
              <a:gd name="connsiteY105" fmla="*/ 4236222 h 6858000"/>
              <a:gd name="connsiteX106" fmla="*/ 5924233 w 6128435"/>
              <a:gd name="connsiteY106" fmla="*/ 4242060 h 6858000"/>
              <a:gd name="connsiteX107" fmla="*/ 5928910 w 6128435"/>
              <a:gd name="connsiteY107" fmla="*/ 4300973 h 6858000"/>
              <a:gd name="connsiteX108" fmla="*/ 5939320 w 6128435"/>
              <a:gd name="connsiteY108" fmla="*/ 4340435 h 6858000"/>
              <a:gd name="connsiteX109" fmla="*/ 5946705 w 6128435"/>
              <a:gd name="connsiteY109" fmla="*/ 4428051 h 6858000"/>
              <a:gd name="connsiteX110" fmla="*/ 5949261 w 6128435"/>
              <a:gd name="connsiteY110" fmla="*/ 4449185 h 6858000"/>
              <a:gd name="connsiteX111" fmla="*/ 5957504 w 6128435"/>
              <a:gd name="connsiteY111" fmla="*/ 4465911 h 6858000"/>
              <a:gd name="connsiteX112" fmla="*/ 5964689 w 6128435"/>
              <a:gd name="connsiteY112" fmla="*/ 4468532 h 6858000"/>
              <a:gd name="connsiteX113" fmla="*/ 5967062 w 6128435"/>
              <a:gd name="connsiteY113" fmla="*/ 4479923 h 6858000"/>
              <a:gd name="connsiteX114" fmla="*/ 5968960 w 6128435"/>
              <a:gd name="connsiteY114" fmla="*/ 4482655 h 6858000"/>
              <a:gd name="connsiteX115" fmla="*/ 5978567 w 6128435"/>
              <a:gd name="connsiteY115" fmla="*/ 4498605 h 6858000"/>
              <a:gd name="connsiteX116" fmla="*/ 5980106 w 6128435"/>
              <a:gd name="connsiteY116" fmla="*/ 4585087 h 6858000"/>
              <a:gd name="connsiteX117" fmla="*/ 5998138 w 6128435"/>
              <a:gd name="connsiteY117" fmla="*/ 4697518 h 6858000"/>
              <a:gd name="connsiteX118" fmla="*/ 6013516 w 6128435"/>
              <a:gd name="connsiteY118" fmla="*/ 4786619 h 6858000"/>
              <a:gd name="connsiteX119" fmla="*/ 6025404 w 6128435"/>
              <a:gd name="connsiteY119" fmla="*/ 4858148 h 6858000"/>
              <a:gd name="connsiteX120" fmla="*/ 6007749 w 6128435"/>
              <a:gd name="connsiteY120" fmla="*/ 4964715 h 6858000"/>
              <a:gd name="connsiteX121" fmla="*/ 6005269 w 6128435"/>
              <a:gd name="connsiteY121" fmla="*/ 5150567 h 6858000"/>
              <a:gd name="connsiteX122" fmla="*/ 6001127 w 6128435"/>
              <a:gd name="connsiteY122" fmla="*/ 5164609 h 6858000"/>
              <a:gd name="connsiteX123" fmla="*/ 5996647 w 6128435"/>
              <a:gd name="connsiteY123" fmla="*/ 5185640 h 6858000"/>
              <a:gd name="connsiteX124" fmla="*/ 5998514 w 6128435"/>
              <a:gd name="connsiteY124" fmla="*/ 5189673 h 6858000"/>
              <a:gd name="connsiteX125" fmla="*/ 5995970 w 6128435"/>
              <a:gd name="connsiteY125" fmla="*/ 5221547 h 6858000"/>
              <a:gd name="connsiteX126" fmla="*/ 5997218 w 6128435"/>
              <a:gd name="connsiteY126" fmla="*/ 5222031 h 6858000"/>
              <a:gd name="connsiteX127" fmla="*/ 6002116 w 6128435"/>
              <a:gd name="connsiteY127" fmla="*/ 5231223 h 6858000"/>
              <a:gd name="connsiteX128" fmla="*/ 6008541 w 6128435"/>
              <a:gd name="connsiteY128" fmla="*/ 5248680 h 6858000"/>
              <a:gd name="connsiteX129" fmla="*/ 6039260 w 6128435"/>
              <a:gd name="connsiteY129" fmla="*/ 5289518 h 6858000"/>
              <a:gd name="connsiteX130" fmla="*/ 6036748 w 6128435"/>
              <a:gd name="connsiteY130" fmla="*/ 5322752 h 6858000"/>
              <a:gd name="connsiteX131" fmla="*/ 6036943 w 6128435"/>
              <a:gd name="connsiteY131" fmla="*/ 5329480 h 6858000"/>
              <a:gd name="connsiteX132" fmla="*/ 6037236 w 6128435"/>
              <a:gd name="connsiteY132" fmla="*/ 5329634 h 6858000"/>
              <a:gd name="connsiteX133" fmla="*/ 6038019 w 6128435"/>
              <a:gd name="connsiteY133" fmla="*/ 5336764 h 6858000"/>
              <a:gd name="connsiteX134" fmla="*/ 6037298 w 6128435"/>
              <a:gd name="connsiteY134" fmla="*/ 5341753 h 6858000"/>
              <a:gd name="connsiteX135" fmla="*/ 6037677 w 6128435"/>
              <a:gd name="connsiteY135" fmla="*/ 5354807 h 6858000"/>
              <a:gd name="connsiteX136" fmla="*/ 6039728 w 6128435"/>
              <a:gd name="connsiteY136" fmla="*/ 5359416 h 6858000"/>
              <a:gd name="connsiteX137" fmla="*/ 6043311 w 6128435"/>
              <a:gd name="connsiteY137" fmla="*/ 5361407 h 6858000"/>
              <a:gd name="connsiteX138" fmla="*/ 6042954 w 6128435"/>
              <a:gd name="connsiteY138" fmla="*/ 5362576 h 6858000"/>
              <a:gd name="connsiteX139" fmla="*/ 6053435 w 6128435"/>
              <a:gd name="connsiteY139" fmla="*/ 5387547 h 6858000"/>
              <a:gd name="connsiteX140" fmla="*/ 6065933 w 6128435"/>
              <a:gd name="connsiteY140" fmla="*/ 5443002 h 6858000"/>
              <a:gd name="connsiteX141" fmla="*/ 6068640 w 6128435"/>
              <a:gd name="connsiteY141" fmla="*/ 5474503 h 6858000"/>
              <a:gd name="connsiteX142" fmla="*/ 6080922 w 6128435"/>
              <a:gd name="connsiteY142" fmla="*/ 5561070 h 6858000"/>
              <a:gd name="connsiteX143" fmla="*/ 6096949 w 6128435"/>
              <a:gd name="connsiteY143" fmla="*/ 5648179 h 6858000"/>
              <a:gd name="connsiteX144" fmla="*/ 6125703 w 6128435"/>
              <a:gd name="connsiteY144" fmla="*/ 5692894 h 6858000"/>
              <a:gd name="connsiteX145" fmla="*/ 6126670 w 6128435"/>
              <a:gd name="connsiteY145" fmla="*/ 5697882 h 6858000"/>
              <a:gd name="connsiteX146" fmla="*/ 6124061 w 6128435"/>
              <a:gd name="connsiteY146" fmla="*/ 5710294 h 6858000"/>
              <a:gd name="connsiteX147" fmla="*/ 6122213 w 6128435"/>
              <a:gd name="connsiteY147" fmla="*/ 5714762 h 6858000"/>
              <a:gd name="connsiteX148" fmla="*/ 6121353 w 6128435"/>
              <a:gd name="connsiteY148" fmla="*/ 5721725 h 6858000"/>
              <a:gd name="connsiteX149" fmla="*/ 6121607 w 6128435"/>
              <a:gd name="connsiteY149" fmla="*/ 5721959 h 6858000"/>
              <a:gd name="connsiteX150" fmla="*/ 6120262 w 6128435"/>
              <a:gd name="connsiteY150" fmla="*/ 5728358 h 6858000"/>
              <a:gd name="connsiteX151" fmla="*/ 6110194 w 6128435"/>
              <a:gd name="connsiteY151" fmla="*/ 5758853 h 6858000"/>
              <a:gd name="connsiteX152" fmla="*/ 6127519 w 6128435"/>
              <a:gd name="connsiteY152" fmla="*/ 5865775 h 6858000"/>
              <a:gd name="connsiteX153" fmla="*/ 6128435 w 6128435"/>
              <a:gd name="connsiteY153" fmla="*/ 5870164 h 6858000"/>
              <a:gd name="connsiteX154" fmla="*/ 6119217 w 6128435"/>
              <a:gd name="connsiteY154" fmla="*/ 5888542 h 6858000"/>
              <a:gd name="connsiteX155" fmla="*/ 6115966 w 6128435"/>
              <a:gd name="connsiteY155" fmla="*/ 5898387 h 6858000"/>
              <a:gd name="connsiteX156" fmla="*/ 6111924 w 6128435"/>
              <a:gd name="connsiteY156" fmla="*/ 5900444 h 6858000"/>
              <a:gd name="connsiteX157" fmla="*/ 6108716 w 6128435"/>
              <a:gd name="connsiteY157" fmla="*/ 5915345 h 6858000"/>
              <a:gd name="connsiteX158" fmla="*/ 6109524 w 6128435"/>
              <a:gd name="connsiteY158" fmla="*/ 5917328 h 6858000"/>
              <a:gd name="connsiteX159" fmla="*/ 6102493 w 6128435"/>
              <a:gd name="connsiteY159" fmla="*/ 5928602 h 6858000"/>
              <a:gd name="connsiteX160" fmla="*/ 6056863 w 6128435"/>
              <a:gd name="connsiteY160" fmla="*/ 6000643 h 6858000"/>
              <a:gd name="connsiteX161" fmla="*/ 6045436 w 6128435"/>
              <a:gd name="connsiteY161" fmla="*/ 6124480 h 6858000"/>
              <a:gd name="connsiteX162" fmla="*/ 6030489 w 6128435"/>
              <a:gd name="connsiteY162" fmla="*/ 6317666 h 6858000"/>
              <a:gd name="connsiteX163" fmla="*/ 6007492 w 6128435"/>
              <a:gd name="connsiteY163" fmla="*/ 6440818 h 6858000"/>
              <a:gd name="connsiteX164" fmla="*/ 6009467 w 6128435"/>
              <a:gd name="connsiteY164" fmla="*/ 6487076 h 6858000"/>
              <a:gd name="connsiteX165" fmla="*/ 5995064 w 6128435"/>
              <a:gd name="connsiteY165" fmla="*/ 6540791 h 6858000"/>
              <a:gd name="connsiteX166" fmla="*/ 5996309 w 6128435"/>
              <a:gd name="connsiteY166" fmla="*/ 6543961 h 6858000"/>
              <a:gd name="connsiteX167" fmla="*/ 5996048 w 6128435"/>
              <a:gd name="connsiteY167" fmla="*/ 6555444 h 6858000"/>
              <a:gd name="connsiteX168" fmla="*/ 6002524 w 6128435"/>
              <a:gd name="connsiteY168" fmla="*/ 6560188 h 6858000"/>
              <a:gd name="connsiteX169" fmla="*/ 6006823 w 6128435"/>
              <a:gd name="connsiteY169" fmla="*/ 6578546 h 6858000"/>
              <a:gd name="connsiteX170" fmla="*/ 6004510 w 6128435"/>
              <a:gd name="connsiteY170" fmla="*/ 6599256 h 6858000"/>
              <a:gd name="connsiteX171" fmla="*/ 5986207 w 6128435"/>
              <a:gd name="connsiteY171" fmla="*/ 6695855 h 6858000"/>
              <a:gd name="connsiteX172" fmla="*/ 5979428 w 6128435"/>
              <a:gd name="connsiteY172" fmla="*/ 6754678 h 6858000"/>
              <a:gd name="connsiteX173" fmla="*/ 5983398 w 6128435"/>
              <a:gd name="connsiteY173" fmla="*/ 6778641 h 6858000"/>
              <a:gd name="connsiteX174" fmla="*/ 5984543 w 6128435"/>
              <a:gd name="connsiteY174" fmla="*/ 6811016 h 6858000"/>
              <a:gd name="connsiteX175" fmla="*/ 5981802 w 6128435"/>
              <a:gd name="connsiteY175" fmla="*/ 6838578 h 6858000"/>
              <a:gd name="connsiteX176" fmla="*/ 5979671 w 6128435"/>
              <a:gd name="connsiteY176" fmla="*/ 6858000 h 6858000"/>
              <a:gd name="connsiteX177" fmla="*/ 0 w 6128435"/>
              <a:gd name="connsiteY177" fmla="*/ 6858000 h 6858000"/>
              <a:gd name="connsiteX178" fmla="*/ 0 w 6128435"/>
              <a:gd name="connsiteY17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71650 w 6128435"/>
              <a:gd name="connsiteY46" fmla="*/ 2440467 h 6858000"/>
              <a:gd name="connsiteX47" fmla="*/ 5271438 w 6128435"/>
              <a:gd name="connsiteY47" fmla="*/ 2447186 h 6858000"/>
              <a:gd name="connsiteX48" fmla="*/ 5271722 w 6128435"/>
              <a:gd name="connsiteY48" fmla="*/ 2447359 h 6858000"/>
              <a:gd name="connsiteX49" fmla="*/ 5272069 w 6128435"/>
              <a:gd name="connsiteY49" fmla="*/ 2454523 h 6858000"/>
              <a:gd name="connsiteX50" fmla="*/ 5271049 w 6128435"/>
              <a:gd name="connsiteY50" fmla="*/ 2459442 h 6858000"/>
              <a:gd name="connsiteX51" fmla="*/ 5307538 w 6128435"/>
              <a:gd name="connsiteY51" fmla="*/ 2514685 h 6858000"/>
              <a:gd name="connsiteX52" fmla="*/ 5337604 w 6128435"/>
              <a:gd name="connsiteY52" fmla="*/ 2597632 h 6858000"/>
              <a:gd name="connsiteX53" fmla="*/ 5407503 w 6128435"/>
              <a:gd name="connsiteY53" fmla="*/ 2786290 h 6858000"/>
              <a:gd name="connsiteX54" fmla="*/ 5407356 w 6128435"/>
              <a:gd name="connsiteY54" fmla="*/ 2787545 h 6858000"/>
              <a:gd name="connsiteX55" fmla="*/ 5411130 w 6128435"/>
              <a:gd name="connsiteY55" fmla="*/ 2788640 h 6858000"/>
              <a:gd name="connsiteX56" fmla="*/ 5416439 w 6128435"/>
              <a:gd name="connsiteY56" fmla="*/ 2805666 h 6858000"/>
              <a:gd name="connsiteX57" fmla="*/ 5416589 w 6128435"/>
              <a:gd name="connsiteY57" fmla="*/ 2810822 h 6858000"/>
              <a:gd name="connsiteX58" fmla="*/ 5418542 w 6128435"/>
              <a:gd name="connsiteY58" fmla="*/ 2817745 h 6858000"/>
              <a:gd name="connsiteX59" fmla="*/ 5418847 w 6128435"/>
              <a:gd name="connsiteY59" fmla="*/ 2817825 h 6858000"/>
              <a:gd name="connsiteX60" fmla="*/ 5423364 w 6128435"/>
              <a:gd name="connsiteY60" fmla="*/ 2858292 h 6858000"/>
              <a:gd name="connsiteX61" fmla="*/ 5479298 w 6128435"/>
              <a:gd name="connsiteY61" fmla="*/ 2947791 h 6858000"/>
              <a:gd name="connsiteX62" fmla="*/ 5481770 w 6128435"/>
              <a:gd name="connsiteY62" fmla="*/ 2951352 h 6858000"/>
              <a:gd name="connsiteX63" fmla="*/ 5481013 w 6128435"/>
              <a:gd name="connsiteY63" fmla="*/ 2973461 h 6858000"/>
              <a:gd name="connsiteX64" fmla="*/ 5482045 w 6128435"/>
              <a:gd name="connsiteY64" fmla="*/ 2984371 h 6858000"/>
              <a:gd name="connsiteX65" fmla="*/ 5479405 w 6128435"/>
              <a:gd name="connsiteY65" fmla="*/ 2988507 h 6858000"/>
              <a:gd name="connsiteX66" fmla="*/ 5482415 w 6128435"/>
              <a:gd name="connsiteY66" fmla="*/ 3004079 h 6858000"/>
              <a:gd name="connsiteX67" fmla="*/ 5483865 w 6128435"/>
              <a:gd name="connsiteY67" fmla="*/ 3005467 h 6858000"/>
              <a:gd name="connsiteX68" fmla="*/ 5482236 w 6128435"/>
              <a:gd name="connsiteY68" fmla="*/ 3019791 h 6858000"/>
              <a:gd name="connsiteX69" fmla="*/ 5475895 w 6128435"/>
              <a:gd name="connsiteY69" fmla="*/ 3033578 h 6858000"/>
              <a:gd name="connsiteX70" fmla="*/ 5477595 w 6128435"/>
              <a:gd name="connsiteY70" fmla="*/ 3250534 h 6858000"/>
              <a:gd name="connsiteX71" fmla="*/ 5532836 w 6128435"/>
              <a:gd name="connsiteY71" fmla="*/ 3353840 h 6858000"/>
              <a:gd name="connsiteX72" fmla="*/ 5561229 w 6128435"/>
              <a:gd name="connsiteY72" fmla="*/ 3395784 h 6858000"/>
              <a:gd name="connsiteX73" fmla="*/ 5589758 w 6128435"/>
              <a:gd name="connsiteY73" fmla="*/ 3506453 h 6858000"/>
              <a:gd name="connsiteX74" fmla="*/ 5596144 w 6128435"/>
              <a:gd name="connsiteY74" fmla="*/ 3534624 h 6858000"/>
              <a:gd name="connsiteX75" fmla="*/ 5597750 w 6128435"/>
              <a:gd name="connsiteY75" fmla="*/ 3534129 h 6858000"/>
              <a:gd name="connsiteX76" fmla="*/ 5599700 w 6128435"/>
              <a:gd name="connsiteY76" fmla="*/ 3547221 h 6858000"/>
              <a:gd name="connsiteX77" fmla="*/ 5615031 w 6128435"/>
              <a:gd name="connsiteY77" fmla="*/ 3557482 h 6858000"/>
              <a:gd name="connsiteX78" fmla="*/ 5618377 w 6128435"/>
              <a:gd name="connsiteY78" fmla="*/ 3588431 h 6858000"/>
              <a:gd name="connsiteX79" fmla="*/ 5612155 w 6128435"/>
              <a:gd name="connsiteY79" fmla="*/ 3589869 h 6858000"/>
              <a:gd name="connsiteX80" fmla="*/ 5620843 w 6128435"/>
              <a:gd name="connsiteY80" fmla="*/ 3606745 h 6858000"/>
              <a:gd name="connsiteX81" fmla="*/ 5655472 w 6128435"/>
              <a:gd name="connsiteY81" fmla="*/ 3678877 h 6858000"/>
              <a:gd name="connsiteX82" fmla="*/ 5680448 w 6128435"/>
              <a:gd name="connsiteY82" fmla="*/ 3717760 h 6858000"/>
              <a:gd name="connsiteX83" fmla="*/ 5683015 w 6128435"/>
              <a:gd name="connsiteY83" fmla="*/ 3762025 h 6858000"/>
              <a:gd name="connsiteX84" fmla="*/ 5696643 w 6128435"/>
              <a:gd name="connsiteY84" fmla="*/ 3773888 h 6858000"/>
              <a:gd name="connsiteX85" fmla="*/ 5699203 w 6128435"/>
              <a:gd name="connsiteY85" fmla="*/ 3775823 h 6858000"/>
              <a:gd name="connsiteX86" fmla="*/ 5704824 w 6128435"/>
              <a:gd name="connsiteY86" fmla="*/ 3785966 h 6858000"/>
              <a:gd name="connsiteX87" fmla="*/ 5712204 w 6128435"/>
              <a:gd name="connsiteY87" fmla="*/ 3785830 h 6858000"/>
              <a:gd name="connsiteX88" fmla="*/ 5724816 w 6128435"/>
              <a:gd name="connsiteY88" fmla="*/ 3798949 h 6858000"/>
              <a:gd name="connsiteX89" fmla="*/ 5733539 w 6128435"/>
              <a:gd name="connsiteY89" fmla="*/ 3818457 h 6858000"/>
              <a:gd name="connsiteX90" fmla="*/ 5768491 w 6128435"/>
              <a:gd name="connsiteY90" fmla="*/ 3914399 h 6858000"/>
              <a:gd name="connsiteX91" fmla="*/ 5793123 w 6128435"/>
              <a:gd name="connsiteY91" fmla="*/ 3969952 h 6858000"/>
              <a:gd name="connsiteX92" fmla="*/ 5808321 w 6128435"/>
              <a:gd name="connsiteY92" fmla="*/ 3988153 h 6858000"/>
              <a:gd name="connsiteX93" fmla="*/ 5825621 w 6128435"/>
              <a:gd name="connsiteY93" fmla="*/ 4015525 h 6858000"/>
              <a:gd name="connsiteX94" fmla="*/ 5860672 w 6128435"/>
              <a:gd name="connsiteY94" fmla="*/ 4061579 h 6858000"/>
              <a:gd name="connsiteX95" fmla="*/ 5872173 w 6128435"/>
              <a:gd name="connsiteY95" fmla="*/ 4088497 h 6858000"/>
              <a:gd name="connsiteX96" fmla="*/ 5883705 w 6128435"/>
              <a:gd name="connsiteY96" fmla="*/ 4101899 h 6858000"/>
              <a:gd name="connsiteX97" fmla="*/ 5885314 w 6128435"/>
              <a:gd name="connsiteY97" fmla="*/ 4108387 h 6858000"/>
              <a:gd name="connsiteX98" fmla="*/ 5894095 w 6128435"/>
              <a:gd name="connsiteY98" fmla="*/ 4128857 h 6858000"/>
              <a:gd name="connsiteX99" fmla="*/ 5898339 w 6128435"/>
              <a:gd name="connsiteY99" fmla="*/ 4140800 h 6858000"/>
              <a:gd name="connsiteX100" fmla="*/ 5899734 w 6128435"/>
              <a:gd name="connsiteY100" fmla="*/ 4145632 h 6858000"/>
              <a:gd name="connsiteX101" fmla="*/ 5897098 w 6128435"/>
              <a:gd name="connsiteY101" fmla="*/ 4157819 h 6858000"/>
              <a:gd name="connsiteX102" fmla="*/ 5903513 w 6128435"/>
              <a:gd name="connsiteY102" fmla="*/ 4187661 h 6858000"/>
              <a:gd name="connsiteX103" fmla="*/ 5917114 w 6128435"/>
              <a:gd name="connsiteY103" fmla="*/ 4213096 h 6858000"/>
              <a:gd name="connsiteX104" fmla="*/ 5921153 w 6128435"/>
              <a:gd name="connsiteY104" fmla="*/ 4236222 h 6858000"/>
              <a:gd name="connsiteX105" fmla="*/ 5924233 w 6128435"/>
              <a:gd name="connsiteY105" fmla="*/ 4242060 h 6858000"/>
              <a:gd name="connsiteX106" fmla="*/ 5928910 w 6128435"/>
              <a:gd name="connsiteY106" fmla="*/ 4300973 h 6858000"/>
              <a:gd name="connsiteX107" fmla="*/ 5939320 w 6128435"/>
              <a:gd name="connsiteY107" fmla="*/ 4340435 h 6858000"/>
              <a:gd name="connsiteX108" fmla="*/ 5946705 w 6128435"/>
              <a:gd name="connsiteY108" fmla="*/ 4428051 h 6858000"/>
              <a:gd name="connsiteX109" fmla="*/ 5949261 w 6128435"/>
              <a:gd name="connsiteY109" fmla="*/ 4449185 h 6858000"/>
              <a:gd name="connsiteX110" fmla="*/ 5957504 w 6128435"/>
              <a:gd name="connsiteY110" fmla="*/ 4465911 h 6858000"/>
              <a:gd name="connsiteX111" fmla="*/ 5964689 w 6128435"/>
              <a:gd name="connsiteY111" fmla="*/ 4468532 h 6858000"/>
              <a:gd name="connsiteX112" fmla="*/ 5967062 w 6128435"/>
              <a:gd name="connsiteY112" fmla="*/ 4479923 h 6858000"/>
              <a:gd name="connsiteX113" fmla="*/ 5968960 w 6128435"/>
              <a:gd name="connsiteY113" fmla="*/ 4482655 h 6858000"/>
              <a:gd name="connsiteX114" fmla="*/ 5978567 w 6128435"/>
              <a:gd name="connsiteY114" fmla="*/ 4498605 h 6858000"/>
              <a:gd name="connsiteX115" fmla="*/ 5980106 w 6128435"/>
              <a:gd name="connsiteY115" fmla="*/ 4585087 h 6858000"/>
              <a:gd name="connsiteX116" fmla="*/ 5998138 w 6128435"/>
              <a:gd name="connsiteY116" fmla="*/ 4697518 h 6858000"/>
              <a:gd name="connsiteX117" fmla="*/ 6013516 w 6128435"/>
              <a:gd name="connsiteY117" fmla="*/ 4786619 h 6858000"/>
              <a:gd name="connsiteX118" fmla="*/ 6025404 w 6128435"/>
              <a:gd name="connsiteY118" fmla="*/ 4858148 h 6858000"/>
              <a:gd name="connsiteX119" fmla="*/ 6007749 w 6128435"/>
              <a:gd name="connsiteY119" fmla="*/ 4964715 h 6858000"/>
              <a:gd name="connsiteX120" fmla="*/ 6005269 w 6128435"/>
              <a:gd name="connsiteY120" fmla="*/ 5150567 h 6858000"/>
              <a:gd name="connsiteX121" fmla="*/ 6001127 w 6128435"/>
              <a:gd name="connsiteY121" fmla="*/ 5164609 h 6858000"/>
              <a:gd name="connsiteX122" fmla="*/ 5996647 w 6128435"/>
              <a:gd name="connsiteY122" fmla="*/ 5185640 h 6858000"/>
              <a:gd name="connsiteX123" fmla="*/ 5998514 w 6128435"/>
              <a:gd name="connsiteY123" fmla="*/ 5189673 h 6858000"/>
              <a:gd name="connsiteX124" fmla="*/ 5995970 w 6128435"/>
              <a:gd name="connsiteY124" fmla="*/ 5221547 h 6858000"/>
              <a:gd name="connsiteX125" fmla="*/ 5997218 w 6128435"/>
              <a:gd name="connsiteY125" fmla="*/ 5222031 h 6858000"/>
              <a:gd name="connsiteX126" fmla="*/ 6002116 w 6128435"/>
              <a:gd name="connsiteY126" fmla="*/ 5231223 h 6858000"/>
              <a:gd name="connsiteX127" fmla="*/ 6008541 w 6128435"/>
              <a:gd name="connsiteY127" fmla="*/ 5248680 h 6858000"/>
              <a:gd name="connsiteX128" fmla="*/ 6039260 w 6128435"/>
              <a:gd name="connsiteY128" fmla="*/ 5289518 h 6858000"/>
              <a:gd name="connsiteX129" fmla="*/ 6036748 w 6128435"/>
              <a:gd name="connsiteY129" fmla="*/ 5322752 h 6858000"/>
              <a:gd name="connsiteX130" fmla="*/ 6036943 w 6128435"/>
              <a:gd name="connsiteY130" fmla="*/ 5329480 h 6858000"/>
              <a:gd name="connsiteX131" fmla="*/ 6037236 w 6128435"/>
              <a:gd name="connsiteY131" fmla="*/ 5329634 h 6858000"/>
              <a:gd name="connsiteX132" fmla="*/ 6038019 w 6128435"/>
              <a:gd name="connsiteY132" fmla="*/ 5336764 h 6858000"/>
              <a:gd name="connsiteX133" fmla="*/ 6037298 w 6128435"/>
              <a:gd name="connsiteY133" fmla="*/ 5341753 h 6858000"/>
              <a:gd name="connsiteX134" fmla="*/ 6037677 w 6128435"/>
              <a:gd name="connsiteY134" fmla="*/ 5354807 h 6858000"/>
              <a:gd name="connsiteX135" fmla="*/ 6039728 w 6128435"/>
              <a:gd name="connsiteY135" fmla="*/ 5359416 h 6858000"/>
              <a:gd name="connsiteX136" fmla="*/ 6043311 w 6128435"/>
              <a:gd name="connsiteY136" fmla="*/ 5361407 h 6858000"/>
              <a:gd name="connsiteX137" fmla="*/ 6042954 w 6128435"/>
              <a:gd name="connsiteY137" fmla="*/ 5362576 h 6858000"/>
              <a:gd name="connsiteX138" fmla="*/ 6053435 w 6128435"/>
              <a:gd name="connsiteY138" fmla="*/ 5387547 h 6858000"/>
              <a:gd name="connsiteX139" fmla="*/ 6065933 w 6128435"/>
              <a:gd name="connsiteY139" fmla="*/ 5443002 h 6858000"/>
              <a:gd name="connsiteX140" fmla="*/ 6068640 w 6128435"/>
              <a:gd name="connsiteY140" fmla="*/ 5474503 h 6858000"/>
              <a:gd name="connsiteX141" fmla="*/ 6080922 w 6128435"/>
              <a:gd name="connsiteY141" fmla="*/ 5561070 h 6858000"/>
              <a:gd name="connsiteX142" fmla="*/ 6096949 w 6128435"/>
              <a:gd name="connsiteY142" fmla="*/ 5648179 h 6858000"/>
              <a:gd name="connsiteX143" fmla="*/ 6125703 w 6128435"/>
              <a:gd name="connsiteY143" fmla="*/ 5692894 h 6858000"/>
              <a:gd name="connsiteX144" fmla="*/ 6126670 w 6128435"/>
              <a:gd name="connsiteY144" fmla="*/ 5697882 h 6858000"/>
              <a:gd name="connsiteX145" fmla="*/ 6124061 w 6128435"/>
              <a:gd name="connsiteY145" fmla="*/ 5710294 h 6858000"/>
              <a:gd name="connsiteX146" fmla="*/ 6122213 w 6128435"/>
              <a:gd name="connsiteY146" fmla="*/ 5714762 h 6858000"/>
              <a:gd name="connsiteX147" fmla="*/ 6121353 w 6128435"/>
              <a:gd name="connsiteY147" fmla="*/ 5721725 h 6858000"/>
              <a:gd name="connsiteX148" fmla="*/ 6121607 w 6128435"/>
              <a:gd name="connsiteY148" fmla="*/ 5721959 h 6858000"/>
              <a:gd name="connsiteX149" fmla="*/ 6120262 w 6128435"/>
              <a:gd name="connsiteY149" fmla="*/ 5728358 h 6858000"/>
              <a:gd name="connsiteX150" fmla="*/ 6110194 w 6128435"/>
              <a:gd name="connsiteY150" fmla="*/ 5758853 h 6858000"/>
              <a:gd name="connsiteX151" fmla="*/ 6127519 w 6128435"/>
              <a:gd name="connsiteY151" fmla="*/ 5865775 h 6858000"/>
              <a:gd name="connsiteX152" fmla="*/ 6128435 w 6128435"/>
              <a:gd name="connsiteY152" fmla="*/ 5870164 h 6858000"/>
              <a:gd name="connsiteX153" fmla="*/ 6119217 w 6128435"/>
              <a:gd name="connsiteY153" fmla="*/ 5888542 h 6858000"/>
              <a:gd name="connsiteX154" fmla="*/ 6115966 w 6128435"/>
              <a:gd name="connsiteY154" fmla="*/ 5898387 h 6858000"/>
              <a:gd name="connsiteX155" fmla="*/ 6111924 w 6128435"/>
              <a:gd name="connsiteY155" fmla="*/ 5900444 h 6858000"/>
              <a:gd name="connsiteX156" fmla="*/ 6108716 w 6128435"/>
              <a:gd name="connsiteY156" fmla="*/ 5915345 h 6858000"/>
              <a:gd name="connsiteX157" fmla="*/ 6109524 w 6128435"/>
              <a:gd name="connsiteY157" fmla="*/ 5917328 h 6858000"/>
              <a:gd name="connsiteX158" fmla="*/ 6102493 w 6128435"/>
              <a:gd name="connsiteY158" fmla="*/ 5928602 h 6858000"/>
              <a:gd name="connsiteX159" fmla="*/ 6056863 w 6128435"/>
              <a:gd name="connsiteY159" fmla="*/ 6000643 h 6858000"/>
              <a:gd name="connsiteX160" fmla="*/ 6045436 w 6128435"/>
              <a:gd name="connsiteY160" fmla="*/ 6124480 h 6858000"/>
              <a:gd name="connsiteX161" fmla="*/ 6030489 w 6128435"/>
              <a:gd name="connsiteY161" fmla="*/ 6317666 h 6858000"/>
              <a:gd name="connsiteX162" fmla="*/ 6007492 w 6128435"/>
              <a:gd name="connsiteY162" fmla="*/ 6440818 h 6858000"/>
              <a:gd name="connsiteX163" fmla="*/ 6009467 w 6128435"/>
              <a:gd name="connsiteY163" fmla="*/ 6487076 h 6858000"/>
              <a:gd name="connsiteX164" fmla="*/ 5995064 w 6128435"/>
              <a:gd name="connsiteY164" fmla="*/ 6540791 h 6858000"/>
              <a:gd name="connsiteX165" fmla="*/ 5996309 w 6128435"/>
              <a:gd name="connsiteY165" fmla="*/ 6543961 h 6858000"/>
              <a:gd name="connsiteX166" fmla="*/ 5996048 w 6128435"/>
              <a:gd name="connsiteY166" fmla="*/ 6555444 h 6858000"/>
              <a:gd name="connsiteX167" fmla="*/ 6002524 w 6128435"/>
              <a:gd name="connsiteY167" fmla="*/ 6560188 h 6858000"/>
              <a:gd name="connsiteX168" fmla="*/ 6006823 w 6128435"/>
              <a:gd name="connsiteY168" fmla="*/ 6578546 h 6858000"/>
              <a:gd name="connsiteX169" fmla="*/ 6004510 w 6128435"/>
              <a:gd name="connsiteY169" fmla="*/ 6599256 h 6858000"/>
              <a:gd name="connsiteX170" fmla="*/ 5986207 w 6128435"/>
              <a:gd name="connsiteY170" fmla="*/ 6695855 h 6858000"/>
              <a:gd name="connsiteX171" fmla="*/ 5979428 w 6128435"/>
              <a:gd name="connsiteY171" fmla="*/ 6754678 h 6858000"/>
              <a:gd name="connsiteX172" fmla="*/ 5983398 w 6128435"/>
              <a:gd name="connsiteY172" fmla="*/ 6778641 h 6858000"/>
              <a:gd name="connsiteX173" fmla="*/ 5984543 w 6128435"/>
              <a:gd name="connsiteY173" fmla="*/ 6811016 h 6858000"/>
              <a:gd name="connsiteX174" fmla="*/ 5981802 w 6128435"/>
              <a:gd name="connsiteY174" fmla="*/ 6838578 h 6858000"/>
              <a:gd name="connsiteX175" fmla="*/ 5979671 w 6128435"/>
              <a:gd name="connsiteY175" fmla="*/ 6858000 h 6858000"/>
              <a:gd name="connsiteX176" fmla="*/ 0 w 6128435"/>
              <a:gd name="connsiteY176" fmla="*/ 6858000 h 6858000"/>
              <a:gd name="connsiteX177" fmla="*/ 0 w 6128435"/>
              <a:gd name="connsiteY17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98758 w 6128435"/>
              <a:gd name="connsiteY45" fmla="*/ 2375971 h 6858000"/>
              <a:gd name="connsiteX46" fmla="*/ 5271650 w 6128435"/>
              <a:gd name="connsiteY46" fmla="*/ 2440467 h 6858000"/>
              <a:gd name="connsiteX47" fmla="*/ 5271438 w 6128435"/>
              <a:gd name="connsiteY47" fmla="*/ 2447186 h 6858000"/>
              <a:gd name="connsiteX48" fmla="*/ 5271722 w 6128435"/>
              <a:gd name="connsiteY48" fmla="*/ 2447359 h 6858000"/>
              <a:gd name="connsiteX49" fmla="*/ 5272069 w 6128435"/>
              <a:gd name="connsiteY49" fmla="*/ 2454523 h 6858000"/>
              <a:gd name="connsiteX50" fmla="*/ 5271049 w 6128435"/>
              <a:gd name="connsiteY50" fmla="*/ 2459442 h 6858000"/>
              <a:gd name="connsiteX51" fmla="*/ 5307538 w 6128435"/>
              <a:gd name="connsiteY51" fmla="*/ 2514685 h 6858000"/>
              <a:gd name="connsiteX52" fmla="*/ 5337604 w 6128435"/>
              <a:gd name="connsiteY52" fmla="*/ 2597632 h 6858000"/>
              <a:gd name="connsiteX53" fmla="*/ 5407503 w 6128435"/>
              <a:gd name="connsiteY53" fmla="*/ 2786290 h 6858000"/>
              <a:gd name="connsiteX54" fmla="*/ 5407356 w 6128435"/>
              <a:gd name="connsiteY54" fmla="*/ 2787545 h 6858000"/>
              <a:gd name="connsiteX55" fmla="*/ 5411130 w 6128435"/>
              <a:gd name="connsiteY55" fmla="*/ 2788640 h 6858000"/>
              <a:gd name="connsiteX56" fmla="*/ 5416439 w 6128435"/>
              <a:gd name="connsiteY56" fmla="*/ 2805666 h 6858000"/>
              <a:gd name="connsiteX57" fmla="*/ 5416589 w 6128435"/>
              <a:gd name="connsiteY57" fmla="*/ 2810822 h 6858000"/>
              <a:gd name="connsiteX58" fmla="*/ 5418542 w 6128435"/>
              <a:gd name="connsiteY58" fmla="*/ 2817745 h 6858000"/>
              <a:gd name="connsiteX59" fmla="*/ 5418847 w 6128435"/>
              <a:gd name="connsiteY59" fmla="*/ 2817825 h 6858000"/>
              <a:gd name="connsiteX60" fmla="*/ 5423364 w 6128435"/>
              <a:gd name="connsiteY60" fmla="*/ 2858292 h 6858000"/>
              <a:gd name="connsiteX61" fmla="*/ 5479298 w 6128435"/>
              <a:gd name="connsiteY61" fmla="*/ 2947791 h 6858000"/>
              <a:gd name="connsiteX62" fmla="*/ 5481770 w 6128435"/>
              <a:gd name="connsiteY62" fmla="*/ 2951352 h 6858000"/>
              <a:gd name="connsiteX63" fmla="*/ 5481013 w 6128435"/>
              <a:gd name="connsiteY63" fmla="*/ 2973461 h 6858000"/>
              <a:gd name="connsiteX64" fmla="*/ 5482045 w 6128435"/>
              <a:gd name="connsiteY64" fmla="*/ 2984371 h 6858000"/>
              <a:gd name="connsiteX65" fmla="*/ 5479405 w 6128435"/>
              <a:gd name="connsiteY65" fmla="*/ 2988507 h 6858000"/>
              <a:gd name="connsiteX66" fmla="*/ 5482415 w 6128435"/>
              <a:gd name="connsiteY66" fmla="*/ 3004079 h 6858000"/>
              <a:gd name="connsiteX67" fmla="*/ 5483865 w 6128435"/>
              <a:gd name="connsiteY67" fmla="*/ 3005467 h 6858000"/>
              <a:gd name="connsiteX68" fmla="*/ 5482236 w 6128435"/>
              <a:gd name="connsiteY68" fmla="*/ 3019791 h 6858000"/>
              <a:gd name="connsiteX69" fmla="*/ 5475895 w 6128435"/>
              <a:gd name="connsiteY69" fmla="*/ 3033578 h 6858000"/>
              <a:gd name="connsiteX70" fmla="*/ 5477595 w 6128435"/>
              <a:gd name="connsiteY70" fmla="*/ 3250534 h 6858000"/>
              <a:gd name="connsiteX71" fmla="*/ 5532836 w 6128435"/>
              <a:gd name="connsiteY71" fmla="*/ 3353840 h 6858000"/>
              <a:gd name="connsiteX72" fmla="*/ 5561229 w 6128435"/>
              <a:gd name="connsiteY72" fmla="*/ 3395784 h 6858000"/>
              <a:gd name="connsiteX73" fmla="*/ 5589758 w 6128435"/>
              <a:gd name="connsiteY73" fmla="*/ 3506453 h 6858000"/>
              <a:gd name="connsiteX74" fmla="*/ 5596144 w 6128435"/>
              <a:gd name="connsiteY74" fmla="*/ 3534624 h 6858000"/>
              <a:gd name="connsiteX75" fmla="*/ 5597750 w 6128435"/>
              <a:gd name="connsiteY75" fmla="*/ 3534129 h 6858000"/>
              <a:gd name="connsiteX76" fmla="*/ 5599700 w 6128435"/>
              <a:gd name="connsiteY76" fmla="*/ 3547221 h 6858000"/>
              <a:gd name="connsiteX77" fmla="*/ 5615031 w 6128435"/>
              <a:gd name="connsiteY77" fmla="*/ 3557482 h 6858000"/>
              <a:gd name="connsiteX78" fmla="*/ 5618377 w 6128435"/>
              <a:gd name="connsiteY78" fmla="*/ 3588431 h 6858000"/>
              <a:gd name="connsiteX79" fmla="*/ 5612155 w 6128435"/>
              <a:gd name="connsiteY79" fmla="*/ 3589869 h 6858000"/>
              <a:gd name="connsiteX80" fmla="*/ 5620843 w 6128435"/>
              <a:gd name="connsiteY80" fmla="*/ 3606745 h 6858000"/>
              <a:gd name="connsiteX81" fmla="*/ 5655472 w 6128435"/>
              <a:gd name="connsiteY81" fmla="*/ 3678877 h 6858000"/>
              <a:gd name="connsiteX82" fmla="*/ 5680448 w 6128435"/>
              <a:gd name="connsiteY82" fmla="*/ 3717760 h 6858000"/>
              <a:gd name="connsiteX83" fmla="*/ 5683015 w 6128435"/>
              <a:gd name="connsiteY83" fmla="*/ 3762025 h 6858000"/>
              <a:gd name="connsiteX84" fmla="*/ 5696643 w 6128435"/>
              <a:gd name="connsiteY84" fmla="*/ 3773888 h 6858000"/>
              <a:gd name="connsiteX85" fmla="*/ 5699203 w 6128435"/>
              <a:gd name="connsiteY85" fmla="*/ 3775823 h 6858000"/>
              <a:gd name="connsiteX86" fmla="*/ 5704824 w 6128435"/>
              <a:gd name="connsiteY86" fmla="*/ 3785966 h 6858000"/>
              <a:gd name="connsiteX87" fmla="*/ 5712204 w 6128435"/>
              <a:gd name="connsiteY87" fmla="*/ 3785830 h 6858000"/>
              <a:gd name="connsiteX88" fmla="*/ 5724816 w 6128435"/>
              <a:gd name="connsiteY88" fmla="*/ 3798949 h 6858000"/>
              <a:gd name="connsiteX89" fmla="*/ 5733539 w 6128435"/>
              <a:gd name="connsiteY89" fmla="*/ 3818457 h 6858000"/>
              <a:gd name="connsiteX90" fmla="*/ 5768491 w 6128435"/>
              <a:gd name="connsiteY90" fmla="*/ 3914399 h 6858000"/>
              <a:gd name="connsiteX91" fmla="*/ 5793123 w 6128435"/>
              <a:gd name="connsiteY91" fmla="*/ 3969952 h 6858000"/>
              <a:gd name="connsiteX92" fmla="*/ 5808321 w 6128435"/>
              <a:gd name="connsiteY92" fmla="*/ 3988153 h 6858000"/>
              <a:gd name="connsiteX93" fmla="*/ 5825621 w 6128435"/>
              <a:gd name="connsiteY93" fmla="*/ 4015525 h 6858000"/>
              <a:gd name="connsiteX94" fmla="*/ 5860672 w 6128435"/>
              <a:gd name="connsiteY94" fmla="*/ 4061579 h 6858000"/>
              <a:gd name="connsiteX95" fmla="*/ 5872173 w 6128435"/>
              <a:gd name="connsiteY95" fmla="*/ 4088497 h 6858000"/>
              <a:gd name="connsiteX96" fmla="*/ 5883705 w 6128435"/>
              <a:gd name="connsiteY96" fmla="*/ 4101899 h 6858000"/>
              <a:gd name="connsiteX97" fmla="*/ 5885314 w 6128435"/>
              <a:gd name="connsiteY97" fmla="*/ 4108387 h 6858000"/>
              <a:gd name="connsiteX98" fmla="*/ 5894095 w 6128435"/>
              <a:gd name="connsiteY98" fmla="*/ 4128857 h 6858000"/>
              <a:gd name="connsiteX99" fmla="*/ 5898339 w 6128435"/>
              <a:gd name="connsiteY99" fmla="*/ 4140800 h 6858000"/>
              <a:gd name="connsiteX100" fmla="*/ 5899734 w 6128435"/>
              <a:gd name="connsiteY100" fmla="*/ 4145632 h 6858000"/>
              <a:gd name="connsiteX101" fmla="*/ 5897098 w 6128435"/>
              <a:gd name="connsiteY101" fmla="*/ 4157819 h 6858000"/>
              <a:gd name="connsiteX102" fmla="*/ 5903513 w 6128435"/>
              <a:gd name="connsiteY102" fmla="*/ 4187661 h 6858000"/>
              <a:gd name="connsiteX103" fmla="*/ 5917114 w 6128435"/>
              <a:gd name="connsiteY103" fmla="*/ 4213096 h 6858000"/>
              <a:gd name="connsiteX104" fmla="*/ 5921153 w 6128435"/>
              <a:gd name="connsiteY104" fmla="*/ 4236222 h 6858000"/>
              <a:gd name="connsiteX105" fmla="*/ 5924233 w 6128435"/>
              <a:gd name="connsiteY105" fmla="*/ 4242060 h 6858000"/>
              <a:gd name="connsiteX106" fmla="*/ 5928910 w 6128435"/>
              <a:gd name="connsiteY106" fmla="*/ 4300973 h 6858000"/>
              <a:gd name="connsiteX107" fmla="*/ 5939320 w 6128435"/>
              <a:gd name="connsiteY107" fmla="*/ 4340435 h 6858000"/>
              <a:gd name="connsiteX108" fmla="*/ 5946705 w 6128435"/>
              <a:gd name="connsiteY108" fmla="*/ 4428051 h 6858000"/>
              <a:gd name="connsiteX109" fmla="*/ 5949261 w 6128435"/>
              <a:gd name="connsiteY109" fmla="*/ 4449185 h 6858000"/>
              <a:gd name="connsiteX110" fmla="*/ 5957504 w 6128435"/>
              <a:gd name="connsiteY110" fmla="*/ 4465911 h 6858000"/>
              <a:gd name="connsiteX111" fmla="*/ 5964689 w 6128435"/>
              <a:gd name="connsiteY111" fmla="*/ 4468532 h 6858000"/>
              <a:gd name="connsiteX112" fmla="*/ 5967062 w 6128435"/>
              <a:gd name="connsiteY112" fmla="*/ 4479923 h 6858000"/>
              <a:gd name="connsiteX113" fmla="*/ 5968960 w 6128435"/>
              <a:gd name="connsiteY113" fmla="*/ 4482655 h 6858000"/>
              <a:gd name="connsiteX114" fmla="*/ 5978567 w 6128435"/>
              <a:gd name="connsiteY114" fmla="*/ 4498605 h 6858000"/>
              <a:gd name="connsiteX115" fmla="*/ 5980106 w 6128435"/>
              <a:gd name="connsiteY115" fmla="*/ 4585087 h 6858000"/>
              <a:gd name="connsiteX116" fmla="*/ 5998138 w 6128435"/>
              <a:gd name="connsiteY116" fmla="*/ 4697518 h 6858000"/>
              <a:gd name="connsiteX117" fmla="*/ 6013516 w 6128435"/>
              <a:gd name="connsiteY117" fmla="*/ 4786619 h 6858000"/>
              <a:gd name="connsiteX118" fmla="*/ 6025404 w 6128435"/>
              <a:gd name="connsiteY118" fmla="*/ 4858148 h 6858000"/>
              <a:gd name="connsiteX119" fmla="*/ 6007749 w 6128435"/>
              <a:gd name="connsiteY119" fmla="*/ 4964715 h 6858000"/>
              <a:gd name="connsiteX120" fmla="*/ 6005269 w 6128435"/>
              <a:gd name="connsiteY120" fmla="*/ 5150567 h 6858000"/>
              <a:gd name="connsiteX121" fmla="*/ 6001127 w 6128435"/>
              <a:gd name="connsiteY121" fmla="*/ 5164609 h 6858000"/>
              <a:gd name="connsiteX122" fmla="*/ 5996647 w 6128435"/>
              <a:gd name="connsiteY122" fmla="*/ 5185640 h 6858000"/>
              <a:gd name="connsiteX123" fmla="*/ 5998514 w 6128435"/>
              <a:gd name="connsiteY123" fmla="*/ 5189673 h 6858000"/>
              <a:gd name="connsiteX124" fmla="*/ 5995970 w 6128435"/>
              <a:gd name="connsiteY124" fmla="*/ 5221547 h 6858000"/>
              <a:gd name="connsiteX125" fmla="*/ 5997218 w 6128435"/>
              <a:gd name="connsiteY125" fmla="*/ 5222031 h 6858000"/>
              <a:gd name="connsiteX126" fmla="*/ 6002116 w 6128435"/>
              <a:gd name="connsiteY126" fmla="*/ 5231223 h 6858000"/>
              <a:gd name="connsiteX127" fmla="*/ 6008541 w 6128435"/>
              <a:gd name="connsiteY127" fmla="*/ 5248680 h 6858000"/>
              <a:gd name="connsiteX128" fmla="*/ 6039260 w 6128435"/>
              <a:gd name="connsiteY128" fmla="*/ 5289518 h 6858000"/>
              <a:gd name="connsiteX129" fmla="*/ 6036748 w 6128435"/>
              <a:gd name="connsiteY129" fmla="*/ 5322752 h 6858000"/>
              <a:gd name="connsiteX130" fmla="*/ 6036943 w 6128435"/>
              <a:gd name="connsiteY130" fmla="*/ 5329480 h 6858000"/>
              <a:gd name="connsiteX131" fmla="*/ 6037236 w 6128435"/>
              <a:gd name="connsiteY131" fmla="*/ 5329634 h 6858000"/>
              <a:gd name="connsiteX132" fmla="*/ 6038019 w 6128435"/>
              <a:gd name="connsiteY132" fmla="*/ 5336764 h 6858000"/>
              <a:gd name="connsiteX133" fmla="*/ 6037298 w 6128435"/>
              <a:gd name="connsiteY133" fmla="*/ 5341753 h 6858000"/>
              <a:gd name="connsiteX134" fmla="*/ 6037677 w 6128435"/>
              <a:gd name="connsiteY134" fmla="*/ 5354807 h 6858000"/>
              <a:gd name="connsiteX135" fmla="*/ 6039728 w 6128435"/>
              <a:gd name="connsiteY135" fmla="*/ 5359416 h 6858000"/>
              <a:gd name="connsiteX136" fmla="*/ 6043311 w 6128435"/>
              <a:gd name="connsiteY136" fmla="*/ 5361407 h 6858000"/>
              <a:gd name="connsiteX137" fmla="*/ 6042954 w 6128435"/>
              <a:gd name="connsiteY137" fmla="*/ 5362576 h 6858000"/>
              <a:gd name="connsiteX138" fmla="*/ 6053435 w 6128435"/>
              <a:gd name="connsiteY138" fmla="*/ 5387547 h 6858000"/>
              <a:gd name="connsiteX139" fmla="*/ 6065933 w 6128435"/>
              <a:gd name="connsiteY139" fmla="*/ 5443002 h 6858000"/>
              <a:gd name="connsiteX140" fmla="*/ 6068640 w 6128435"/>
              <a:gd name="connsiteY140" fmla="*/ 5474503 h 6858000"/>
              <a:gd name="connsiteX141" fmla="*/ 6080922 w 6128435"/>
              <a:gd name="connsiteY141" fmla="*/ 5561070 h 6858000"/>
              <a:gd name="connsiteX142" fmla="*/ 6096949 w 6128435"/>
              <a:gd name="connsiteY142" fmla="*/ 5648179 h 6858000"/>
              <a:gd name="connsiteX143" fmla="*/ 6125703 w 6128435"/>
              <a:gd name="connsiteY143" fmla="*/ 5692894 h 6858000"/>
              <a:gd name="connsiteX144" fmla="*/ 6126670 w 6128435"/>
              <a:gd name="connsiteY144" fmla="*/ 5697882 h 6858000"/>
              <a:gd name="connsiteX145" fmla="*/ 6124061 w 6128435"/>
              <a:gd name="connsiteY145" fmla="*/ 5710294 h 6858000"/>
              <a:gd name="connsiteX146" fmla="*/ 6122213 w 6128435"/>
              <a:gd name="connsiteY146" fmla="*/ 5714762 h 6858000"/>
              <a:gd name="connsiteX147" fmla="*/ 6121353 w 6128435"/>
              <a:gd name="connsiteY147" fmla="*/ 5721725 h 6858000"/>
              <a:gd name="connsiteX148" fmla="*/ 6121607 w 6128435"/>
              <a:gd name="connsiteY148" fmla="*/ 5721959 h 6858000"/>
              <a:gd name="connsiteX149" fmla="*/ 6120262 w 6128435"/>
              <a:gd name="connsiteY149" fmla="*/ 5728358 h 6858000"/>
              <a:gd name="connsiteX150" fmla="*/ 6110194 w 6128435"/>
              <a:gd name="connsiteY150" fmla="*/ 5758853 h 6858000"/>
              <a:gd name="connsiteX151" fmla="*/ 6127519 w 6128435"/>
              <a:gd name="connsiteY151" fmla="*/ 5865775 h 6858000"/>
              <a:gd name="connsiteX152" fmla="*/ 6128435 w 6128435"/>
              <a:gd name="connsiteY152" fmla="*/ 5870164 h 6858000"/>
              <a:gd name="connsiteX153" fmla="*/ 6119217 w 6128435"/>
              <a:gd name="connsiteY153" fmla="*/ 5888542 h 6858000"/>
              <a:gd name="connsiteX154" fmla="*/ 6115966 w 6128435"/>
              <a:gd name="connsiteY154" fmla="*/ 5898387 h 6858000"/>
              <a:gd name="connsiteX155" fmla="*/ 6111924 w 6128435"/>
              <a:gd name="connsiteY155" fmla="*/ 5900444 h 6858000"/>
              <a:gd name="connsiteX156" fmla="*/ 6108716 w 6128435"/>
              <a:gd name="connsiteY156" fmla="*/ 5915345 h 6858000"/>
              <a:gd name="connsiteX157" fmla="*/ 6109524 w 6128435"/>
              <a:gd name="connsiteY157" fmla="*/ 5917328 h 6858000"/>
              <a:gd name="connsiteX158" fmla="*/ 6102493 w 6128435"/>
              <a:gd name="connsiteY158" fmla="*/ 5928602 h 6858000"/>
              <a:gd name="connsiteX159" fmla="*/ 6056863 w 6128435"/>
              <a:gd name="connsiteY159" fmla="*/ 6000643 h 6858000"/>
              <a:gd name="connsiteX160" fmla="*/ 6045436 w 6128435"/>
              <a:gd name="connsiteY160" fmla="*/ 6124480 h 6858000"/>
              <a:gd name="connsiteX161" fmla="*/ 6030489 w 6128435"/>
              <a:gd name="connsiteY161" fmla="*/ 6317666 h 6858000"/>
              <a:gd name="connsiteX162" fmla="*/ 6007492 w 6128435"/>
              <a:gd name="connsiteY162" fmla="*/ 6440818 h 6858000"/>
              <a:gd name="connsiteX163" fmla="*/ 6009467 w 6128435"/>
              <a:gd name="connsiteY163" fmla="*/ 6487076 h 6858000"/>
              <a:gd name="connsiteX164" fmla="*/ 5995064 w 6128435"/>
              <a:gd name="connsiteY164" fmla="*/ 6540791 h 6858000"/>
              <a:gd name="connsiteX165" fmla="*/ 5996309 w 6128435"/>
              <a:gd name="connsiteY165" fmla="*/ 6543961 h 6858000"/>
              <a:gd name="connsiteX166" fmla="*/ 5996048 w 6128435"/>
              <a:gd name="connsiteY166" fmla="*/ 6555444 h 6858000"/>
              <a:gd name="connsiteX167" fmla="*/ 6002524 w 6128435"/>
              <a:gd name="connsiteY167" fmla="*/ 6560188 h 6858000"/>
              <a:gd name="connsiteX168" fmla="*/ 6006823 w 6128435"/>
              <a:gd name="connsiteY168" fmla="*/ 6578546 h 6858000"/>
              <a:gd name="connsiteX169" fmla="*/ 6004510 w 6128435"/>
              <a:gd name="connsiteY169" fmla="*/ 6599256 h 6858000"/>
              <a:gd name="connsiteX170" fmla="*/ 5986207 w 6128435"/>
              <a:gd name="connsiteY170" fmla="*/ 6695855 h 6858000"/>
              <a:gd name="connsiteX171" fmla="*/ 5979428 w 6128435"/>
              <a:gd name="connsiteY171" fmla="*/ 6754678 h 6858000"/>
              <a:gd name="connsiteX172" fmla="*/ 5983398 w 6128435"/>
              <a:gd name="connsiteY172" fmla="*/ 6778641 h 6858000"/>
              <a:gd name="connsiteX173" fmla="*/ 5984543 w 6128435"/>
              <a:gd name="connsiteY173" fmla="*/ 6811016 h 6858000"/>
              <a:gd name="connsiteX174" fmla="*/ 5981802 w 6128435"/>
              <a:gd name="connsiteY174" fmla="*/ 6838578 h 6858000"/>
              <a:gd name="connsiteX175" fmla="*/ 5979671 w 6128435"/>
              <a:gd name="connsiteY175" fmla="*/ 6858000 h 6858000"/>
              <a:gd name="connsiteX176" fmla="*/ 0 w 6128435"/>
              <a:gd name="connsiteY176" fmla="*/ 6858000 h 6858000"/>
              <a:gd name="connsiteX177" fmla="*/ 0 w 6128435"/>
              <a:gd name="connsiteY17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8758 w 6128435"/>
              <a:gd name="connsiteY44" fmla="*/ 2375971 h 6858000"/>
              <a:gd name="connsiteX45" fmla="*/ 5271650 w 6128435"/>
              <a:gd name="connsiteY45" fmla="*/ 2440467 h 6858000"/>
              <a:gd name="connsiteX46" fmla="*/ 5271438 w 6128435"/>
              <a:gd name="connsiteY46" fmla="*/ 2447186 h 6858000"/>
              <a:gd name="connsiteX47" fmla="*/ 5271722 w 6128435"/>
              <a:gd name="connsiteY47" fmla="*/ 2447359 h 6858000"/>
              <a:gd name="connsiteX48" fmla="*/ 5272069 w 6128435"/>
              <a:gd name="connsiteY48" fmla="*/ 2454523 h 6858000"/>
              <a:gd name="connsiteX49" fmla="*/ 5271049 w 6128435"/>
              <a:gd name="connsiteY49" fmla="*/ 2459442 h 6858000"/>
              <a:gd name="connsiteX50" fmla="*/ 5307538 w 6128435"/>
              <a:gd name="connsiteY50" fmla="*/ 2514685 h 6858000"/>
              <a:gd name="connsiteX51" fmla="*/ 5337604 w 6128435"/>
              <a:gd name="connsiteY51" fmla="*/ 2597632 h 6858000"/>
              <a:gd name="connsiteX52" fmla="*/ 5407503 w 6128435"/>
              <a:gd name="connsiteY52" fmla="*/ 2786290 h 6858000"/>
              <a:gd name="connsiteX53" fmla="*/ 5407356 w 6128435"/>
              <a:gd name="connsiteY53" fmla="*/ 2787545 h 6858000"/>
              <a:gd name="connsiteX54" fmla="*/ 5411130 w 6128435"/>
              <a:gd name="connsiteY54" fmla="*/ 2788640 h 6858000"/>
              <a:gd name="connsiteX55" fmla="*/ 5416439 w 6128435"/>
              <a:gd name="connsiteY55" fmla="*/ 2805666 h 6858000"/>
              <a:gd name="connsiteX56" fmla="*/ 5416589 w 6128435"/>
              <a:gd name="connsiteY56" fmla="*/ 2810822 h 6858000"/>
              <a:gd name="connsiteX57" fmla="*/ 5418542 w 6128435"/>
              <a:gd name="connsiteY57" fmla="*/ 2817745 h 6858000"/>
              <a:gd name="connsiteX58" fmla="*/ 5418847 w 6128435"/>
              <a:gd name="connsiteY58" fmla="*/ 2817825 h 6858000"/>
              <a:gd name="connsiteX59" fmla="*/ 5423364 w 6128435"/>
              <a:gd name="connsiteY59" fmla="*/ 2858292 h 6858000"/>
              <a:gd name="connsiteX60" fmla="*/ 5479298 w 6128435"/>
              <a:gd name="connsiteY60" fmla="*/ 2947791 h 6858000"/>
              <a:gd name="connsiteX61" fmla="*/ 5481770 w 6128435"/>
              <a:gd name="connsiteY61" fmla="*/ 2951352 h 6858000"/>
              <a:gd name="connsiteX62" fmla="*/ 5481013 w 6128435"/>
              <a:gd name="connsiteY62" fmla="*/ 2973461 h 6858000"/>
              <a:gd name="connsiteX63" fmla="*/ 5482045 w 6128435"/>
              <a:gd name="connsiteY63" fmla="*/ 2984371 h 6858000"/>
              <a:gd name="connsiteX64" fmla="*/ 5479405 w 6128435"/>
              <a:gd name="connsiteY64" fmla="*/ 2988507 h 6858000"/>
              <a:gd name="connsiteX65" fmla="*/ 5482415 w 6128435"/>
              <a:gd name="connsiteY65" fmla="*/ 3004079 h 6858000"/>
              <a:gd name="connsiteX66" fmla="*/ 5483865 w 6128435"/>
              <a:gd name="connsiteY66" fmla="*/ 3005467 h 6858000"/>
              <a:gd name="connsiteX67" fmla="*/ 5482236 w 6128435"/>
              <a:gd name="connsiteY67" fmla="*/ 3019791 h 6858000"/>
              <a:gd name="connsiteX68" fmla="*/ 5475895 w 6128435"/>
              <a:gd name="connsiteY68" fmla="*/ 3033578 h 6858000"/>
              <a:gd name="connsiteX69" fmla="*/ 5477595 w 6128435"/>
              <a:gd name="connsiteY69" fmla="*/ 3250534 h 6858000"/>
              <a:gd name="connsiteX70" fmla="*/ 5532836 w 6128435"/>
              <a:gd name="connsiteY70" fmla="*/ 3353840 h 6858000"/>
              <a:gd name="connsiteX71" fmla="*/ 5561229 w 6128435"/>
              <a:gd name="connsiteY71" fmla="*/ 3395784 h 6858000"/>
              <a:gd name="connsiteX72" fmla="*/ 5589758 w 6128435"/>
              <a:gd name="connsiteY72" fmla="*/ 3506453 h 6858000"/>
              <a:gd name="connsiteX73" fmla="*/ 5596144 w 6128435"/>
              <a:gd name="connsiteY73" fmla="*/ 3534624 h 6858000"/>
              <a:gd name="connsiteX74" fmla="*/ 5597750 w 6128435"/>
              <a:gd name="connsiteY74" fmla="*/ 3534129 h 6858000"/>
              <a:gd name="connsiteX75" fmla="*/ 5599700 w 6128435"/>
              <a:gd name="connsiteY75" fmla="*/ 3547221 h 6858000"/>
              <a:gd name="connsiteX76" fmla="*/ 5615031 w 6128435"/>
              <a:gd name="connsiteY76" fmla="*/ 3557482 h 6858000"/>
              <a:gd name="connsiteX77" fmla="*/ 5618377 w 6128435"/>
              <a:gd name="connsiteY77" fmla="*/ 3588431 h 6858000"/>
              <a:gd name="connsiteX78" fmla="*/ 5612155 w 6128435"/>
              <a:gd name="connsiteY78" fmla="*/ 3589869 h 6858000"/>
              <a:gd name="connsiteX79" fmla="*/ 5620843 w 6128435"/>
              <a:gd name="connsiteY79" fmla="*/ 3606745 h 6858000"/>
              <a:gd name="connsiteX80" fmla="*/ 5655472 w 6128435"/>
              <a:gd name="connsiteY80" fmla="*/ 3678877 h 6858000"/>
              <a:gd name="connsiteX81" fmla="*/ 5680448 w 6128435"/>
              <a:gd name="connsiteY81" fmla="*/ 3717760 h 6858000"/>
              <a:gd name="connsiteX82" fmla="*/ 5683015 w 6128435"/>
              <a:gd name="connsiteY82" fmla="*/ 3762025 h 6858000"/>
              <a:gd name="connsiteX83" fmla="*/ 5696643 w 6128435"/>
              <a:gd name="connsiteY83" fmla="*/ 3773888 h 6858000"/>
              <a:gd name="connsiteX84" fmla="*/ 5699203 w 6128435"/>
              <a:gd name="connsiteY84" fmla="*/ 3775823 h 6858000"/>
              <a:gd name="connsiteX85" fmla="*/ 5704824 w 6128435"/>
              <a:gd name="connsiteY85" fmla="*/ 3785966 h 6858000"/>
              <a:gd name="connsiteX86" fmla="*/ 5712204 w 6128435"/>
              <a:gd name="connsiteY86" fmla="*/ 3785830 h 6858000"/>
              <a:gd name="connsiteX87" fmla="*/ 5724816 w 6128435"/>
              <a:gd name="connsiteY87" fmla="*/ 3798949 h 6858000"/>
              <a:gd name="connsiteX88" fmla="*/ 5733539 w 6128435"/>
              <a:gd name="connsiteY88" fmla="*/ 3818457 h 6858000"/>
              <a:gd name="connsiteX89" fmla="*/ 5768491 w 6128435"/>
              <a:gd name="connsiteY89" fmla="*/ 3914399 h 6858000"/>
              <a:gd name="connsiteX90" fmla="*/ 5793123 w 6128435"/>
              <a:gd name="connsiteY90" fmla="*/ 3969952 h 6858000"/>
              <a:gd name="connsiteX91" fmla="*/ 5808321 w 6128435"/>
              <a:gd name="connsiteY91" fmla="*/ 3988153 h 6858000"/>
              <a:gd name="connsiteX92" fmla="*/ 5825621 w 6128435"/>
              <a:gd name="connsiteY92" fmla="*/ 4015525 h 6858000"/>
              <a:gd name="connsiteX93" fmla="*/ 5860672 w 6128435"/>
              <a:gd name="connsiteY93" fmla="*/ 4061579 h 6858000"/>
              <a:gd name="connsiteX94" fmla="*/ 5872173 w 6128435"/>
              <a:gd name="connsiteY94" fmla="*/ 4088497 h 6858000"/>
              <a:gd name="connsiteX95" fmla="*/ 5883705 w 6128435"/>
              <a:gd name="connsiteY95" fmla="*/ 4101899 h 6858000"/>
              <a:gd name="connsiteX96" fmla="*/ 5885314 w 6128435"/>
              <a:gd name="connsiteY96" fmla="*/ 4108387 h 6858000"/>
              <a:gd name="connsiteX97" fmla="*/ 5894095 w 6128435"/>
              <a:gd name="connsiteY97" fmla="*/ 4128857 h 6858000"/>
              <a:gd name="connsiteX98" fmla="*/ 5898339 w 6128435"/>
              <a:gd name="connsiteY98" fmla="*/ 4140800 h 6858000"/>
              <a:gd name="connsiteX99" fmla="*/ 5899734 w 6128435"/>
              <a:gd name="connsiteY99" fmla="*/ 4145632 h 6858000"/>
              <a:gd name="connsiteX100" fmla="*/ 5897098 w 6128435"/>
              <a:gd name="connsiteY100" fmla="*/ 4157819 h 6858000"/>
              <a:gd name="connsiteX101" fmla="*/ 5903513 w 6128435"/>
              <a:gd name="connsiteY101" fmla="*/ 4187661 h 6858000"/>
              <a:gd name="connsiteX102" fmla="*/ 5917114 w 6128435"/>
              <a:gd name="connsiteY102" fmla="*/ 4213096 h 6858000"/>
              <a:gd name="connsiteX103" fmla="*/ 5921153 w 6128435"/>
              <a:gd name="connsiteY103" fmla="*/ 4236222 h 6858000"/>
              <a:gd name="connsiteX104" fmla="*/ 5924233 w 6128435"/>
              <a:gd name="connsiteY104" fmla="*/ 4242060 h 6858000"/>
              <a:gd name="connsiteX105" fmla="*/ 5928910 w 6128435"/>
              <a:gd name="connsiteY105" fmla="*/ 4300973 h 6858000"/>
              <a:gd name="connsiteX106" fmla="*/ 5939320 w 6128435"/>
              <a:gd name="connsiteY106" fmla="*/ 4340435 h 6858000"/>
              <a:gd name="connsiteX107" fmla="*/ 5946705 w 6128435"/>
              <a:gd name="connsiteY107" fmla="*/ 4428051 h 6858000"/>
              <a:gd name="connsiteX108" fmla="*/ 5949261 w 6128435"/>
              <a:gd name="connsiteY108" fmla="*/ 4449185 h 6858000"/>
              <a:gd name="connsiteX109" fmla="*/ 5957504 w 6128435"/>
              <a:gd name="connsiteY109" fmla="*/ 4465911 h 6858000"/>
              <a:gd name="connsiteX110" fmla="*/ 5964689 w 6128435"/>
              <a:gd name="connsiteY110" fmla="*/ 4468532 h 6858000"/>
              <a:gd name="connsiteX111" fmla="*/ 5967062 w 6128435"/>
              <a:gd name="connsiteY111" fmla="*/ 4479923 h 6858000"/>
              <a:gd name="connsiteX112" fmla="*/ 5968960 w 6128435"/>
              <a:gd name="connsiteY112" fmla="*/ 4482655 h 6858000"/>
              <a:gd name="connsiteX113" fmla="*/ 5978567 w 6128435"/>
              <a:gd name="connsiteY113" fmla="*/ 4498605 h 6858000"/>
              <a:gd name="connsiteX114" fmla="*/ 5980106 w 6128435"/>
              <a:gd name="connsiteY114" fmla="*/ 4585087 h 6858000"/>
              <a:gd name="connsiteX115" fmla="*/ 5998138 w 6128435"/>
              <a:gd name="connsiteY115" fmla="*/ 4697518 h 6858000"/>
              <a:gd name="connsiteX116" fmla="*/ 6013516 w 6128435"/>
              <a:gd name="connsiteY116" fmla="*/ 4786619 h 6858000"/>
              <a:gd name="connsiteX117" fmla="*/ 6025404 w 6128435"/>
              <a:gd name="connsiteY117" fmla="*/ 4858148 h 6858000"/>
              <a:gd name="connsiteX118" fmla="*/ 6007749 w 6128435"/>
              <a:gd name="connsiteY118" fmla="*/ 4964715 h 6858000"/>
              <a:gd name="connsiteX119" fmla="*/ 6005269 w 6128435"/>
              <a:gd name="connsiteY119" fmla="*/ 5150567 h 6858000"/>
              <a:gd name="connsiteX120" fmla="*/ 6001127 w 6128435"/>
              <a:gd name="connsiteY120" fmla="*/ 5164609 h 6858000"/>
              <a:gd name="connsiteX121" fmla="*/ 5996647 w 6128435"/>
              <a:gd name="connsiteY121" fmla="*/ 5185640 h 6858000"/>
              <a:gd name="connsiteX122" fmla="*/ 5998514 w 6128435"/>
              <a:gd name="connsiteY122" fmla="*/ 5189673 h 6858000"/>
              <a:gd name="connsiteX123" fmla="*/ 5995970 w 6128435"/>
              <a:gd name="connsiteY123" fmla="*/ 5221547 h 6858000"/>
              <a:gd name="connsiteX124" fmla="*/ 5997218 w 6128435"/>
              <a:gd name="connsiteY124" fmla="*/ 5222031 h 6858000"/>
              <a:gd name="connsiteX125" fmla="*/ 6002116 w 6128435"/>
              <a:gd name="connsiteY125" fmla="*/ 5231223 h 6858000"/>
              <a:gd name="connsiteX126" fmla="*/ 6008541 w 6128435"/>
              <a:gd name="connsiteY126" fmla="*/ 5248680 h 6858000"/>
              <a:gd name="connsiteX127" fmla="*/ 6039260 w 6128435"/>
              <a:gd name="connsiteY127" fmla="*/ 5289518 h 6858000"/>
              <a:gd name="connsiteX128" fmla="*/ 6036748 w 6128435"/>
              <a:gd name="connsiteY128" fmla="*/ 5322752 h 6858000"/>
              <a:gd name="connsiteX129" fmla="*/ 6036943 w 6128435"/>
              <a:gd name="connsiteY129" fmla="*/ 5329480 h 6858000"/>
              <a:gd name="connsiteX130" fmla="*/ 6037236 w 6128435"/>
              <a:gd name="connsiteY130" fmla="*/ 5329634 h 6858000"/>
              <a:gd name="connsiteX131" fmla="*/ 6038019 w 6128435"/>
              <a:gd name="connsiteY131" fmla="*/ 5336764 h 6858000"/>
              <a:gd name="connsiteX132" fmla="*/ 6037298 w 6128435"/>
              <a:gd name="connsiteY132" fmla="*/ 5341753 h 6858000"/>
              <a:gd name="connsiteX133" fmla="*/ 6037677 w 6128435"/>
              <a:gd name="connsiteY133" fmla="*/ 5354807 h 6858000"/>
              <a:gd name="connsiteX134" fmla="*/ 6039728 w 6128435"/>
              <a:gd name="connsiteY134" fmla="*/ 5359416 h 6858000"/>
              <a:gd name="connsiteX135" fmla="*/ 6043311 w 6128435"/>
              <a:gd name="connsiteY135" fmla="*/ 5361407 h 6858000"/>
              <a:gd name="connsiteX136" fmla="*/ 6042954 w 6128435"/>
              <a:gd name="connsiteY136" fmla="*/ 5362576 h 6858000"/>
              <a:gd name="connsiteX137" fmla="*/ 6053435 w 6128435"/>
              <a:gd name="connsiteY137" fmla="*/ 5387547 h 6858000"/>
              <a:gd name="connsiteX138" fmla="*/ 6065933 w 6128435"/>
              <a:gd name="connsiteY138" fmla="*/ 5443002 h 6858000"/>
              <a:gd name="connsiteX139" fmla="*/ 6068640 w 6128435"/>
              <a:gd name="connsiteY139" fmla="*/ 5474503 h 6858000"/>
              <a:gd name="connsiteX140" fmla="*/ 6080922 w 6128435"/>
              <a:gd name="connsiteY140" fmla="*/ 5561070 h 6858000"/>
              <a:gd name="connsiteX141" fmla="*/ 6096949 w 6128435"/>
              <a:gd name="connsiteY141" fmla="*/ 5648179 h 6858000"/>
              <a:gd name="connsiteX142" fmla="*/ 6125703 w 6128435"/>
              <a:gd name="connsiteY142" fmla="*/ 5692894 h 6858000"/>
              <a:gd name="connsiteX143" fmla="*/ 6126670 w 6128435"/>
              <a:gd name="connsiteY143" fmla="*/ 5697882 h 6858000"/>
              <a:gd name="connsiteX144" fmla="*/ 6124061 w 6128435"/>
              <a:gd name="connsiteY144" fmla="*/ 5710294 h 6858000"/>
              <a:gd name="connsiteX145" fmla="*/ 6122213 w 6128435"/>
              <a:gd name="connsiteY145" fmla="*/ 5714762 h 6858000"/>
              <a:gd name="connsiteX146" fmla="*/ 6121353 w 6128435"/>
              <a:gd name="connsiteY146" fmla="*/ 5721725 h 6858000"/>
              <a:gd name="connsiteX147" fmla="*/ 6121607 w 6128435"/>
              <a:gd name="connsiteY147" fmla="*/ 5721959 h 6858000"/>
              <a:gd name="connsiteX148" fmla="*/ 6120262 w 6128435"/>
              <a:gd name="connsiteY148" fmla="*/ 5728358 h 6858000"/>
              <a:gd name="connsiteX149" fmla="*/ 6110194 w 6128435"/>
              <a:gd name="connsiteY149" fmla="*/ 5758853 h 6858000"/>
              <a:gd name="connsiteX150" fmla="*/ 6127519 w 6128435"/>
              <a:gd name="connsiteY150" fmla="*/ 5865775 h 6858000"/>
              <a:gd name="connsiteX151" fmla="*/ 6128435 w 6128435"/>
              <a:gd name="connsiteY151" fmla="*/ 5870164 h 6858000"/>
              <a:gd name="connsiteX152" fmla="*/ 6119217 w 6128435"/>
              <a:gd name="connsiteY152" fmla="*/ 5888542 h 6858000"/>
              <a:gd name="connsiteX153" fmla="*/ 6115966 w 6128435"/>
              <a:gd name="connsiteY153" fmla="*/ 5898387 h 6858000"/>
              <a:gd name="connsiteX154" fmla="*/ 6111924 w 6128435"/>
              <a:gd name="connsiteY154" fmla="*/ 5900444 h 6858000"/>
              <a:gd name="connsiteX155" fmla="*/ 6108716 w 6128435"/>
              <a:gd name="connsiteY155" fmla="*/ 5915345 h 6858000"/>
              <a:gd name="connsiteX156" fmla="*/ 6109524 w 6128435"/>
              <a:gd name="connsiteY156" fmla="*/ 5917328 h 6858000"/>
              <a:gd name="connsiteX157" fmla="*/ 6102493 w 6128435"/>
              <a:gd name="connsiteY157" fmla="*/ 5928602 h 6858000"/>
              <a:gd name="connsiteX158" fmla="*/ 6056863 w 6128435"/>
              <a:gd name="connsiteY158" fmla="*/ 6000643 h 6858000"/>
              <a:gd name="connsiteX159" fmla="*/ 6045436 w 6128435"/>
              <a:gd name="connsiteY159" fmla="*/ 6124480 h 6858000"/>
              <a:gd name="connsiteX160" fmla="*/ 6030489 w 6128435"/>
              <a:gd name="connsiteY160" fmla="*/ 6317666 h 6858000"/>
              <a:gd name="connsiteX161" fmla="*/ 6007492 w 6128435"/>
              <a:gd name="connsiteY161" fmla="*/ 6440818 h 6858000"/>
              <a:gd name="connsiteX162" fmla="*/ 6009467 w 6128435"/>
              <a:gd name="connsiteY162" fmla="*/ 6487076 h 6858000"/>
              <a:gd name="connsiteX163" fmla="*/ 5995064 w 6128435"/>
              <a:gd name="connsiteY163" fmla="*/ 6540791 h 6858000"/>
              <a:gd name="connsiteX164" fmla="*/ 5996309 w 6128435"/>
              <a:gd name="connsiteY164" fmla="*/ 6543961 h 6858000"/>
              <a:gd name="connsiteX165" fmla="*/ 5996048 w 6128435"/>
              <a:gd name="connsiteY165" fmla="*/ 6555444 h 6858000"/>
              <a:gd name="connsiteX166" fmla="*/ 6002524 w 6128435"/>
              <a:gd name="connsiteY166" fmla="*/ 6560188 h 6858000"/>
              <a:gd name="connsiteX167" fmla="*/ 6006823 w 6128435"/>
              <a:gd name="connsiteY167" fmla="*/ 6578546 h 6858000"/>
              <a:gd name="connsiteX168" fmla="*/ 6004510 w 6128435"/>
              <a:gd name="connsiteY168" fmla="*/ 6599256 h 6858000"/>
              <a:gd name="connsiteX169" fmla="*/ 5986207 w 6128435"/>
              <a:gd name="connsiteY169" fmla="*/ 6695855 h 6858000"/>
              <a:gd name="connsiteX170" fmla="*/ 5979428 w 6128435"/>
              <a:gd name="connsiteY170" fmla="*/ 6754678 h 6858000"/>
              <a:gd name="connsiteX171" fmla="*/ 5983398 w 6128435"/>
              <a:gd name="connsiteY171" fmla="*/ 6778641 h 6858000"/>
              <a:gd name="connsiteX172" fmla="*/ 5984543 w 6128435"/>
              <a:gd name="connsiteY172" fmla="*/ 6811016 h 6858000"/>
              <a:gd name="connsiteX173" fmla="*/ 5981802 w 6128435"/>
              <a:gd name="connsiteY173" fmla="*/ 6838578 h 6858000"/>
              <a:gd name="connsiteX174" fmla="*/ 5979671 w 6128435"/>
              <a:gd name="connsiteY174" fmla="*/ 6858000 h 6858000"/>
              <a:gd name="connsiteX175" fmla="*/ 0 w 6128435"/>
              <a:gd name="connsiteY175" fmla="*/ 6858000 h 6858000"/>
              <a:gd name="connsiteX176" fmla="*/ 0 w 6128435"/>
              <a:gd name="connsiteY17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272069 w 6128435"/>
              <a:gd name="connsiteY47" fmla="*/ 2454523 h 6858000"/>
              <a:gd name="connsiteX48" fmla="*/ 5271049 w 6128435"/>
              <a:gd name="connsiteY48" fmla="*/ 2459442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272069 w 6128435"/>
              <a:gd name="connsiteY47" fmla="*/ 2454523 h 6858000"/>
              <a:gd name="connsiteX48" fmla="*/ 5192511 w 6128435"/>
              <a:gd name="connsiteY48" fmla="*/ 2549199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148653 w 6128435"/>
              <a:gd name="connsiteY47" fmla="*/ 2460132 h 6858000"/>
              <a:gd name="connsiteX48" fmla="*/ 5192511 w 6128435"/>
              <a:gd name="connsiteY48" fmla="*/ 2549199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148653 w 6128435"/>
              <a:gd name="connsiteY47" fmla="*/ 2460132 h 6858000"/>
              <a:gd name="connsiteX48" fmla="*/ 5192511 w 6128435"/>
              <a:gd name="connsiteY48" fmla="*/ 2549199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148653 w 6128435"/>
              <a:gd name="connsiteY46" fmla="*/ 2460132 h 6858000"/>
              <a:gd name="connsiteX47" fmla="*/ 5192511 w 6128435"/>
              <a:gd name="connsiteY47" fmla="*/ 2549199 h 6858000"/>
              <a:gd name="connsiteX48" fmla="*/ 5307538 w 6128435"/>
              <a:gd name="connsiteY48" fmla="*/ 2514685 h 6858000"/>
              <a:gd name="connsiteX49" fmla="*/ 5337604 w 6128435"/>
              <a:gd name="connsiteY49" fmla="*/ 2597632 h 6858000"/>
              <a:gd name="connsiteX50" fmla="*/ 5407503 w 6128435"/>
              <a:gd name="connsiteY50" fmla="*/ 2786290 h 6858000"/>
              <a:gd name="connsiteX51" fmla="*/ 5407356 w 6128435"/>
              <a:gd name="connsiteY51" fmla="*/ 2787545 h 6858000"/>
              <a:gd name="connsiteX52" fmla="*/ 5411130 w 6128435"/>
              <a:gd name="connsiteY52" fmla="*/ 2788640 h 6858000"/>
              <a:gd name="connsiteX53" fmla="*/ 5416439 w 6128435"/>
              <a:gd name="connsiteY53" fmla="*/ 2805666 h 6858000"/>
              <a:gd name="connsiteX54" fmla="*/ 5416589 w 6128435"/>
              <a:gd name="connsiteY54" fmla="*/ 2810822 h 6858000"/>
              <a:gd name="connsiteX55" fmla="*/ 5418542 w 6128435"/>
              <a:gd name="connsiteY55" fmla="*/ 2817745 h 6858000"/>
              <a:gd name="connsiteX56" fmla="*/ 5418847 w 6128435"/>
              <a:gd name="connsiteY56" fmla="*/ 2817825 h 6858000"/>
              <a:gd name="connsiteX57" fmla="*/ 5423364 w 6128435"/>
              <a:gd name="connsiteY57" fmla="*/ 2858292 h 6858000"/>
              <a:gd name="connsiteX58" fmla="*/ 5479298 w 6128435"/>
              <a:gd name="connsiteY58" fmla="*/ 2947791 h 6858000"/>
              <a:gd name="connsiteX59" fmla="*/ 5481770 w 6128435"/>
              <a:gd name="connsiteY59" fmla="*/ 2951352 h 6858000"/>
              <a:gd name="connsiteX60" fmla="*/ 5481013 w 6128435"/>
              <a:gd name="connsiteY60" fmla="*/ 2973461 h 6858000"/>
              <a:gd name="connsiteX61" fmla="*/ 5482045 w 6128435"/>
              <a:gd name="connsiteY61" fmla="*/ 2984371 h 6858000"/>
              <a:gd name="connsiteX62" fmla="*/ 5479405 w 6128435"/>
              <a:gd name="connsiteY62" fmla="*/ 2988507 h 6858000"/>
              <a:gd name="connsiteX63" fmla="*/ 5482415 w 6128435"/>
              <a:gd name="connsiteY63" fmla="*/ 3004079 h 6858000"/>
              <a:gd name="connsiteX64" fmla="*/ 5483865 w 6128435"/>
              <a:gd name="connsiteY64" fmla="*/ 3005467 h 6858000"/>
              <a:gd name="connsiteX65" fmla="*/ 5482236 w 6128435"/>
              <a:gd name="connsiteY65" fmla="*/ 3019791 h 6858000"/>
              <a:gd name="connsiteX66" fmla="*/ 5475895 w 6128435"/>
              <a:gd name="connsiteY66" fmla="*/ 3033578 h 6858000"/>
              <a:gd name="connsiteX67" fmla="*/ 5477595 w 6128435"/>
              <a:gd name="connsiteY67" fmla="*/ 3250534 h 6858000"/>
              <a:gd name="connsiteX68" fmla="*/ 5532836 w 6128435"/>
              <a:gd name="connsiteY68" fmla="*/ 3353840 h 6858000"/>
              <a:gd name="connsiteX69" fmla="*/ 5561229 w 6128435"/>
              <a:gd name="connsiteY69" fmla="*/ 3395784 h 6858000"/>
              <a:gd name="connsiteX70" fmla="*/ 5589758 w 6128435"/>
              <a:gd name="connsiteY70" fmla="*/ 3506453 h 6858000"/>
              <a:gd name="connsiteX71" fmla="*/ 5596144 w 6128435"/>
              <a:gd name="connsiteY71" fmla="*/ 3534624 h 6858000"/>
              <a:gd name="connsiteX72" fmla="*/ 5597750 w 6128435"/>
              <a:gd name="connsiteY72" fmla="*/ 3534129 h 6858000"/>
              <a:gd name="connsiteX73" fmla="*/ 5599700 w 6128435"/>
              <a:gd name="connsiteY73" fmla="*/ 3547221 h 6858000"/>
              <a:gd name="connsiteX74" fmla="*/ 5615031 w 6128435"/>
              <a:gd name="connsiteY74" fmla="*/ 3557482 h 6858000"/>
              <a:gd name="connsiteX75" fmla="*/ 5618377 w 6128435"/>
              <a:gd name="connsiteY75" fmla="*/ 3588431 h 6858000"/>
              <a:gd name="connsiteX76" fmla="*/ 5612155 w 6128435"/>
              <a:gd name="connsiteY76" fmla="*/ 3589869 h 6858000"/>
              <a:gd name="connsiteX77" fmla="*/ 5620843 w 6128435"/>
              <a:gd name="connsiteY77" fmla="*/ 3606745 h 6858000"/>
              <a:gd name="connsiteX78" fmla="*/ 5655472 w 6128435"/>
              <a:gd name="connsiteY78" fmla="*/ 3678877 h 6858000"/>
              <a:gd name="connsiteX79" fmla="*/ 5680448 w 6128435"/>
              <a:gd name="connsiteY79" fmla="*/ 3717760 h 6858000"/>
              <a:gd name="connsiteX80" fmla="*/ 5683015 w 6128435"/>
              <a:gd name="connsiteY80" fmla="*/ 3762025 h 6858000"/>
              <a:gd name="connsiteX81" fmla="*/ 5696643 w 6128435"/>
              <a:gd name="connsiteY81" fmla="*/ 3773888 h 6858000"/>
              <a:gd name="connsiteX82" fmla="*/ 5699203 w 6128435"/>
              <a:gd name="connsiteY82" fmla="*/ 3775823 h 6858000"/>
              <a:gd name="connsiteX83" fmla="*/ 5704824 w 6128435"/>
              <a:gd name="connsiteY83" fmla="*/ 3785966 h 6858000"/>
              <a:gd name="connsiteX84" fmla="*/ 5712204 w 6128435"/>
              <a:gd name="connsiteY84" fmla="*/ 3785830 h 6858000"/>
              <a:gd name="connsiteX85" fmla="*/ 5724816 w 6128435"/>
              <a:gd name="connsiteY85" fmla="*/ 3798949 h 6858000"/>
              <a:gd name="connsiteX86" fmla="*/ 5733539 w 6128435"/>
              <a:gd name="connsiteY86" fmla="*/ 3818457 h 6858000"/>
              <a:gd name="connsiteX87" fmla="*/ 5768491 w 6128435"/>
              <a:gd name="connsiteY87" fmla="*/ 3914399 h 6858000"/>
              <a:gd name="connsiteX88" fmla="*/ 5793123 w 6128435"/>
              <a:gd name="connsiteY88" fmla="*/ 3969952 h 6858000"/>
              <a:gd name="connsiteX89" fmla="*/ 5808321 w 6128435"/>
              <a:gd name="connsiteY89" fmla="*/ 3988153 h 6858000"/>
              <a:gd name="connsiteX90" fmla="*/ 5825621 w 6128435"/>
              <a:gd name="connsiteY90" fmla="*/ 4015525 h 6858000"/>
              <a:gd name="connsiteX91" fmla="*/ 5860672 w 6128435"/>
              <a:gd name="connsiteY91" fmla="*/ 4061579 h 6858000"/>
              <a:gd name="connsiteX92" fmla="*/ 5872173 w 6128435"/>
              <a:gd name="connsiteY92" fmla="*/ 4088497 h 6858000"/>
              <a:gd name="connsiteX93" fmla="*/ 5883705 w 6128435"/>
              <a:gd name="connsiteY93" fmla="*/ 4101899 h 6858000"/>
              <a:gd name="connsiteX94" fmla="*/ 5885314 w 6128435"/>
              <a:gd name="connsiteY94" fmla="*/ 4108387 h 6858000"/>
              <a:gd name="connsiteX95" fmla="*/ 5894095 w 6128435"/>
              <a:gd name="connsiteY95" fmla="*/ 4128857 h 6858000"/>
              <a:gd name="connsiteX96" fmla="*/ 5898339 w 6128435"/>
              <a:gd name="connsiteY96" fmla="*/ 4140800 h 6858000"/>
              <a:gd name="connsiteX97" fmla="*/ 5899734 w 6128435"/>
              <a:gd name="connsiteY97" fmla="*/ 4145632 h 6858000"/>
              <a:gd name="connsiteX98" fmla="*/ 5897098 w 6128435"/>
              <a:gd name="connsiteY98" fmla="*/ 4157819 h 6858000"/>
              <a:gd name="connsiteX99" fmla="*/ 5903513 w 6128435"/>
              <a:gd name="connsiteY99" fmla="*/ 4187661 h 6858000"/>
              <a:gd name="connsiteX100" fmla="*/ 5917114 w 6128435"/>
              <a:gd name="connsiteY100" fmla="*/ 4213096 h 6858000"/>
              <a:gd name="connsiteX101" fmla="*/ 5921153 w 6128435"/>
              <a:gd name="connsiteY101" fmla="*/ 4236222 h 6858000"/>
              <a:gd name="connsiteX102" fmla="*/ 5924233 w 6128435"/>
              <a:gd name="connsiteY102" fmla="*/ 4242060 h 6858000"/>
              <a:gd name="connsiteX103" fmla="*/ 5928910 w 6128435"/>
              <a:gd name="connsiteY103" fmla="*/ 4300973 h 6858000"/>
              <a:gd name="connsiteX104" fmla="*/ 5939320 w 6128435"/>
              <a:gd name="connsiteY104" fmla="*/ 4340435 h 6858000"/>
              <a:gd name="connsiteX105" fmla="*/ 5946705 w 6128435"/>
              <a:gd name="connsiteY105" fmla="*/ 4428051 h 6858000"/>
              <a:gd name="connsiteX106" fmla="*/ 5949261 w 6128435"/>
              <a:gd name="connsiteY106" fmla="*/ 4449185 h 6858000"/>
              <a:gd name="connsiteX107" fmla="*/ 5957504 w 6128435"/>
              <a:gd name="connsiteY107" fmla="*/ 4465911 h 6858000"/>
              <a:gd name="connsiteX108" fmla="*/ 5964689 w 6128435"/>
              <a:gd name="connsiteY108" fmla="*/ 4468532 h 6858000"/>
              <a:gd name="connsiteX109" fmla="*/ 5967062 w 6128435"/>
              <a:gd name="connsiteY109" fmla="*/ 4479923 h 6858000"/>
              <a:gd name="connsiteX110" fmla="*/ 5968960 w 6128435"/>
              <a:gd name="connsiteY110" fmla="*/ 4482655 h 6858000"/>
              <a:gd name="connsiteX111" fmla="*/ 5978567 w 6128435"/>
              <a:gd name="connsiteY111" fmla="*/ 4498605 h 6858000"/>
              <a:gd name="connsiteX112" fmla="*/ 5980106 w 6128435"/>
              <a:gd name="connsiteY112" fmla="*/ 4585087 h 6858000"/>
              <a:gd name="connsiteX113" fmla="*/ 5998138 w 6128435"/>
              <a:gd name="connsiteY113" fmla="*/ 4697518 h 6858000"/>
              <a:gd name="connsiteX114" fmla="*/ 6013516 w 6128435"/>
              <a:gd name="connsiteY114" fmla="*/ 4786619 h 6858000"/>
              <a:gd name="connsiteX115" fmla="*/ 6025404 w 6128435"/>
              <a:gd name="connsiteY115" fmla="*/ 4858148 h 6858000"/>
              <a:gd name="connsiteX116" fmla="*/ 6007749 w 6128435"/>
              <a:gd name="connsiteY116" fmla="*/ 4964715 h 6858000"/>
              <a:gd name="connsiteX117" fmla="*/ 6005269 w 6128435"/>
              <a:gd name="connsiteY117" fmla="*/ 5150567 h 6858000"/>
              <a:gd name="connsiteX118" fmla="*/ 6001127 w 6128435"/>
              <a:gd name="connsiteY118" fmla="*/ 5164609 h 6858000"/>
              <a:gd name="connsiteX119" fmla="*/ 5996647 w 6128435"/>
              <a:gd name="connsiteY119" fmla="*/ 5185640 h 6858000"/>
              <a:gd name="connsiteX120" fmla="*/ 5998514 w 6128435"/>
              <a:gd name="connsiteY120" fmla="*/ 5189673 h 6858000"/>
              <a:gd name="connsiteX121" fmla="*/ 5995970 w 6128435"/>
              <a:gd name="connsiteY121" fmla="*/ 5221547 h 6858000"/>
              <a:gd name="connsiteX122" fmla="*/ 5997218 w 6128435"/>
              <a:gd name="connsiteY122" fmla="*/ 5222031 h 6858000"/>
              <a:gd name="connsiteX123" fmla="*/ 6002116 w 6128435"/>
              <a:gd name="connsiteY123" fmla="*/ 5231223 h 6858000"/>
              <a:gd name="connsiteX124" fmla="*/ 6008541 w 6128435"/>
              <a:gd name="connsiteY124" fmla="*/ 5248680 h 6858000"/>
              <a:gd name="connsiteX125" fmla="*/ 6039260 w 6128435"/>
              <a:gd name="connsiteY125" fmla="*/ 5289518 h 6858000"/>
              <a:gd name="connsiteX126" fmla="*/ 6036748 w 6128435"/>
              <a:gd name="connsiteY126" fmla="*/ 5322752 h 6858000"/>
              <a:gd name="connsiteX127" fmla="*/ 6036943 w 6128435"/>
              <a:gd name="connsiteY127" fmla="*/ 5329480 h 6858000"/>
              <a:gd name="connsiteX128" fmla="*/ 6037236 w 6128435"/>
              <a:gd name="connsiteY128" fmla="*/ 5329634 h 6858000"/>
              <a:gd name="connsiteX129" fmla="*/ 6038019 w 6128435"/>
              <a:gd name="connsiteY129" fmla="*/ 5336764 h 6858000"/>
              <a:gd name="connsiteX130" fmla="*/ 6037298 w 6128435"/>
              <a:gd name="connsiteY130" fmla="*/ 5341753 h 6858000"/>
              <a:gd name="connsiteX131" fmla="*/ 6037677 w 6128435"/>
              <a:gd name="connsiteY131" fmla="*/ 5354807 h 6858000"/>
              <a:gd name="connsiteX132" fmla="*/ 6039728 w 6128435"/>
              <a:gd name="connsiteY132" fmla="*/ 5359416 h 6858000"/>
              <a:gd name="connsiteX133" fmla="*/ 6043311 w 6128435"/>
              <a:gd name="connsiteY133" fmla="*/ 5361407 h 6858000"/>
              <a:gd name="connsiteX134" fmla="*/ 6042954 w 6128435"/>
              <a:gd name="connsiteY134" fmla="*/ 5362576 h 6858000"/>
              <a:gd name="connsiteX135" fmla="*/ 6053435 w 6128435"/>
              <a:gd name="connsiteY135" fmla="*/ 5387547 h 6858000"/>
              <a:gd name="connsiteX136" fmla="*/ 6065933 w 6128435"/>
              <a:gd name="connsiteY136" fmla="*/ 5443002 h 6858000"/>
              <a:gd name="connsiteX137" fmla="*/ 6068640 w 6128435"/>
              <a:gd name="connsiteY137" fmla="*/ 5474503 h 6858000"/>
              <a:gd name="connsiteX138" fmla="*/ 6080922 w 6128435"/>
              <a:gd name="connsiteY138" fmla="*/ 5561070 h 6858000"/>
              <a:gd name="connsiteX139" fmla="*/ 6096949 w 6128435"/>
              <a:gd name="connsiteY139" fmla="*/ 5648179 h 6858000"/>
              <a:gd name="connsiteX140" fmla="*/ 6125703 w 6128435"/>
              <a:gd name="connsiteY140" fmla="*/ 5692894 h 6858000"/>
              <a:gd name="connsiteX141" fmla="*/ 6126670 w 6128435"/>
              <a:gd name="connsiteY141" fmla="*/ 5697882 h 6858000"/>
              <a:gd name="connsiteX142" fmla="*/ 6124061 w 6128435"/>
              <a:gd name="connsiteY142" fmla="*/ 5710294 h 6858000"/>
              <a:gd name="connsiteX143" fmla="*/ 6122213 w 6128435"/>
              <a:gd name="connsiteY143" fmla="*/ 5714762 h 6858000"/>
              <a:gd name="connsiteX144" fmla="*/ 6121353 w 6128435"/>
              <a:gd name="connsiteY144" fmla="*/ 5721725 h 6858000"/>
              <a:gd name="connsiteX145" fmla="*/ 6121607 w 6128435"/>
              <a:gd name="connsiteY145" fmla="*/ 5721959 h 6858000"/>
              <a:gd name="connsiteX146" fmla="*/ 6120262 w 6128435"/>
              <a:gd name="connsiteY146" fmla="*/ 5728358 h 6858000"/>
              <a:gd name="connsiteX147" fmla="*/ 6110194 w 6128435"/>
              <a:gd name="connsiteY147" fmla="*/ 5758853 h 6858000"/>
              <a:gd name="connsiteX148" fmla="*/ 6127519 w 6128435"/>
              <a:gd name="connsiteY148" fmla="*/ 5865775 h 6858000"/>
              <a:gd name="connsiteX149" fmla="*/ 6128435 w 6128435"/>
              <a:gd name="connsiteY149" fmla="*/ 5870164 h 6858000"/>
              <a:gd name="connsiteX150" fmla="*/ 6119217 w 6128435"/>
              <a:gd name="connsiteY150" fmla="*/ 5888542 h 6858000"/>
              <a:gd name="connsiteX151" fmla="*/ 6115966 w 6128435"/>
              <a:gd name="connsiteY151" fmla="*/ 5898387 h 6858000"/>
              <a:gd name="connsiteX152" fmla="*/ 6111924 w 6128435"/>
              <a:gd name="connsiteY152" fmla="*/ 5900444 h 6858000"/>
              <a:gd name="connsiteX153" fmla="*/ 6108716 w 6128435"/>
              <a:gd name="connsiteY153" fmla="*/ 5915345 h 6858000"/>
              <a:gd name="connsiteX154" fmla="*/ 6109524 w 6128435"/>
              <a:gd name="connsiteY154" fmla="*/ 5917328 h 6858000"/>
              <a:gd name="connsiteX155" fmla="*/ 6102493 w 6128435"/>
              <a:gd name="connsiteY155" fmla="*/ 5928602 h 6858000"/>
              <a:gd name="connsiteX156" fmla="*/ 6056863 w 6128435"/>
              <a:gd name="connsiteY156" fmla="*/ 6000643 h 6858000"/>
              <a:gd name="connsiteX157" fmla="*/ 6045436 w 6128435"/>
              <a:gd name="connsiteY157" fmla="*/ 6124480 h 6858000"/>
              <a:gd name="connsiteX158" fmla="*/ 6030489 w 6128435"/>
              <a:gd name="connsiteY158" fmla="*/ 6317666 h 6858000"/>
              <a:gd name="connsiteX159" fmla="*/ 6007492 w 6128435"/>
              <a:gd name="connsiteY159" fmla="*/ 6440818 h 6858000"/>
              <a:gd name="connsiteX160" fmla="*/ 6009467 w 6128435"/>
              <a:gd name="connsiteY160" fmla="*/ 6487076 h 6858000"/>
              <a:gd name="connsiteX161" fmla="*/ 5995064 w 6128435"/>
              <a:gd name="connsiteY161" fmla="*/ 6540791 h 6858000"/>
              <a:gd name="connsiteX162" fmla="*/ 5996309 w 6128435"/>
              <a:gd name="connsiteY162" fmla="*/ 6543961 h 6858000"/>
              <a:gd name="connsiteX163" fmla="*/ 5996048 w 6128435"/>
              <a:gd name="connsiteY163" fmla="*/ 6555444 h 6858000"/>
              <a:gd name="connsiteX164" fmla="*/ 6002524 w 6128435"/>
              <a:gd name="connsiteY164" fmla="*/ 6560188 h 6858000"/>
              <a:gd name="connsiteX165" fmla="*/ 6006823 w 6128435"/>
              <a:gd name="connsiteY165" fmla="*/ 6578546 h 6858000"/>
              <a:gd name="connsiteX166" fmla="*/ 6004510 w 6128435"/>
              <a:gd name="connsiteY166" fmla="*/ 6599256 h 6858000"/>
              <a:gd name="connsiteX167" fmla="*/ 5986207 w 6128435"/>
              <a:gd name="connsiteY167" fmla="*/ 6695855 h 6858000"/>
              <a:gd name="connsiteX168" fmla="*/ 5979428 w 6128435"/>
              <a:gd name="connsiteY168" fmla="*/ 6754678 h 6858000"/>
              <a:gd name="connsiteX169" fmla="*/ 5983398 w 6128435"/>
              <a:gd name="connsiteY169" fmla="*/ 6778641 h 6858000"/>
              <a:gd name="connsiteX170" fmla="*/ 5984543 w 6128435"/>
              <a:gd name="connsiteY170" fmla="*/ 6811016 h 6858000"/>
              <a:gd name="connsiteX171" fmla="*/ 5981802 w 6128435"/>
              <a:gd name="connsiteY171" fmla="*/ 6838578 h 6858000"/>
              <a:gd name="connsiteX172" fmla="*/ 5979671 w 6128435"/>
              <a:gd name="connsiteY172" fmla="*/ 6858000 h 6858000"/>
              <a:gd name="connsiteX173" fmla="*/ 0 w 6128435"/>
              <a:gd name="connsiteY173" fmla="*/ 6858000 h 6858000"/>
              <a:gd name="connsiteX174" fmla="*/ 0 w 6128435"/>
              <a:gd name="connsiteY17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04120 w 6128435"/>
              <a:gd name="connsiteY45" fmla="*/ 2435967 h 6858000"/>
              <a:gd name="connsiteX46" fmla="*/ 5148653 w 6128435"/>
              <a:gd name="connsiteY46" fmla="*/ 2460132 h 6858000"/>
              <a:gd name="connsiteX47" fmla="*/ 5192511 w 6128435"/>
              <a:gd name="connsiteY47" fmla="*/ 2549199 h 6858000"/>
              <a:gd name="connsiteX48" fmla="*/ 5307538 w 6128435"/>
              <a:gd name="connsiteY48" fmla="*/ 2514685 h 6858000"/>
              <a:gd name="connsiteX49" fmla="*/ 5337604 w 6128435"/>
              <a:gd name="connsiteY49" fmla="*/ 2597632 h 6858000"/>
              <a:gd name="connsiteX50" fmla="*/ 5407503 w 6128435"/>
              <a:gd name="connsiteY50" fmla="*/ 2786290 h 6858000"/>
              <a:gd name="connsiteX51" fmla="*/ 5407356 w 6128435"/>
              <a:gd name="connsiteY51" fmla="*/ 2787545 h 6858000"/>
              <a:gd name="connsiteX52" fmla="*/ 5411130 w 6128435"/>
              <a:gd name="connsiteY52" fmla="*/ 2788640 h 6858000"/>
              <a:gd name="connsiteX53" fmla="*/ 5416439 w 6128435"/>
              <a:gd name="connsiteY53" fmla="*/ 2805666 h 6858000"/>
              <a:gd name="connsiteX54" fmla="*/ 5416589 w 6128435"/>
              <a:gd name="connsiteY54" fmla="*/ 2810822 h 6858000"/>
              <a:gd name="connsiteX55" fmla="*/ 5418542 w 6128435"/>
              <a:gd name="connsiteY55" fmla="*/ 2817745 h 6858000"/>
              <a:gd name="connsiteX56" fmla="*/ 5418847 w 6128435"/>
              <a:gd name="connsiteY56" fmla="*/ 2817825 h 6858000"/>
              <a:gd name="connsiteX57" fmla="*/ 5423364 w 6128435"/>
              <a:gd name="connsiteY57" fmla="*/ 2858292 h 6858000"/>
              <a:gd name="connsiteX58" fmla="*/ 5479298 w 6128435"/>
              <a:gd name="connsiteY58" fmla="*/ 2947791 h 6858000"/>
              <a:gd name="connsiteX59" fmla="*/ 5481770 w 6128435"/>
              <a:gd name="connsiteY59" fmla="*/ 2951352 h 6858000"/>
              <a:gd name="connsiteX60" fmla="*/ 5481013 w 6128435"/>
              <a:gd name="connsiteY60" fmla="*/ 2973461 h 6858000"/>
              <a:gd name="connsiteX61" fmla="*/ 5482045 w 6128435"/>
              <a:gd name="connsiteY61" fmla="*/ 2984371 h 6858000"/>
              <a:gd name="connsiteX62" fmla="*/ 5479405 w 6128435"/>
              <a:gd name="connsiteY62" fmla="*/ 2988507 h 6858000"/>
              <a:gd name="connsiteX63" fmla="*/ 5482415 w 6128435"/>
              <a:gd name="connsiteY63" fmla="*/ 3004079 h 6858000"/>
              <a:gd name="connsiteX64" fmla="*/ 5483865 w 6128435"/>
              <a:gd name="connsiteY64" fmla="*/ 3005467 h 6858000"/>
              <a:gd name="connsiteX65" fmla="*/ 5482236 w 6128435"/>
              <a:gd name="connsiteY65" fmla="*/ 3019791 h 6858000"/>
              <a:gd name="connsiteX66" fmla="*/ 5475895 w 6128435"/>
              <a:gd name="connsiteY66" fmla="*/ 3033578 h 6858000"/>
              <a:gd name="connsiteX67" fmla="*/ 5477595 w 6128435"/>
              <a:gd name="connsiteY67" fmla="*/ 3250534 h 6858000"/>
              <a:gd name="connsiteX68" fmla="*/ 5532836 w 6128435"/>
              <a:gd name="connsiteY68" fmla="*/ 3353840 h 6858000"/>
              <a:gd name="connsiteX69" fmla="*/ 5561229 w 6128435"/>
              <a:gd name="connsiteY69" fmla="*/ 3395784 h 6858000"/>
              <a:gd name="connsiteX70" fmla="*/ 5589758 w 6128435"/>
              <a:gd name="connsiteY70" fmla="*/ 3506453 h 6858000"/>
              <a:gd name="connsiteX71" fmla="*/ 5596144 w 6128435"/>
              <a:gd name="connsiteY71" fmla="*/ 3534624 h 6858000"/>
              <a:gd name="connsiteX72" fmla="*/ 5597750 w 6128435"/>
              <a:gd name="connsiteY72" fmla="*/ 3534129 h 6858000"/>
              <a:gd name="connsiteX73" fmla="*/ 5599700 w 6128435"/>
              <a:gd name="connsiteY73" fmla="*/ 3547221 h 6858000"/>
              <a:gd name="connsiteX74" fmla="*/ 5615031 w 6128435"/>
              <a:gd name="connsiteY74" fmla="*/ 3557482 h 6858000"/>
              <a:gd name="connsiteX75" fmla="*/ 5618377 w 6128435"/>
              <a:gd name="connsiteY75" fmla="*/ 3588431 h 6858000"/>
              <a:gd name="connsiteX76" fmla="*/ 5612155 w 6128435"/>
              <a:gd name="connsiteY76" fmla="*/ 3589869 h 6858000"/>
              <a:gd name="connsiteX77" fmla="*/ 5620843 w 6128435"/>
              <a:gd name="connsiteY77" fmla="*/ 3606745 h 6858000"/>
              <a:gd name="connsiteX78" fmla="*/ 5655472 w 6128435"/>
              <a:gd name="connsiteY78" fmla="*/ 3678877 h 6858000"/>
              <a:gd name="connsiteX79" fmla="*/ 5680448 w 6128435"/>
              <a:gd name="connsiteY79" fmla="*/ 3717760 h 6858000"/>
              <a:gd name="connsiteX80" fmla="*/ 5683015 w 6128435"/>
              <a:gd name="connsiteY80" fmla="*/ 3762025 h 6858000"/>
              <a:gd name="connsiteX81" fmla="*/ 5696643 w 6128435"/>
              <a:gd name="connsiteY81" fmla="*/ 3773888 h 6858000"/>
              <a:gd name="connsiteX82" fmla="*/ 5699203 w 6128435"/>
              <a:gd name="connsiteY82" fmla="*/ 3775823 h 6858000"/>
              <a:gd name="connsiteX83" fmla="*/ 5704824 w 6128435"/>
              <a:gd name="connsiteY83" fmla="*/ 3785966 h 6858000"/>
              <a:gd name="connsiteX84" fmla="*/ 5712204 w 6128435"/>
              <a:gd name="connsiteY84" fmla="*/ 3785830 h 6858000"/>
              <a:gd name="connsiteX85" fmla="*/ 5724816 w 6128435"/>
              <a:gd name="connsiteY85" fmla="*/ 3798949 h 6858000"/>
              <a:gd name="connsiteX86" fmla="*/ 5733539 w 6128435"/>
              <a:gd name="connsiteY86" fmla="*/ 3818457 h 6858000"/>
              <a:gd name="connsiteX87" fmla="*/ 5768491 w 6128435"/>
              <a:gd name="connsiteY87" fmla="*/ 3914399 h 6858000"/>
              <a:gd name="connsiteX88" fmla="*/ 5793123 w 6128435"/>
              <a:gd name="connsiteY88" fmla="*/ 3969952 h 6858000"/>
              <a:gd name="connsiteX89" fmla="*/ 5808321 w 6128435"/>
              <a:gd name="connsiteY89" fmla="*/ 3988153 h 6858000"/>
              <a:gd name="connsiteX90" fmla="*/ 5825621 w 6128435"/>
              <a:gd name="connsiteY90" fmla="*/ 4015525 h 6858000"/>
              <a:gd name="connsiteX91" fmla="*/ 5860672 w 6128435"/>
              <a:gd name="connsiteY91" fmla="*/ 4061579 h 6858000"/>
              <a:gd name="connsiteX92" fmla="*/ 5872173 w 6128435"/>
              <a:gd name="connsiteY92" fmla="*/ 4088497 h 6858000"/>
              <a:gd name="connsiteX93" fmla="*/ 5883705 w 6128435"/>
              <a:gd name="connsiteY93" fmla="*/ 4101899 h 6858000"/>
              <a:gd name="connsiteX94" fmla="*/ 5885314 w 6128435"/>
              <a:gd name="connsiteY94" fmla="*/ 4108387 h 6858000"/>
              <a:gd name="connsiteX95" fmla="*/ 5894095 w 6128435"/>
              <a:gd name="connsiteY95" fmla="*/ 4128857 h 6858000"/>
              <a:gd name="connsiteX96" fmla="*/ 5898339 w 6128435"/>
              <a:gd name="connsiteY96" fmla="*/ 4140800 h 6858000"/>
              <a:gd name="connsiteX97" fmla="*/ 5899734 w 6128435"/>
              <a:gd name="connsiteY97" fmla="*/ 4145632 h 6858000"/>
              <a:gd name="connsiteX98" fmla="*/ 5897098 w 6128435"/>
              <a:gd name="connsiteY98" fmla="*/ 4157819 h 6858000"/>
              <a:gd name="connsiteX99" fmla="*/ 5903513 w 6128435"/>
              <a:gd name="connsiteY99" fmla="*/ 4187661 h 6858000"/>
              <a:gd name="connsiteX100" fmla="*/ 5917114 w 6128435"/>
              <a:gd name="connsiteY100" fmla="*/ 4213096 h 6858000"/>
              <a:gd name="connsiteX101" fmla="*/ 5921153 w 6128435"/>
              <a:gd name="connsiteY101" fmla="*/ 4236222 h 6858000"/>
              <a:gd name="connsiteX102" fmla="*/ 5924233 w 6128435"/>
              <a:gd name="connsiteY102" fmla="*/ 4242060 h 6858000"/>
              <a:gd name="connsiteX103" fmla="*/ 5928910 w 6128435"/>
              <a:gd name="connsiteY103" fmla="*/ 4300973 h 6858000"/>
              <a:gd name="connsiteX104" fmla="*/ 5939320 w 6128435"/>
              <a:gd name="connsiteY104" fmla="*/ 4340435 h 6858000"/>
              <a:gd name="connsiteX105" fmla="*/ 5946705 w 6128435"/>
              <a:gd name="connsiteY105" fmla="*/ 4428051 h 6858000"/>
              <a:gd name="connsiteX106" fmla="*/ 5949261 w 6128435"/>
              <a:gd name="connsiteY106" fmla="*/ 4449185 h 6858000"/>
              <a:gd name="connsiteX107" fmla="*/ 5957504 w 6128435"/>
              <a:gd name="connsiteY107" fmla="*/ 4465911 h 6858000"/>
              <a:gd name="connsiteX108" fmla="*/ 5964689 w 6128435"/>
              <a:gd name="connsiteY108" fmla="*/ 4468532 h 6858000"/>
              <a:gd name="connsiteX109" fmla="*/ 5967062 w 6128435"/>
              <a:gd name="connsiteY109" fmla="*/ 4479923 h 6858000"/>
              <a:gd name="connsiteX110" fmla="*/ 5968960 w 6128435"/>
              <a:gd name="connsiteY110" fmla="*/ 4482655 h 6858000"/>
              <a:gd name="connsiteX111" fmla="*/ 5978567 w 6128435"/>
              <a:gd name="connsiteY111" fmla="*/ 4498605 h 6858000"/>
              <a:gd name="connsiteX112" fmla="*/ 5980106 w 6128435"/>
              <a:gd name="connsiteY112" fmla="*/ 4585087 h 6858000"/>
              <a:gd name="connsiteX113" fmla="*/ 5998138 w 6128435"/>
              <a:gd name="connsiteY113" fmla="*/ 4697518 h 6858000"/>
              <a:gd name="connsiteX114" fmla="*/ 6013516 w 6128435"/>
              <a:gd name="connsiteY114" fmla="*/ 4786619 h 6858000"/>
              <a:gd name="connsiteX115" fmla="*/ 6025404 w 6128435"/>
              <a:gd name="connsiteY115" fmla="*/ 4858148 h 6858000"/>
              <a:gd name="connsiteX116" fmla="*/ 6007749 w 6128435"/>
              <a:gd name="connsiteY116" fmla="*/ 4964715 h 6858000"/>
              <a:gd name="connsiteX117" fmla="*/ 6005269 w 6128435"/>
              <a:gd name="connsiteY117" fmla="*/ 5150567 h 6858000"/>
              <a:gd name="connsiteX118" fmla="*/ 6001127 w 6128435"/>
              <a:gd name="connsiteY118" fmla="*/ 5164609 h 6858000"/>
              <a:gd name="connsiteX119" fmla="*/ 5996647 w 6128435"/>
              <a:gd name="connsiteY119" fmla="*/ 5185640 h 6858000"/>
              <a:gd name="connsiteX120" fmla="*/ 5998514 w 6128435"/>
              <a:gd name="connsiteY120" fmla="*/ 5189673 h 6858000"/>
              <a:gd name="connsiteX121" fmla="*/ 5995970 w 6128435"/>
              <a:gd name="connsiteY121" fmla="*/ 5221547 h 6858000"/>
              <a:gd name="connsiteX122" fmla="*/ 5997218 w 6128435"/>
              <a:gd name="connsiteY122" fmla="*/ 5222031 h 6858000"/>
              <a:gd name="connsiteX123" fmla="*/ 6002116 w 6128435"/>
              <a:gd name="connsiteY123" fmla="*/ 5231223 h 6858000"/>
              <a:gd name="connsiteX124" fmla="*/ 6008541 w 6128435"/>
              <a:gd name="connsiteY124" fmla="*/ 5248680 h 6858000"/>
              <a:gd name="connsiteX125" fmla="*/ 6039260 w 6128435"/>
              <a:gd name="connsiteY125" fmla="*/ 5289518 h 6858000"/>
              <a:gd name="connsiteX126" fmla="*/ 6036748 w 6128435"/>
              <a:gd name="connsiteY126" fmla="*/ 5322752 h 6858000"/>
              <a:gd name="connsiteX127" fmla="*/ 6036943 w 6128435"/>
              <a:gd name="connsiteY127" fmla="*/ 5329480 h 6858000"/>
              <a:gd name="connsiteX128" fmla="*/ 6037236 w 6128435"/>
              <a:gd name="connsiteY128" fmla="*/ 5329634 h 6858000"/>
              <a:gd name="connsiteX129" fmla="*/ 6038019 w 6128435"/>
              <a:gd name="connsiteY129" fmla="*/ 5336764 h 6858000"/>
              <a:gd name="connsiteX130" fmla="*/ 6037298 w 6128435"/>
              <a:gd name="connsiteY130" fmla="*/ 5341753 h 6858000"/>
              <a:gd name="connsiteX131" fmla="*/ 6037677 w 6128435"/>
              <a:gd name="connsiteY131" fmla="*/ 5354807 h 6858000"/>
              <a:gd name="connsiteX132" fmla="*/ 6039728 w 6128435"/>
              <a:gd name="connsiteY132" fmla="*/ 5359416 h 6858000"/>
              <a:gd name="connsiteX133" fmla="*/ 6043311 w 6128435"/>
              <a:gd name="connsiteY133" fmla="*/ 5361407 h 6858000"/>
              <a:gd name="connsiteX134" fmla="*/ 6042954 w 6128435"/>
              <a:gd name="connsiteY134" fmla="*/ 5362576 h 6858000"/>
              <a:gd name="connsiteX135" fmla="*/ 6053435 w 6128435"/>
              <a:gd name="connsiteY135" fmla="*/ 5387547 h 6858000"/>
              <a:gd name="connsiteX136" fmla="*/ 6065933 w 6128435"/>
              <a:gd name="connsiteY136" fmla="*/ 5443002 h 6858000"/>
              <a:gd name="connsiteX137" fmla="*/ 6068640 w 6128435"/>
              <a:gd name="connsiteY137" fmla="*/ 5474503 h 6858000"/>
              <a:gd name="connsiteX138" fmla="*/ 6080922 w 6128435"/>
              <a:gd name="connsiteY138" fmla="*/ 5561070 h 6858000"/>
              <a:gd name="connsiteX139" fmla="*/ 6096949 w 6128435"/>
              <a:gd name="connsiteY139" fmla="*/ 5648179 h 6858000"/>
              <a:gd name="connsiteX140" fmla="*/ 6125703 w 6128435"/>
              <a:gd name="connsiteY140" fmla="*/ 5692894 h 6858000"/>
              <a:gd name="connsiteX141" fmla="*/ 6126670 w 6128435"/>
              <a:gd name="connsiteY141" fmla="*/ 5697882 h 6858000"/>
              <a:gd name="connsiteX142" fmla="*/ 6124061 w 6128435"/>
              <a:gd name="connsiteY142" fmla="*/ 5710294 h 6858000"/>
              <a:gd name="connsiteX143" fmla="*/ 6122213 w 6128435"/>
              <a:gd name="connsiteY143" fmla="*/ 5714762 h 6858000"/>
              <a:gd name="connsiteX144" fmla="*/ 6121353 w 6128435"/>
              <a:gd name="connsiteY144" fmla="*/ 5721725 h 6858000"/>
              <a:gd name="connsiteX145" fmla="*/ 6121607 w 6128435"/>
              <a:gd name="connsiteY145" fmla="*/ 5721959 h 6858000"/>
              <a:gd name="connsiteX146" fmla="*/ 6120262 w 6128435"/>
              <a:gd name="connsiteY146" fmla="*/ 5728358 h 6858000"/>
              <a:gd name="connsiteX147" fmla="*/ 6110194 w 6128435"/>
              <a:gd name="connsiteY147" fmla="*/ 5758853 h 6858000"/>
              <a:gd name="connsiteX148" fmla="*/ 6127519 w 6128435"/>
              <a:gd name="connsiteY148" fmla="*/ 5865775 h 6858000"/>
              <a:gd name="connsiteX149" fmla="*/ 6128435 w 6128435"/>
              <a:gd name="connsiteY149" fmla="*/ 5870164 h 6858000"/>
              <a:gd name="connsiteX150" fmla="*/ 6119217 w 6128435"/>
              <a:gd name="connsiteY150" fmla="*/ 5888542 h 6858000"/>
              <a:gd name="connsiteX151" fmla="*/ 6115966 w 6128435"/>
              <a:gd name="connsiteY151" fmla="*/ 5898387 h 6858000"/>
              <a:gd name="connsiteX152" fmla="*/ 6111924 w 6128435"/>
              <a:gd name="connsiteY152" fmla="*/ 5900444 h 6858000"/>
              <a:gd name="connsiteX153" fmla="*/ 6108716 w 6128435"/>
              <a:gd name="connsiteY153" fmla="*/ 5915345 h 6858000"/>
              <a:gd name="connsiteX154" fmla="*/ 6109524 w 6128435"/>
              <a:gd name="connsiteY154" fmla="*/ 5917328 h 6858000"/>
              <a:gd name="connsiteX155" fmla="*/ 6102493 w 6128435"/>
              <a:gd name="connsiteY155" fmla="*/ 5928602 h 6858000"/>
              <a:gd name="connsiteX156" fmla="*/ 6056863 w 6128435"/>
              <a:gd name="connsiteY156" fmla="*/ 6000643 h 6858000"/>
              <a:gd name="connsiteX157" fmla="*/ 6045436 w 6128435"/>
              <a:gd name="connsiteY157" fmla="*/ 6124480 h 6858000"/>
              <a:gd name="connsiteX158" fmla="*/ 6030489 w 6128435"/>
              <a:gd name="connsiteY158" fmla="*/ 6317666 h 6858000"/>
              <a:gd name="connsiteX159" fmla="*/ 6007492 w 6128435"/>
              <a:gd name="connsiteY159" fmla="*/ 6440818 h 6858000"/>
              <a:gd name="connsiteX160" fmla="*/ 6009467 w 6128435"/>
              <a:gd name="connsiteY160" fmla="*/ 6487076 h 6858000"/>
              <a:gd name="connsiteX161" fmla="*/ 5995064 w 6128435"/>
              <a:gd name="connsiteY161" fmla="*/ 6540791 h 6858000"/>
              <a:gd name="connsiteX162" fmla="*/ 5996309 w 6128435"/>
              <a:gd name="connsiteY162" fmla="*/ 6543961 h 6858000"/>
              <a:gd name="connsiteX163" fmla="*/ 5996048 w 6128435"/>
              <a:gd name="connsiteY163" fmla="*/ 6555444 h 6858000"/>
              <a:gd name="connsiteX164" fmla="*/ 6002524 w 6128435"/>
              <a:gd name="connsiteY164" fmla="*/ 6560188 h 6858000"/>
              <a:gd name="connsiteX165" fmla="*/ 6006823 w 6128435"/>
              <a:gd name="connsiteY165" fmla="*/ 6578546 h 6858000"/>
              <a:gd name="connsiteX166" fmla="*/ 6004510 w 6128435"/>
              <a:gd name="connsiteY166" fmla="*/ 6599256 h 6858000"/>
              <a:gd name="connsiteX167" fmla="*/ 5986207 w 6128435"/>
              <a:gd name="connsiteY167" fmla="*/ 6695855 h 6858000"/>
              <a:gd name="connsiteX168" fmla="*/ 5979428 w 6128435"/>
              <a:gd name="connsiteY168" fmla="*/ 6754678 h 6858000"/>
              <a:gd name="connsiteX169" fmla="*/ 5983398 w 6128435"/>
              <a:gd name="connsiteY169" fmla="*/ 6778641 h 6858000"/>
              <a:gd name="connsiteX170" fmla="*/ 5984543 w 6128435"/>
              <a:gd name="connsiteY170" fmla="*/ 6811016 h 6858000"/>
              <a:gd name="connsiteX171" fmla="*/ 5981802 w 6128435"/>
              <a:gd name="connsiteY171" fmla="*/ 6838578 h 6858000"/>
              <a:gd name="connsiteX172" fmla="*/ 5979671 w 6128435"/>
              <a:gd name="connsiteY172" fmla="*/ 6858000 h 6858000"/>
              <a:gd name="connsiteX173" fmla="*/ 0 w 6128435"/>
              <a:gd name="connsiteY173" fmla="*/ 6858000 h 6858000"/>
              <a:gd name="connsiteX174" fmla="*/ 0 w 6128435"/>
              <a:gd name="connsiteY17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04120 w 6128435"/>
              <a:gd name="connsiteY44" fmla="*/ 2435967 h 6858000"/>
              <a:gd name="connsiteX45" fmla="*/ 5148653 w 6128435"/>
              <a:gd name="connsiteY45" fmla="*/ 2460132 h 6858000"/>
              <a:gd name="connsiteX46" fmla="*/ 5192511 w 6128435"/>
              <a:gd name="connsiteY46" fmla="*/ 2549199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148653 w 6128435"/>
              <a:gd name="connsiteY45" fmla="*/ 2460132 h 6858000"/>
              <a:gd name="connsiteX46" fmla="*/ 5192511 w 6128435"/>
              <a:gd name="connsiteY46" fmla="*/ 2549199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192511 w 6128435"/>
              <a:gd name="connsiteY46" fmla="*/ 2549199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338366 w 6128435"/>
              <a:gd name="connsiteY46" fmla="*/ 2465052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338366 w 6128435"/>
              <a:gd name="connsiteY46" fmla="*/ 2465052 h 6858000"/>
              <a:gd name="connsiteX47" fmla="*/ 5337604 w 6128435"/>
              <a:gd name="connsiteY47" fmla="*/ 2597632 h 6858000"/>
              <a:gd name="connsiteX48" fmla="*/ 5407503 w 6128435"/>
              <a:gd name="connsiteY48" fmla="*/ 2786290 h 6858000"/>
              <a:gd name="connsiteX49" fmla="*/ 5407356 w 6128435"/>
              <a:gd name="connsiteY49" fmla="*/ 2787545 h 6858000"/>
              <a:gd name="connsiteX50" fmla="*/ 5411130 w 6128435"/>
              <a:gd name="connsiteY50" fmla="*/ 2788640 h 6858000"/>
              <a:gd name="connsiteX51" fmla="*/ 5416439 w 6128435"/>
              <a:gd name="connsiteY51" fmla="*/ 2805666 h 6858000"/>
              <a:gd name="connsiteX52" fmla="*/ 5416589 w 6128435"/>
              <a:gd name="connsiteY52" fmla="*/ 2810822 h 6858000"/>
              <a:gd name="connsiteX53" fmla="*/ 5418542 w 6128435"/>
              <a:gd name="connsiteY53" fmla="*/ 2817745 h 6858000"/>
              <a:gd name="connsiteX54" fmla="*/ 5418847 w 6128435"/>
              <a:gd name="connsiteY54" fmla="*/ 2817825 h 6858000"/>
              <a:gd name="connsiteX55" fmla="*/ 5423364 w 6128435"/>
              <a:gd name="connsiteY55" fmla="*/ 2858292 h 6858000"/>
              <a:gd name="connsiteX56" fmla="*/ 5479298 w 6128435"/>
              <a:gd name="connsiteY56" fmla="*/ 2947791 h 6858000"/>
              <a:gd name="connsiteX57" fmla="*/ 5481770 w 6128435"/>
              <a:gd name="connsiteY57" fmla="*/ 2951352 h 6858000"/>
              <a:gd name="connsiteX58" fmla="*/ 5481013 w 6128435"/>
              <a:gd name="connsiteY58" fmla="*/ 2973461 h 6858000"/>
              <a:gd name="connsiteX59" fmla="*/ 5482045 w 6128435"/>
              <a:gd name="connsiteY59" fmla="*/ 2984371 h 6858000"/>
              <a:gd name="connsiteX60" fmla="*/ 5479405 w 6128435"/>
              <a:gd name="connsiteY60" fmla="*/ 2988507 h 6858000"/>
              <a:gd name="connsiteX61" fmla="*/ 5482415 w 6128435"/>
              <a:gd name="connsiteY61" fmla="*/ 3004079 h 6858000"/>
              <a:gd name="connsiteX62" fmla="*/ 5483865 w 6128435"/>
              <a:gd name="connsiteY62" fmla="*/ 3005467 h 6858000"/>
              <a:gd name="connsiteX63" fmla="*/ 5482236 w 6128435"/>
              <a:gd name="connsiteY63" fmla="*/ 3019791 h 6858000"/>
              <a:gd name="connsiteX64" fmla="*/ 5475895 w 6128435"/>
              <a:gd name="connsiteY64" fmla="*/ 3033578 h 6858000"/>
              <a:gd name="connsiteX65" fmla="*/ 5477595 w 6128435"/>
              <a:gd name="connsiteY65" fmla="*/ 3250534 h 6858000"/>
              <a:gd name="connsiteX66" fmla="*/ 5532836 w 6128435"/>
              <a:gd name="connsiteY66" fmla="*/ 3353840 h 6858000"/>
              <a:gd name="connsiteX67" fmla="*/ 5561229 w 6128435"/>
              <a:gd name="connsiteY67" fmla="*/ 3395784 h 6858000"/>
              <a:gd name="connsiteX68" fmla="*/ 5589758 w 6128435"/>
              <a:gd name="connsiteY68" fmla="*/ 3506453 h 6858000"/>
              <a:gd name="connsiteX69" fmla="*/ 5596144 w 6128435"/>
              <a:gd name="connsiteY69" fmla="*/ 3534624 h 6858000"/>
              <a:gd name="connsiteX70" fmla="*/ 5597750 w 6128435"/>
              <a:gd name="connsiteY70" fmla="*/ 3534129 h 6858000"/>
              <a:gd name="connsiteX71" fmla="*/ 5599700 w 6128435"/>
              <a:gd name="connsiteY71" fmla="*/ 3547221 h 6858000"/>
              <a:gd name="connsiteX72" fmla="*/ 5615031 w 6128435"/>
              <a:gd name="connsiteY72" fmla="*/ 3557482 h 6858000"/>
              <a:gd name="connsiteX73" fmla="*/ 5618377 w 6128435"/>
              <a:gd name="connsiteY73" fmla="*/ 3588431 h 6858000"/>
              <a:gd name="connsiteX74" fmla="*/ 5612155 w 6128435"/>
              <a:gd name="connsiteY74" fmla="*/ 3589869 h 6858000"/>
              <a:gd name="connsiteX75" fmla="*/ 5620843 w 6128435"/>
              <a:gd name="connsiteY75" fmla="*/ 3606745 h 6858000"/>
              <a:gd name="connsiteX76" fmla="*/ 5655472 w 6128435"/>
              <a:gd name="connsiteY76" fmla="*/ 3678877 h 6858000"/>
              <a:gd name="connsiteX77" fmla="*/ 5680448 w 6128435"/>
              <a:gd name="connsiteY77" fmla="*/ 3717760 h 6858000"/>
              <a:gd name="connsiteX78" fmla="*/ 5683015 w 6128435"/>
              <a:gd name="connsiteY78" fmla="*/ 3762025 h 6858000"/>
              <a:gd name="connsiteX79" fmla="*/ 5696643 w 6128435"/>
              <a:gd name="connsiteY79" fmla="*/ 3773888 h 6858000"/>
              <a:gd name="connsiteX80" fmla="*/ 5699203 w 6128435"/>
              <a:gd name="connsiteY80" fmla="*/ 3775823 h 6858000"/>
              <a:gd name="connsiteX81" fmla="*/ 5704824 w 6128435"/>
              <a:gd name="connsiteY81" fmla="*/ 3785966 h 6858000"/>
              <a:gd name="connsiteX82" fmla="*/ 5712204 w 6128435"/>
              <a:gd name="connsiteY82" fmla="*/ 3785830 h 6858000"/>
              <a:gd name="connsiteX83" fmla="*/ 5724816 w 6128435"/>
              <a:gd name="connsiteY83" fmla="*/ 3798949 h 6858000"/>
              <a:gd name="connsiteX84" fmla="*/ 5733539 w 6128435"/>
              <a:gd name="connsiteY84" fmla="*/ 3818457 h 6858000"/>
              <a:gd name="connsiteX85" fmla="*/ 5768491 w 6128435"/>
              <a:gd name="connsiteY85" fmla="*/ 3914399 h 6858000"/>
              <a:gd name="connsiteX86" fmla="*/ 5793123 w 6128435"/>
              <a:gd name="connsiteY86" fmla="*/ 3969952 h 6858000"/>
              <a:gd name="connsiteX87" fmla="*/ 5808321 w 6128435"/>
              <a:gd name="connsiteY87" fmla="*/ 3988153 h 6858000"/>
              <a:gd name="connsiteX88" fmla="*/ 5825621 w 6128435"/>
              <a:gd name="connsiteY88" fmla="*/ 4015525 h 6858000"/>
              <a:gd name="connsiteX89" fmla="*/ 5860672 w 6128435"/>
              <a:gd name="connsiteY89" fmla="*/ 4061579 h 6858000"/>
              <a:gd name="connsiteX90" fmla="*/ 5872173 w 6128435"/>
              <a:gd name="connsiteY90" fmla="*/ 4088497 h 6858000"/>
              <a:gd name="connsiteX91" fmla="*/ 5883705 w 6128435"/>
              <a:gd name="connsiteY91" fmla="*/ 4101899 h 6858000"/>
              <a:gd name="connsiteX92" fmla="*/ 5885314 w 6128435"/>
              <a:gd name="connsiteY92" fmla="*/ 4108387 h 6858000"/>
              <a:gd name="connsiteX93" fmla="*/ 5894095 w 6128435"/>
              <a:gd name="connsiteY93" fmla="*/ 4128857 h 6858000"/>
              <a:gd name="connsiteX94" fmla="*/ 5898339 w 6128435"/>
              <a:gd name="connsiteY94" fmla="*/ 4140800 h 6858000"/>
              <a:gd name="connsiteX95" fmla="*/ 5899734 w 6128435"/>
              <a:gd name="connsiteY95" fmla="*/ 4145632 h 6858000"/>
              <a:gd name="connsiteX96" fmla="*/ 5897098 w 6128435"/>
              <a:gd name="connsiteY96" fmla="*/ 4157819 h 6858000"/>
              <a:gd name="connsiteX97" fmla="*/ 5903513 w 6128435"/>
              <a:gd name="connsiteY97" fmla="*/ 4187661 h 6858000"/>
              <a:gd name="connsiteX98" fmla="*/ 5917114 w 6128435"/>
              <a:gd name="connsiteY98" fmla="*/ 4213096 h 6858000"/>
              <a:gd name="connsiteX99" fmla="*/ 5921153 w 6128435"/>
              <a:gd name="connsiteY99" fmla="*/ 4236222 h 6858000"/>
              <a:gd name="connsiteX100" fmla="*/ 5924233 w 6128435"/>
              <a:gd name="connsiteY100" fmla="*/ 4242060 h 6858000"/>
              <a:gd name="connsiteX101" fmla="*/ 5928910 w 6128435"/>
              <a:gd name="connsiteY101" fmla="*/ 4300973 h 6858000"/>
              <a:gd name="connsiteX102" fmla="*/ 5939320 w 6128435"/>
              <a:gd name="connsiteY102" fmla="*/ 4340435 h 6858000"/>
              <a:gd name="connsiteX103" fmla="*/ 5946705 w 6128435"/>
              <a:gd name="connsiteY103" fmla="*/ 4428051 h 6858000"/>
              <a:gd name="connsiteX104" fmla="*/ 5949261 w 6128435"/>
              <a:gd name="connsiteY104" fmla="*/ 4449185 h 6858000"/>
              <a:gd name="connsiteX105" fmla="*/ 5957504 w 6128435"/>
              <a:gd name="connsiteY105" fmla="*/ 4465911 h 6858000"/>
              <a:gd name="connsiteX106" fmla="*/ 5964689 w 6128435"/>
              <a:gd name="connsiteY106" fmla="*/ 4468532 h 6858000"/>
              <a:gd name="connsiteX107" fmla="*/ 5967062 w 6128435"/>
              <a:gd name="connsiteY107" fmla="*/ 4479923 h 6858000"/>
              <a:gd name="connsiteX108" fmla="*/ 5968960 w 6128435"/>
              <a:gd name="connsiteY108" fmla="*/ 4482655 h 6858000"/>
              <a:gd name="connsiteX109" fmla="*/ 5978567 w 6128435"/>
              <a:gd name="connsiteY109" fmla="*/ 4498605 h 6858000"/>
              <a:gd name="connsiteX110" fmla="*/ 5980106 w 6128435"/>
              <a:gd name="connsiteY110" fmla="*/ 4585087 h 6858000"/>
              <a:gd name="connsiteX111" fmla="*/ 5998138 w 6128435"/>
              <a:gd name="connsiteY111" fmla="*/ 4697518 h 6858000"/>
              <a:gd name="connsiteX112" fmla="*/ 6013516 w 6128435"/>
              <a:gd name="connsiteY112" fmla="*/ 4786619 h 6858000"/>
              <a:gd name="connsiteX113" fmla="*/ 6025404 w 6128435"/>
              <a:gd name="connsiteY113" fmla="*/ 4858148 h 6858000"/>
              <a:gd name="connsiteX114" fmla="*/ 6007749 w 6128435"/>
              <a:gd name="connsiteY114" fmla="*/ 4964715 h 6858000"/>
              <a:gd name="connsiteX115" fmla="*/ 6005269 w 6128435"/>
              <a:gd name="connsiteY115" fmla="*/ 5150567 h 6858000"/>
              <a:gd name="connsiteX116" fmla="*/ 6001127 w 6128435"/>
              <a:gd name="connsiteY116" fmla="*/ 5164609 h 6858000"/>
              <a:gd name="connsiteX117" fmla="*/ 5996647 w 6128435"/>
              <a:gd name="connsiteY117" fmla="*/ 5185640 h 6858000"/>
              <a:gd name="connsiteX118" fmla="*/ 5998514 w 6128435"/>
              <a:gd name="connsiteY118" fmla="*/ 5189673 h 6858000"/>
              <a:gd name="connsiteX119" fmla="*/ 5995970 w 6128435"/>
              <a:gd name="connsiteY119" fmla="*/ 5221547 h 6858000"/>
              <a:gd name="connsiteX120" fmla="*/ 5997218 w 6128435"/>
              <a:gd name="connsiteY120" fmla="*/ 5222031 h 6858000"/>
              <a:gd name="connsiteX121" fmla="*/ 6002116 w 6128435"/>
              <a:gd name="connsiteY121" fmla="*/ 5231223 h 6858000"/>
              <a:gd name="connsiteX122" fmla="*/ 6008541 w 6128435"/>
              <a:gd name="connsiteY122" fmla="*/ 5248680 h 6858000"/>
              <a:gd name="connsiteX123" fmla="*/ 6039260 w 6128435"/>
              <a:gd name="connsiteY123" fmla="*/ 5289518 h 6858000"/>
              <a:gd name="connsiteX124" fmla="*/ 6036748 w 6128435"/>
              <a:gd name="connsiteY124" fmla="*/ 5322752 h 6858000"/>
              <a:gd name="connsiteX125" fmla="*/ 6036943 w 6128435"/>
              <a:gd name="connsiteY125" fmla="*/ 5329480 h 6858000"/>
              <a:gd name="connsiteX126" fmla="*/ 6037236 w 6128435"/>
              <a:gd name="connsiteY126" fmla="*/ 5329634 h 6858000"/>
              <a:gd name="connsiteX127" fmla="*/ 6038019 w 6128435"/>
              <a:gd name="connsiteY127" fmla="*/ 5336764 h 6858000"/>
              <a:gd name="connsiteX128" fmla="*/ 6037298 w 6128435"/>
              <a:gd name="connsiteY128" fmla="*/ 5341753 h 6858000"/>
              <a:gd name="connsiteX129" fmla="*/ 6037677 w 6128435"/>
              <a:gd name="connsiteY129" fmla="*/ 5354807 h 6858000"/>
              <a:gd name="connsiteX130" fmla="*/ 6039728 w 6128435"/>
              <a:gd name="connsiteY130" fmla="*/ 5359416 h 6858000"/>
              <a:gd name="connsiteX131" fmla="*/ 6043311 w 6128435"/>
              <a:gd name="connsiteY131" fmla="*/ 5361407 h 6858000"/>
              <a:gd name="connsiteX132" fmla="*/ 6042954 w 6128435"/>
              <a:gd name="connsiteY132" fmla="*/ 5362576 h 6858000"/>
              <a:gd name="connsiteX133" fmla="*/ 6053435 w 6128435"/>
              <a:gd name="connsiteY133" fmla="*/ 5387547 h 6858000"/>
              <a:gd name="connsiteX134" fmla="*/ 6065933 w 6128435"/>
              <a:gd name="connsiteY134" fmla="*/ 5443002 h 6858000"/>
              <a:gd name="connsiteX135" fmla="*/ 6068640 w 6128435"/>
              <a:gd name="connsiteY135" fmla="*/ 5474503 h 6858000"/>
              <a:gd name="connsiteX136" fmla="*/ 6080922 w 6128435"/>
              <a:gd name="connsiteY136" fmla="*/ 5561070 h 6858000"/>
              <a:gd name="connsiteX137" fmla="*/ 6096949 w 6128435"/>
              <a:gd name="connsiteY137" fmla="*/ 5648179 h 6858000"/>
              <a:gd name="connsiteX138" fmla="*/ 6125703 w 6128435"/>
              <a:gd name="connsiteY138" fmla="*/ 5692894 h 6858000"/>
              <a:gd name="connsiteX139" fmla="*/ 6126670 w 6128435"/>
              <a:gd name="connsiteY139" fmla="*/ 5697882 h 6858000"/>
              <a:gd name="connsiteX140" fmla="*/ 6124061 w 6128435"/>
              <a:gd name="connsiteY140" fmla="*/ 5710294 h 6858000"/>
              <a:gd name="connsiteX141" fmla="*/ 6122213 w 6128435"/>
              <a:gd name="connsiteY141" fmla="*/ 5714762 h 6858000"/>
              <a:gd name="connsiteX142" fmla="*/ 6121353 w 6128435"/>
              <a:gd name="connsiteY142" fmla="*/ 5721725 h 6858000"/>
              <a:gd name="connsiteX143" fmla="*/ 6121607 w 6128435"/>
              <a:gd name="connsiteY143" fmla="*/ 5721959 h 6858000"/>
              <a:gd name="connsiteX144" fmla="*/ 6120262 w 6128435"/>
              <a:gd name="connsiteY144" fmla="*/ 5728358 h 6858000"/>
              <a:gd name="connsiteX145" fmla="*/ 6110194 w 6128435"/>
              <a:gd name="connsiteY145" fmla="*/ 5758853 h 6858000"/>
              <a:gd name="connsiteX146" fmla="*/ 6127519 w 6128435"/>
              <a:gd name="connsiteY146" fmla="*/ 5865775 h 6858000"/>
              <a:gd name="connsiteX147" fmla="*/ 6128435 w 6128435"/>
              <a:gd name="connsiteY147" fmla="*/ 5870164 h 6858000"/>
              <a:gd name="connsiteX148" fmla="*/ 6119217 w 6128435"/>
              <a:gd name="connsiteY148" fmla="*/ 5888542 h 6858000"/>
              <a:gd name="connsiteX149" fmla="*/ 6115966 w 6128435"/>
              <a:gd name="connsiteY149" fmla="*/ 5898387 h 6858000"/>
              <a:gd name="connsiteX150" fmla="*/ 6111924 w 6128435"/>
              <a:gd name="connsiteY150" fmla="*/ 5900444 h 6858000"/>
              <a:gd name="connsiteX151" fmla="*/ 6108716 w 6128435"/>
              <a:gd name="connsiteY151" fmla="*/ 5915345 h 6858000"/>
              <a:gd name="connsiteX152" fmla="*/ 6109524 w 6128435"/>
              <a:gd name="connsiteY152" fmla="*/ 5917328 h 6858000"/>
              <a:gd name="connsiteX153" fmla="*/ 6102493 w 6128435"/>
              <a:gd name="connsiteY153" fmla="*/ 5928602 h 6858000"/>
              <a:gd name="connsiteX154" fmla="*/ 6056863 w 6128435"/>
              <a:gd name="connsiteY154" fmla="*/ 6000643 h 6858000"/>
              <a:gd name="connsiteX155" fmla="*/ 6045436 w 6128435"/>
              <a:gd name="connsiteY155" fmla="*/ 6124480 h 6858000"/>
              <a:gd name="connsiteX156" fmla="*/ 6030489 w 6128435"/>
              <a:gd name="connsiteY156" fmla="*/ 6317666 h 6858000"/>
              <a:gd name="connsiteX157" fmla="*/ 6007492 w 6128435"/>
              <a:gd name="connsiteY157" fmla="*/ 6440818 h 6858000"/>
              <a:gd name="connsiteX158" fmla="*/ 6009467 w 6128435"/>
              <a:gd name="connsiteY158" fmla="*/ 6487076 h 6858000"/>
              <a:gd name="connsiteX159" fmla="*/ 5995064 w 6128435"/>
              <a:gd name="connsiteY159" fmla="*/ 6540791 h 6858000"/>
              <a:gd name="connsiteX160" fmla="*/ 5996309 w 6128435"/>
              <a:gd name="connsiteY160" fmla="*/ 6543961 h 6858000"/>
              <a:gd name="connsiteX161" fmla="*/ 5996048 w 6128435"/>
              <a:gd name="connsiteY161" fmla="*/ 6555444 h 6858000"/>
              <a:gd name="connsiteX162" fmla="*/ 6002524 w 6128435"/>
              <a:gd name="connsiteY162" fmla="*/ 6560188 h 6858000"/>
              <a:gd name="connsiteX163" fmla="*/ 6006823 w 6128435"/>
              <a:gd name="connsiteY163" fmla="*/ 6578546 h 6858000"/>
              <a:gd name="connsiteX164" fmla="*/ 6004510 w 6128435"/>
              <a:gd name="connsiteY164" fmla="*/ 6599256 h 6858000"/>
              <a:gd name="connsiteX165" fmla="*/ 5986207 w 6128435"/>
              <a:gd name="connsiteY165" fmla="*/ 6695855 h 6858000"/>
              <a:gd name="connsiteX166" fmla="*/ 5979428 w 6128435"/>
              <a:gd name="connsiteY166" fmla="*/ 6754678 h 6858000"/>
              <a:gd name="connsiteX167" fmla="*/ 5983398 w 6128435"/>
              <a:gd name="connsiteY167" fmla="*/ 6778641 h 6858000"/>
              <a:gd name="connsiteX168" fmla="*/ 5984543 w 6128435"/>
              <a:gd name="connsiteY168" fmla="*/ 6811016 h 6858000"/>
              <a:gd name="connsiteX169" fmla="*/ 5981802 w 6128435"/>
              <a:gd name="connsiteY169" fmla="*/ 6838578 h 6858000"/>
              <a:gd name="connsiteX170" fmla="*/ 5979671 w 6128435"/>
              <a:gd name="connsiteY170" fmla="*/ 6858000 h 6858000"/>
              <a:gd name="connsiteX171" fmla="*/ 0 w 6128435"/>
              <a:gd name="connsiteY171" fmla="*/ 6858000 h 6858000"/>
              <a:gd name="connsiteX172" fmla="*/ 0 w 6128435"/>
              <a:gd name="connsiteY17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338366 w 6128435"/>
              <a:gd name="connsiteY46" fmla="*/ 2465052 h 6858000"/>
              <a:gd name="connsiteX47" fmla="*/ 5371263 w 6128435"/>
              <a:gd name="connsiteY47" fmla="*/ 2586413 h 6858000"/>
              <a:gd name="connsiteX48" fmla="*/ 5407503 w 6128435"/>
              <a:gd name="connsiteY48" fmla="*/ 2786290 h 6858000"/>
              <a:gd name="connsiteX49" fmla="*/ 5407356 w 6128435"/>
              <a:gd name="connsiteY49" fmla="*/ 2787545 h 6858000"/>
              <a:gd name="connsiteX50" fmla="*/ 5411130 w 6128435"/>
              <a:gd name="connsiteY50" fmla="*/ 2788640 h 6858000"/>
              <a:gd name="connsiteX51" fmla="*/ 5416439 w 6128435"/>
              <a:gd name="connsiteY51" fmla="*/ 2805666 h 6858000"/>
              <a:gd name="connsiteX52" fmla="*/ 5416589 w 6128435"/>
              <a:gd name="connsiteY52" fmla="*/ 2810822 h 6858000"/>
              <a:gd name="connsiteX53" fmla="*/ 5418542 w 6128435"/>
              <a:gd name="connsiteY53" fmla="*/ 2817745 h 6858000"/>
              <a:gd name="connsiteX54" fmla="*/ 5418847 w 6128435"/>
              <a:gd name="connsiteY54" fmla="*/ 2817825 h 6858000"/>
              <a:gd name="connsiteX55" fmla="*/ 5423364 w 6128435"/>
              <a:gd name="connsiteY55" fmla="*/ 2858292 h 6858000"/>
              <a:gd name="connsiteX56" fmla="*/ 5479298 w 6128435"/>
              <a:gd name="connsiteY56" fmla="*/ 2947791 h 6858000"/>
              <a:gd name="connsiteX57" fmla="*/ 5481770 w 6128435"/>
              <a:gd name="connsiteY57" fmla="*/ 2951352 h 6858000"/>
              <a:gd name="connsiteX58" fmla="*/ 5481013 w 6128435"/>
              <a:gd name="connsiteY58" fmla="*/ 2973461 h 6858000"/>
              <a:gd name="connsiteX59" fmla="*/ 5482045 w 6128435"/>
              <a:gd name="connsiteY59" fmla="*/ 2984371 h 6858000"/>
              <a:gd name="connsiteX60" fmla="*/ 5479405 w 6128435"/>
              <a:gd name="connsiteY60" fmla="*/ 2988507 h 6858000"/>
              <a:gd name="connsiteX61" fmla="*/ 5482415 w 6128435"/>
              <a:gd name="connsiteY61" fmla="*/ 3004079 h 6858000"/>
              <a:gd name="connsiteX62" fmla="*/ 5483865 w 6128435"/>
              <a:gd name="connsiteY62" fmla="*/ 3005467 h 6858000"/>
              <a:gd name="connsiteX63" fmla="*/ 5482236 w 6128435"/>
              <a:gd name="connsiteY63" fmla="*/ 3019791 h 6858000"/>
              <a:gd name="connsiteX64" fmla="*/ 5475895 w 6128435"/>
              <a:gd name="connsiteY64" fmla="*/ 3033578 h 6858000"/>
              <a:gd name="connsiteX65" fmla="*/ 5477595 w 6128435"/>
              <a:gd name="connsiteY65" fmla="*/ 3250534 h 6858000"/>
              <a:gd name="connsiteX66" fmla="*/ 5532836 w 6128435"/>
              <a:gd name="connsiteY66" fmla="*/ 3353840 h 6858000"/>
              <a:gd name="connsiteX67" fmla="*/ 5561229 w 6128435"/>
              <a:gd name="connsiteY67" fmla="*/ 3395784 h 6858000"/>
              <a:gd name="connsiteX68" fmla="*/ 5589758 w 6128435"/>
              <a:gd name="connsiteY68" fmla="*/ 3506453 h 6858000"/>
              <a:gd name="connsiteX69" fmla="*/ 5596144 w 6128435"/>
              <a:gd name="connsiteY69" fmla="*/ 3534624 h 6858000"/>
              <a:gd name="connsiteX70" fmla="*/ 5597750 w 6128435"/>
              <a:gd name="connsiteY70" fmla="*/ 3534129 h 6858000"/>
              <a:gd name="connsiteX71" fmla="*/ 5599700 w 6128435"/>
              <a:gd name="connsiteY71" fmla="*/ 3547221 h 6858000"/>
              <a:gd name="connsiteX72" fmla="*/ 5615031 w 6128435"/>
              <a:gd name="connsiteY72" fmla="*/ 3557482 h 6858000"/>
              <a:gd name="connsiteX73" fmla="*/ 5618377 w 6128435"/>
              <a:gd name="connsiteY73" fmla="*/ 3588431 h 6858000"/>
              <a:gd name="connsiteX74" fmla="*/ 5612155 w 6128435"/>
              <a:gd name="connsiteY74" fmla="*/ 3589869 h 6858000"/>
              <a:gd name="connsiteX75" fmla="*/ 5620843 w 6128435"/>
              <a:gd name="connsiteY75" fmla="*/ 3606745 h 6858000"/>
              <a:gd name="connsiteX76" fmla="*/ 5655472 w 6128435"/>
              <a:gd name="connsiteY76" fmla="*/ 3678877 h 6858000"/>
              <a:gd name="connsiteX77" fmla="*/ 5680448 w 6128435"/>
              <a:gd name="connsiteY77" fmla="*/ 3717760 h 6858000"/>
              <a:gd name="connsiteX78" fmla="*/ 5683015 w 6128435"/>
              <a:gd name="connsiteY78" fmla="*/ 3762025 h 6858000"/>
              <a:gd name="connsiteX79" fmla="*/ 5696643 w 6128435"/>
              <a:gd name="connsiteY79" fmla="*/ 3773888 h 6858000"/>
              <a:gd name="connsiteX80" fmla="*/ 5699203 w 6128435"/>
              <a:gd name="connsiteY80" fmla="*/ 3775823 h 6858000"/>
              <a:gd name="connsiteX81" fmla="*/ 5704824 w 6128435"/>
              <a:gd name="connsiteY81" fmla="*/ 3785966 h 6858000"/>
              <a:gd name="connsiteX82" fmla="*/ 5712204 w 6128435"/>
              <a:gd name="connsiteY82" fmla="*/ 3785830 h 6858000"/>
              <a:gd name="connsiteX83" fmla="*/ 5724816 w 6128435"/>
              <a:gd name="connsiteY83" fmla="*/ 3798949 h 6858000"/>
              <a:gd name="connsiteX84" fmla="*/ 5733539 w 6128435"/>
              <a:gd name="connsiteY84" fmla="*/ 3818457 h 6858000"/>
              <a:gd name="connsiteX85" fmla="*/ 5768491 w 6128435"/>
              <a:gd name="connsiteY85" fmla="*/ 3914399 h 6858000"/>
              <a:gd name="connsiteX86" fmla="*/ 5793123 w 6128435"/>
              <a:gd name="connsiteY86" fmla="*/ 3969952 h 6858000"/>
              <a:gd name="connsiteX87" fmla="*/ 5808321 w 6128435"/>
              <a:gd name="connsiteY87" fmla="*/ 3988153 h 6858000"/>
              <a:gd name="connsiteX88" fmla="*/ 5825621 w 6128435"/>
              <a:gd name="connsiteY88" fmla="*/ 4015525 h 6858000"/>
              <a:gd name="connsiteX89" fmla="*/ 5860672 w 6128435"/>
              <a:gd name="connsiteY89" fmla="*/ 4061579 h 6858000"/>
              <a:gd name="connsiteX90" fmla="*/ 5872173 w 6128435"/>
              <a:gd name="connsiteY90" fmla="*/ 4088497 h 6858000"/>
              <a:gd name="connsiteX91" fmla="*/ 5883705 w 6128435"/>
              <a:gd name="connsiteY91" fmla="*/ 4101899 h 6858000"/>
              <a:gd name="connsiteX92" fmla="*/ 5885314 w 6128435"/>
              <a:gd name="connsiteY92" fmla="*/ 4108387 h 6858000"/>
              <a:gd name="connsiteX93" fmla="*/ 5894095 w 6128435"/>
              <a:gd name="connsiteY93" fmla="*/ 4128857 h 6858000"/>
              <a:gd name="connsiteX94" fmla="*/ 5898339 w 6128435"/>
              <a:gd name="connsiteY94" fmla="*/ 4140800 h 6858000"/>
              <a:gd name="connsiteX95" fmla="*/ 5899734 w 6128435"/>
              <a:gd name="connsiteY95" fmla="*/ 4145632 h 6858000"/>
              <a:gd name="connsiteX96" fmla="*/ 5897098 w 6128435"/>
              <a:gd name="connsiteY96" fmla="*/ 4157819 h 6858000"/>
              <a:gd name="connsiteX97" fmla="*/ 5903513 w 6128435"/>
              <a:gd name="connsiteY97" fmla="*/ 4187661 h 6858000"/>
              <a:gd name="connsiteX98" fmla="*/ 5917114 w 6128435"/>
              <a:gd name="connsiteY98" fmla="*/ 4213096 h 6858000"/>
              <a:gd name="connsiteX99" fmla="*/ 5921153 w 6128435"/>
              <a:gd name="connsiteY99" fmla="*/ 4236222 h 6858000"/>
              <a:gd name="connsiteX100" fmla="*/ 5924233 w 6128435"/>
              <a:gd name="connsiteY100" fmla="*/ 4242060 h 6858000"/>
              <a:gd name="connsiteX101" fmla="*/ 5928910 w 6128435"/>
              <a:gd name="connsiteY101" fmla="*/ 4300973 h 6858000"/>
              <a:gd name="connsiteX102" fmla="*/ 5939320 w 6128435"/>
              <a:gd name="connsiteY102" fmla="*/ 4340435 h 6858000"/>
              <a:gd name="connsiteX103" fmla="*/ 5946705 w 6128435"/>
              <a:gd name="connsiteY103" fmla="*/ 4428051 h 6858000"/>
              <a:gd name="connsiteX104" fmla="*/ 5949261 w 6128435"/>
              <a:gd name="connsiteY104" fmla="*/ 4449185 h 6858000"/>
              <a:gd name="connsiteX105" fmla="*/ 5957504 w 6128435"/>
              <a:gd name="connsiteY105" fmla="*/ 4465911 h 6858000"/>
              <a:gd name="connsiteX106" fmla="*/ 5964689 w 6128435"/>
              <a:gd name="connsiteY106" fmla="*/ 4468532 h 6858000"/>
              <a:gd name="connsiteX107" fmla="*/ 5967062 w 6128435"/>
              <a:gd name="connsiteY107" fmla="*/ 4479923 h 6858000"/>
              <a:gd name="connsiteX108" fmla="*/ 5968960 w 6128435"/>
              <a:gd name="connsiteY108" fmla="*/ 4482655 h 6858000"/>
              <a:gd name="connsiteX109" fmla="*/ 5978567 w 6128435"/>
              <a:gd name="connsiteY109" fmla="*/ 4498605 h 6858000"/>
              <a:gd name="connsiteX110" fmla="*/ 5980106 w 6128435"/>
              <a:gd name="connsiteY110" fmla="*/ 4585087 h 6858000"/>
              <a:gd name="connsiteX111" fmla="*/ 5998138 w 6128435"/>
              <a:gd name="connsiteY111" fmla="*/ 4697518 h 6858000"/>
              <a:gd name="connsiteX112" fmla="*/ 6013516 w 6128435"/>
              <a:gd name="connsiteY112" fmla="*/ 4786619 h 6858000"/>
              <a:gd name="connsiteX113" fmla="*/ 6025404 w 6128435"/>
              <a:gd name="connsiteY113" fmla="*/ 4858148 h 6858000"/>
              <a:gd name="connsiteX114" fmla="*/ 6007749 w 6128435"/>
              <a:gd name="connsiteY114" fmla="*/ 4964715 h 6858000"/>
              <a:gd name="connsiteX115" fmla="*/ 6005269 w 6128435"/>
              <a:gd name="connsiteY115" fmla="*/ 5150567 h 6858000"/>
              <a:gd name="connsiteX116" fmla="*/ 6001127 w 6128435"/>
              <a:gd name="connsiteY116" fmla="*/ 5164609 h 6858000"/>
              <a:gd name="connsiteX117" fmla="*/ 5996647 w 6128435"/>
              <a:gd name="connsiteY117" fmla="*/ 5185640 h 6858000"/>
              <a:gd name="connsiteX118" fmla="*/ 5998514 w 6128435"/>
              <a:gd name="connsiteY118" fmla="*/ 5189673 h 6858000"/>
              <a:gd name="connsiteX119" fmla="*/ 5995970 w 6128435"/>
              <a:gd name="connsiteY119" fmla="*/ 5221547 h 6858000"/>
              <a:gd name="connsiteX120" fmla="*/ 5997218 w 6128435"/>
              <a:gd name="connsiteY120" fmla="*/ 5222031 h 6858000"/>
              <a:gd name="connsiteX121" fmla="*/ 6002116 w 6128435"/>
              <a:gd name="connsiteY121" fmla="*/ 5231223 h 6858000"/>
              <a:gd name="connsiteX122" fmla="*/ 6008541 w 6128435"/>
              <a:gd name="connsiteY122" fmla="*/ 5248680 h 6858000"/>
              <a:gd name="connsiteX123" fmla="*/ 6039260 w 6128435"/>
              <a:gd name="connsiteY123" fmla="*/ 5289518 h 6858000"/>
              <a:gd name="connsiteX124" fmla="*/ 6036748 w 6128435"/>
              <a:gd name="connsiteY124" fmla="*/ 5322752 h 6858000"/>
              <a:gd name="connsiteX125" fmla="*/ 6036943 w 6128435"/>
              <a:gd name="connsiteY125" fmla="*/ 5329480 h 6858000"/>
              <a:gd name="connsiteX126" fmla="*/ 6037236 w 6128435"/>
              <a:gd name="connsiteY126" fmla="*/ 5329634 h 6858000"/>
              <a:gd name="connsiteX127" fmla="*/ 6038019 w 6128435"/>
              <a:gd name="connsiteY127" fmla="*/ 5336764 h 6858000"/>
              <a:gd name="connsiteX128" fmla="*/ 6037298 w 6128435"/>
              <a:gd name="connsiteY128" fmla="*/ 5341753 h 6858000"/>
              <a:gd name="connsiteX129" fmla="*/ 6037677 w 6128435"/>
              <a:gd name="connsiteY129" fmla="*/ 5354807 h 6858000"/>
              <a:gd name="connsiteX130" fmla="*/ 6039728 w 6128435"/>
              <a:gd name="connsiteY130" fmla="*/ 5359416 h 6858000"/>
              <a:gd name="connsiteX131" fmla="*/ 6043311 w 6128435"/>
              <a:gd name="connsiteY131" fmla="*/ 5361407 h 6858000"/>
              <a:gd name="connsiteX132" fmla="*/ 6042954 w 6128435"/>
              <a:gd name="connsiteY132" fmla="*/ 5362576 h 6858000"/>
              <a:gd name="connsiteX133" fmla="*/ 6053435 w 6128435"/>
              <a:gd name="connsiteY133" fmla="*/ 5387547 h 6858000"/>
              <a:gd name="connsiteX134" fmla="*/ 6065933 w 6128435"/>
              <a:gd name="connsiteY134" fmla="*/ 5443002 h 6858000"/>
              <a:gd name="connsiteX135" fmla="*/ 6068640 w 6128435"/>
              <a:gd name="connsiteY135" fmla="*/ 5474503 h 6858000"/>
              <a:gd name="connsiteX136" fmla="*/ 6080922 w 6128435"/>
              <a:gd name="connsiteY136" fmla="*/ 5561070 h 6858000"/>
              <a:gd name="connsiteX137" fmla="*/ 6096949 w 6128435"/>
              <a:gd name="connsiteY137" fmla="*/ 5648179 h 6858000"/>
              <a:gd name="connsiteX138" fmla="*/ 6125703 w 6128435"/>
              <a:gd name="connsiteY138" fmla="*/ 5692894 h 6858000"/>
              <a:gd name="connsiteX139" fmla="*/ 6126670 w 6128435"/>
              <a:gd name="connsiteY139" fmla="*/ 5697882 h 6858000"/>
              <a:gd name="connsiteX140" fmla="*/ 6124061 w 6128435"/>
              <a:gd name="connsiteY140" fmla="*/ 5710294 h 6858000"/>
              <a:gd name="connsiteX141" fmla="*/ 6122213 w 6128435"/>
              <a:gd name="connsiteY141" fmla="*/ 5714762 h 6858000"/>
              <a:gd name="connsiteX142" fmla="*/ 6121353 w 6128435"/>
              <a:gd name="connsiteY142" fmla="*/ 5721725 h 6858000"/>
              <a:gd name="connsiteX143" fmla="*/ 6121607 w 6128435"/>
              <a:gd name="connsiteY143" fmla="*/ 5721959 h 6858000"/>
              <a:gd name="connsiteX144" fmla="*/ 6120262 w 6128435"/>
              <a:gd name="connsiteY144" fmla="*/ 5728358 h 6858000"/>
              <a:gd name="connsiteX145" fmla="*/ 6110194 w 6128435"/>
              <a:gd name="connsiteY145" fmla="*/ 5758853 h 6858000"/>
              <a:gd name="connsiteX146" fmla="*/ 6127519 w 6128435"/>
              <a:gd name="connsiteY146" fmla="*/ 5865775 h 6858000"/>
              <a:gd name="connsiteX147" fmla="*/ 6128435 w 6128435"/>
              <a:gd name="connsiteY147" fmla="*/ 5870164 h 6858000"/>
              <a:gd name="connsiteX148" fmla="*/ 6119217 w 6128435"/>
              <a:gd name="connsiteY148" fmla="*/ 5888542 h 6858000"/>
              <a:gd name="connsiteX149" fmla="*/ 6115966 w 6128435"/>
              <a:gd name="connsiteY149" fmla="*/ 5898387 h 6858000"/>
              <a:gd name="connsiteX150" fmla="*/ 6111924 w 6128435"/>
              <a:gd name="connsiteY150" fmla="*/ 5900444 h 6858000"/>
              <a:gd name="connsiteX151" fmla="*/ 6108716 w 6128435"/>
              <a:gd name="connsiteY151" fmla="*/ 5915345 h 6858000"/>
              <a:gd name="connsiteX152" fmla="*/ 6109524 w 6128435"/>
              <a:gd name="connsiteY152" fmla="*/ 5917328 h 6858000"/>
              <a:gd name="connsiteX153" fmla="*/ 6102493 w 6128435"/>
              <a:gd name="connsiteY153" fmla="*/ 5928602 h 6858000"/>
              <a:gd name="connsiteX154" fmla="*/ 6056863 w 6128435"/>
              <a:gd name="connsiteY154" fmla="*/ 6000643 h 6858000"/>
              <a:gd name="connsiteX155" fmla="*/ 6045436 w 6128435"/>
              <a:gd name="connsiteY155" fmla="*/ 6124480 h 6858000"/>
              <a:gd name="connsiteX156" fmla="*/ 6030489 w 6128435"/>
              <a:gd name="connsiteY156" fmla="*/ 6317666 h 6858000"/>
              <a:gd name="connsiteX157" fmla="*/ 6007492 w 6128435"/>
              <a:gd name="connsiteY157" fmla="*/ 6440818 h 6858000"/>
              <a:gd name="connsiteX158" fmla="*/ 6009467 w 6128435"/>
              <a:gd name="connsiteY158" fmla="*/ 6487076 h 6858000"/>
              <a:gd name="connsiteX159" fmla="*/ 5995064 w 6128435"/>
              <a:gd name="connsiteY159" fmla="*/ 6540791 h 6858000"/>
              <a:gd name="connsiteX160" fmla="*/ 5996309 w 6128435"/>
              <a:gd name="connsiteY160" fmla="*/ 6543961 h 6858000"/>
              <a:gd name="connsiteX161" fmla="*/ 5996048 w 6128435"/>
              <a:gd name="connsiteY161" fmla="*/ 6555444 h 6858000"/>
              <a:gd name="connsiteX162" fmla="*/ 6002524 w 6128435"/>
              <a:gd name="connsiteY162" fmla="*/ 6560188 h 6858000"/>
              <a:gd name="connsiteX163" fmla="*/ 6006823 w 6128435"/>
              <a:gd name="connsiteY163" fmla="*/ 6578546 h 6858000"/>
              <a:gd name="connsiteX164" fmla="*/ 6004510 w 6128435"/>
              <a:gd name="connsiteY164" fmla="*/ 6599256 h 6858000"/>
              <a:gd name="connsiteX165" fmla="*/ 5986207 w 6128435"/>
              <a:gd name="connsiteY165" fmla="*/ 6695855 h 6858000"/>
              <a:gd name="connsiteX166" fmla="*/ 5979428 w 6128435"/>
              <a:gd name="connsiteY166" fmla="*/ 6754678 h 6858000"/>
              <a:gd name="connsiteX167" fmla="*/ 5983398 w 6128435"/>
              <a:gd name="connsiteY167" fmla="*/ 6778641 h 6858000"/>
              <a:gd name="connsiteX168" fmla="*/ 5984543 w 6128435"/>
              <a:gd name="connsiteY168" fmla="*/ 6811016 h 6858000"/>
              <a:gd name="connsiteX169" fmla="*/ 5981802 w 6128435"/>
              <a:gd name="connsiteY169" fmla="*/ 6838578 h 6858000"/>
              <a:gd name="connsiteX170" fmla="*/ 5979671 w 6128435"/>
              <a:gd name="connsiteY170" fmla="*/ 6858000 h 6858000"/>
              <a:gd name="connsiteX171" fmla="*/ 0 w 6128435"/>
              <a:gd name="connsiteY171" fmla="*/ 6858000 h 6858000"/>
              <a:gd name="connsiteX172" fmla="*/ 0 w 6128435"/>
              <a:gd name="connsiteY17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75895 w 6128435"/>
              <a:gd name="connsiteY63" fmla="*/ 3033578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75895 w 6128435"/>
              <a:gd name="connsiteY63" fmla="*/ 3033578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75895 w 6128435"/>
              <a:gd name="connsiteY63" fmla="*/ 3033578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81505 w 6128435"/>
              <a:gd name="connsiteY63" fmla="*/ 3095286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79405 w 6128435"/>
              <a:gd name="connsiteY58" fmla="*/ 2988507 h 6858000"/>
              <a:gd name="connsiteX59" fmla="*/ 5482415 w 6128435"/>
              <a:gd name="connsiteY59" fmla="*/ 3004079 h 6858000"/>
              <a:gd name="connsiteX60" fmla="*/ 5483865 w 6128435"/>
              <a:gd name="connsiteY60" fmla="*/ 3005467 h 6858000"/>
              <a:gd name="connsiteX61" fmla="*/ 5482236 w 6128435"/>
              <a:gd name="connsiteY61" fmla="*/ 3019791 h 6858000"/>
              <a:gd name="connsiteX62" fmla="*/ 5481505 w 6128435"/>
              <a:gd name="connsiteY62" fmla="*/ 3095286 h 6858000"/>
              <a:gd name="connsiteX63" fmla="*/ 5477595 w 6128435"/>
              <a:gd name="connsiteY63" fmla="*/ 3250534 h 6858000"/>
              <a:gd name="connsiteX64" fmla="*/ 5532836 w 6128435"/>
              <a:gd name="connsiteY64" fmla="*/ 3353840 h 6858000"/>
              <a:gd name="connsiteX65" fmla="*/ 5561229 w 6128435"/>
              <a:gd name="connsiteY65" fmla="*/ 3395784 h 6858000"/>
              <a:gd name="connsiteX66" fmla="*/ 5589758 w 6128435"/>
              <a:gd name="connsiteY66" fmla="*/ 3506453 h 6858000"/>
              <a:gd name="connsiteX67" fmla="*/ 5596144 w 6128435"/>
              <a:gd name="connsiteY67" fmla="*/ 3534624 h 6858000"/>
              <a:gd name="connsiteX68" fmla="*/ 5597750 w 6128435"/>
              <a:gd name="connsiteY68" fmla="*/ 3534129 h 6858000"/>
              <a:gd name="connsiteX69" fmla="*/ 5599700 w 6128435"/>
              <a:gd name="connsiteY69" fmla="*/ 3547221 h 6858000"/>
              <a:gd name="connsiteX70" fmla="*/ 5615031 w 6128435"/>
              <a:gd name="connsiteY70" fmla="*/ 3557482 h 6858000"/>
              <a:gd name="connsiteX71" fmla="*/ 5618377 w 6128435"/>
              <a:gd name="connsiteY71" fmla="*/ 3588431 h 6858000"/>
              <a:gd name="connsiteX72" fmla="*/ 5612155 w 6128435"/>
              <a:gd name="connsiteY72" fmla="*/ 3589869 h 6858000"/>
              <a:gd name="connsiteX73" fmla="*/ 5620843 w 6128435"/>
              <a:gd name="connsiteY73" fmla="*/ 3606745 h 6858000"/>
              <a:gd name="connsiteX74" fmla="*/ 5655472 w 6128435"/>
              <a:gd name="connsiteY74" fmla="*/ 3678877 h 6858000"/>
              <a:gd name="connsiteX75" fmla="*/ 5680448 w 6128435"/>
              <a:gd name="connsiteY75" fmla="*/ 3717760 h 6858000"/>
              <a:gd name="connsiteX76" fmla="*/ 5683015 w 6128435"/>
              <a:gd name="connsiteY76" fmla="*/ 3762025 h 6858000"/>
              <a:gd name="connsiteX77" fmla="*/ 5696643 w 6128435"/>
              <a:gd name="connsiteY77" fmla="*/ 3773888 h 6858000"/>
              <a:gd name="connsiteX78" fmla="*/ 5699203 w 6128435"/>
              <a:gd name="connsiteY78" fmla="*/ 3775823 h 6858000"/>
              <a:gd name="connsiteX79" fmla="*/ 5704824 w 6128435"/>
              <a:gd name="connsiteY79" fmla="*/ 3785966 h 6858000"/>
              <a:gd name="connsiteX80" fmla="*/ 5712204 w 6128435"/>
              <a:gd name="connsiteY80" fmla="*/ 3785830 h 6858000"/>
              <a:gd name="connsiteX81" fmla="*/ 5724816 w 6128435"/>
              <a:gd name="connsiteY81" fmla="*/ 3798949 h 6858000"/>
              <a:gd name="connsiteX82" fmla="*/ 5733539 w 6128435"/>
              <a:gd name="connsiteY82" fmla="*/ 3818457 h 6858000"/>
              <a:gd name="connsiteX83" fmla="*/ 5768491 w 6128435"/>
              <a:gd name="connsiteY83" fmla="*/ 3914399 h 6858000"/>
              <a:gd name="connsiteX84" fmla="*/ 5793123 w 6128435"/>
              <a:gd name="connsiteY84" fmla="*/ 3969952 h 6858000"/>
              <a:gd name="connsiteX85" fmla="*/ 5808321 w 6128435"/>
              <a:gd name="connsiteY85" fmla="*/ 3988153 h 6858000"/>
              <a:gd name="connsiteX86" fmla="*/ 5825621 w 6128435"/>
              <a:gd name="connsiteY86" fmla="*/ 4015525 h 6858000"/>
              <a:gd name="connsiteX87" fmla="*/ 5860672 w 6128435"/>
              <a:gd name="connsiteY87" fmla="*/ 4061579 h 6858000"/>
              <a:gd name="connsiteX88" fmla="*/ 5872173 w 6128435"/>
              <a:gd name="connsiteY88" fmla="*/ 4088497 h 6858000"/>
              <a:gd name="connsiteX89" fmla="*/ 5883705 w 6128435"/>
              <a:gd name="connsiteY89" fmla="*/ 4101899 h 6858000"/>
              <a:gd name="connsiteX90" fmla="*/ 5885314 w 6128435"/>
              <a:gd name="connsiteY90" fmla="*/ 4108387 h 6858000"/>
              <a:gd name="connsiteX91" fmla="*/ 5894095 w 6128435"/>
              <a:gd name="connsiteY91" fmla="*/ 4128857 h 6858000"/>
              <a:gd name="connsiteX92" fmla="*/ 5898339 w 6128435"/>
              <a:gd name="connsiteY92" fmla="*/ 4140800 h 6858000"/>
              <a:gd name="connsiteX93" fmla="*/ 5899734 w 6128435"/>
              <a:gd name="connsiteY93" fmla="*/ 4145632 h 6858000"/>
              <a:gd name="connsiteX94" fmla="*/ 5897098 w 6128435"/>
              <a:gd name="connsiteY94" fmla="*/ 4157819 h 6858000"/>
              <a:gd name="connsiteX95" fmla="*/ 5903513 w 6128435"/>
              <a:gd name="connsiteY95" fmla="*/ 4187661 h 6858000"/>
              <a:gd name="connsiteX96" fmla="*/ 5917114 w 6128435"/>
              <a:gd name="connsiteY96" fmla="*/ 4213096 h 6858000"/>
              <a:gd name="connsiteX97" fmla="*/ 5921153 w 6128435"/>
              <a:gd name="connsiteY97" fmla="*/ 4236222 h 6858000"/>
              <a:gd name="connsiteX98" fmla="*/ 5924233 w 6128435"/>
              <a:gd name="connsiteY98" fmla="*/ 4242060 h 6858000"/>
              <a:gd name="connsiteX99" fmla="*/ 5928910 w 6128435"/>
              <a:gd name="connsiteY99" fmla="*/ 4300973 h 6858000"/>
              <a:gd name="connsiteX100" fmla="*/ 5939320 w 6128435"/>
              <a:gd name="connsiteY100" fmla="*/ 4340435 h 6858000"/>
              <a:gd name="connsiteX101" fmla="*/ 5946705 w 6128435"/>
              <a:gd name="connsiteY101" fmla="*/ 4428051 h 6858000"/>
              <a:gd name="connsiteX102" fmla="*/ 5949261 w 6128435"/>
              <a:gd name="connsiteY102" fmla="*/ 4449185 h 6858000"/>
              <a:gd name="connsiteX103" fmla="*/ 5957504 w 6128435"/>
              <a:gd name="connsiteY103" fmla="*/ 4465911 h 6858000"/>
              <a:gd name="connsiteX104" fmla="*/ 5964689 w 6128435"/>
              <a:gd name="connsiteY104" fmla="*/ 4468532 h 6858000"/>
              <a:gd name="connsiteX105" fmla="*/ 5967062 w 6128435"/>
              <a:gd name="connsiteY105" fmla="*/ 4479923 h 6858000"/>
              <a:gd name="connsiteX106" fmla="*/ 5968960 w 6128435"/>
              <a:gd name="connsiteY106" fmla="*/ 4482655 h 6858000"/>
              <a:gd name="connsiteX107" fmla="*/ 5978567 w 6128435"/>
              <a:gd name="connsiteY107" fmla="*/ 4498605 h 6858000"/>
              <a:gd name="connsiteX108" fmla="*/ 5980106 w 6128435"/>
              <a:gd name="connsiteY108" fmla="*/ 4585087 h 6858000"/>
              <a:gd name="connsiteX109" fmla="*/ 5998138 w 6128435"/>
              <a:gd name="connsiteY109" fmla="*/ 4697518 h 6858000"/>
              <a:gd name="connsiteX110" fmla="*/ 6013516 w 6128435"/>
              <a:gd name="connsiteY110" fmla="*/ 4786619 h 6858000"/>
              <a:gd name="connsiteX111" fmla="*/ 6025404 w 6128435"/>
              <a:gd name="connsiteY111" fmla="*/ 4858148 h 6858000"/>
              <a:gd name="connsiteX112" fmla="*/ 6007749 w 6128435"/>
              <a:gd name="connsiteY112" fmla="*/ 4964715 h 6858000"/>
              <a:gd name="connsiteX113" fmla="*/ 6005269 w 6128435"/>
              <a:gd name="connsiteY113" fmla="*/ 5150567 h 6858000"/>
              <a:gd name="connsiteX114" fmla="*/ 6001127 w 6128435"/>
              <a:gd name="connsiteY114" fmla="*/ 5164609 h 6858000"/>
              <a:gd name="connsiteX115" fmla="*/ 5996647 w 6128435"/>
              <a:gd name="connsiteY115" fmla="*/ 5185640 h 6858000"/>
              <a:gd name="connsiteX116" fmla="*/ 5998514 w 6128435"/>
              <a:gd name="connsiteY116" fmla="*/ 5189673 h 6858000"/>
              <a:gd name="connsiteX117" fmla="*/ 5995970 w 6128435"/>
              <a:gd name="connsiteY117" fmla="*/ 5221547 h 6858000"/>
              <a:gd name="connsiteX118" fmla="*/ 5997218 w 6128435"/>
              <a:gd name="connsiteY118" fmla="*/ 5222031 h 6858000"/>
              <a:gd name="connsiteX119" fmla="*/ 6002116 w 6128435"/>
              <a:gd name="connsiteY119" fmla="*/ 5231223 h 6858000"/>
              <a:gd name="connsiteX120" fmla="*/ 6008541 w 6128435"/>
              <a:gd name="connsiteY120" fmla="*/ 5248680 h 6858000"/>
              <a:gd name="connsiteX121" fmla="*/ 6039260 w 6128435"/>
              <a:gd name="connsiteY121" fmla="*/ 5289518 h 6858000"/>
              <a:gd name="connsiteX122" fmla="*/ 6036748 w 6128435"/>
              <a:gd name="connsiteY122" fmla="*/ 5322752 h 6858000"/>
              <a:gd name="connsiteX123" fmla="*/ 6036943 w 6128435"/>
              <a:gd name="connsiteY123" fmla="*/ 5329480 h 6858000"/>
              <a:gd name="connsiteX124" fmla="*/ 6037236 w 6128435"/>
              <a:gd name="connsiteY124" fmla="*/ 5329634 h 6858000"/>
              <a:gd name="connsiteX125" fmla="*/ 6038019 w 6128435"/>
              <a:gd name="connsiteY125" fmla="*/ 5336764 h 6858000"/>
              <a:gd name="connsiteX126" fmla="*/ 6037298 w 6128435"/>
              <a:gd name="connsiteY126" fmla="*/ 5341753 h 6858000"/>
              <a:gd name="connsiteX127" fmla="*/ 6037677 w 6128435"/>
              <a:gd name="connsiteY127" fmla="*/ 5354807 h 6858000"/>
              <a:gd name="connsiteX128" fmla="*/ 6039728 w 6128435"/>
              <a:gd name="connsiteY128" fmla="*/ 5359416 h 6858000"/>
              <a:gd name="connsiteX129" fmla="*/ 6043311 w 6128435"/>
              <a:gd name="connsiteY129" fmla="*/ 5361407 h 6858000"/>
              <a:gd name="connsiteX130" fmla="*/ 6042954 w 6128435"/>
              <a:gd name="connsiteY130" fmla="*/ 5362576 h 6858000"/>
              <a:gd name="connsiteX131" fmla="*/ 6053435 w 6128435"/>
              <a:gd name="connsiteY131" fmla="*/ 5387547 h 6858000"/>
              <a:gd name="connsiteX132" fmla="*/ 6065933 w 6128435"/>
              <a:gd name="connsiteY132" fmla="*/ 5443002 h 6858000"/>
              <a:gd name="connsiteX133" fmla="*/ 6068640 w 6128435"/>
              <a:gd name="connsiteY133" fmla="*/ 5474503 h 6858000"/>
              <a:gd name="connsiteX134" fmla="*/ 6080922 w 6128435"/>
              <a:gd name="connsiteY134" fmla="*/ 5561070 h 6858000"/>
              <a:gd name="connsiteX135" fmla="*/ 6096949 w 6128435"/>
              <a:gd name="connsiteY135" fmla="*/ 5648179 h 6858000"/>
              <a:gd name="connsiteX136" fmla="*/ 6125703 w 6128435"/>
              <a:gd name="connsiteY136" fmla="*/ 5692894 h 6858000"/>
              <a:gd name="connsiteX137" fmla="*/ 6126670 w 6128435"/>
              <a:gd name="connsiteY137" fmla="*/ 5697882 h 6858000"/>
              <a:gd name="connsiteX138" fmla="*/ 6124061 w 6128435"/>
              <a:gd name="connsiteY138" fmla="*/ 5710294 h 6858000"/>
              <a:gd name="connsiteX139" fmla="*/ 6122213 w 6128435"/>
              <a:gd name="connsiteY139" fmla="*/ 5714762 h 6858000"/>
              <a:gd name="connsiteX140" fmla="*/ 6121353 w 6128435"/>
              <a:gd name="connsiteY140" fmla="*/ 5721725 h 6858000"/>
              <a:gd name="connsiteX141" fmla="*/ 6121607 w 6128435"/>
              <a:gd name="connsiteY141" fmla="*/ 5721959 h 6858000"/>
              <a:gd name="connsiteX142" fmla="*/ 6120262 w 6128435"/>
              <a:gd name="connsiteY142" fmla="*/ 5728358 h 6858000"/>
              <a:gd name="connsiteX143" fmla="*/ 6110194 w 6128435"/>
              <a:gd name="connsiteY143" fmla="*/ 5758853 h 6858000"/>
              <a:gd name="connsiteX144" fmla="*/ 6127519 w 6128435"/>
              <a:gd name="connsiteY144" fmla="*/ 5865775 h 6858000"/>
              <a:gd name="connsiteX145" fmla="*/ 6128435 w 6128435"/>
              <a:gd name="connsiteY145" fmla="*/ 5870164 h 6858000"/>
              <a:gd name="connsiteX146" fmla="*/ 6119217 w 6128435"/>
              <a:gd name="connsiteY146" fmla="*/ 5888542 h 6858000"/>
              <a:gd name="connsiteX147" fmla="*/ 6115966 w 6128435"/>
              <a:gd name="connsiteY147" fmla="*/ 5898387 h 6858000"/>
              <a:gd name="connsiteX148" fmla="*/ 6111924 w 6128435"/>
              <a:gd name="connsiteY148" fmla="*/ 5900444 h 6858000"/>
              <a:gd name="connsiteX149" fmla="*/ 6108716 w 6128435"/>
              <a:gd name="connsiteY149" fmla="*/ 5915345 h 6858000"/>
              <a:gd name="connsiteX150" fmla="*/ 6109524 w 6128435"/>
              <a:gd name="connsiteY150" fmla="*/ 5917328 h 6858000"/>
              <a:gd name="connsiteX151" fmla="*/ 6102493 w 6128435"/>
              <a:gd name="connsiteY151" fmla="*/ 5928602 h 6858000"/>
              <a:gd name="connsiteX152" fmla="*/ 6056863 w 6128435"/>
              <a:gd name="connsiteY152" fmla="*/ 6000643 h 6858000"/>
              <a:gd name="connsiteX153" fmla="*/ 6045436 w 6128435"/>
              <a:gd name="connsiteY153" fmla="*/ 6124480 h 6858000"/>
              <a:gd name="connsiteX154" fmla="*/ 6030489 w 6128435"/>
              <a:gd name="connsiteY154" fmla="*/ 6317666 h 6858000"/>
              <a:gd name="connsiteX155" fmla="*/ 6007492 w 6128435"/>
              <a:gd name="connsiteY155" fmla="*/ 6440818 h 6858000"/>
              <a:gd name="connsiteX156" fmla="*/ 6009467 w 6128435"/>
              <a:gd name="connsiteY156" fmla="*/ 6487076 h 6858000"/>
              <a:gd name="connsiteX157" fmla="*/ 5995064 w 6128435"/>
              <a:gd name="connsiteY157" fmla="*/ 6540791 h 6858000"/>
              <a:gd name="connsiteX158" fmla="*/ 5996309 w 6128435"/>
              <a:gd name="connsiteY158" fmla="*/ 6543961 h 6858000"/>
              <a:gd name="connsiteX159" fmla="*/ 5996048 w 6128435"/>
              <a:gd name="connsiteY159" fmla="*/ 6555444 h 6858000"/>
              <a:gd name="connsiteX160" fmla="*/ 6002524 w 6128435"/>
              <a:gd name="connsiteY160" fmla="*/ 6560188 h 6858000"/>
              <a:gd name="connsiteX161" fmla="*/ 6006823 w 6128435"/>
              <a:gd name="connsiteY161" fmla="*/ 6578546 h 6858000"/>
              <a:gd name="connsiteX162" fmla="*/ 6004510 w 6128435"/>
              <a:gd name="connsiteY162" fmla="*/ 6599256 h 6858000"/>
              <a:gd name="connsiteX163" fmla="*/ 5986207 w 6128435"/>
              <a:gd name="connsiteY163" fmla="*/ 6695855 h 6858000"/>
              <a:gd name="connsiteX164" fmla="*/ 5979428 w 6128435"/>
              <a:gd name="connsiteY164" fmla="*/ 6754678 h 6858000"/>
              <a:gd name="connsiteX165" fmla="*/ 5983398 w 6128435"/>
              <a:gd name="connsiteY165" fmla="*/ 6778641 h 6858000"/>
              <a:gd name="connsiteX166" fmla="*/ 5984543 w 6128435"/>
              <a:gd name="connsiteY166" fmla="*/ 6811016 h 6858000"/>
              <a:gd name="connsiteX167" fmla="*/ 5981802 w 6128435"/>
              <a:gd name="connsiteY167" fmla="*/ 6838578 h 6858000"/>
              <a:gd name="connsiteX168" fmla="*/ 5979671 w 6128435"/>
              <a:gd name="connsiteY168" fmla="*/ 6858000 h 6858000"/>
              <a:gd name="connsiteX169" fmla="*/ 0 w 6128435"/>
              <a:gd name="connsiteY169" fmla="*/ 6858000 h 6858000"/>
              <a:gd name="connsiteX170" fmla="*/ 0 w 6128435"/>
              <a:gd name="connsiteY17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82415 w 6128435"/>
              <a:gd name="connsiteY58" fmla="*/ 3004079 h 6858000"/>
              <a:gd name="connsiteX59" fmla="*/ 5483865 w 6128435"/>
              <a:gd name="connsiteY59" fmla="*/ 3005467 h 6858000"/>
              <a:gd name="connsiteX60" fmla="*/ 5482236 w 6128435"/>
              <a:gd name="connsiteY60" fmla="*/ 3019791 h 6858000"/>
              <a:gd name="connsiteX61" fmla="*/ 5481505 w 6128435"/>
              <a:gd name="connsiteY61" fmla="*/ 3095286 h 6858000"/>
              <a:gd name="connsiteX62" fmla="*/ 5477595 w 6128435"/>
              <a:gd name="connsiteY62" fmla="*/ 3250534 h 6858000"/>
              <a:gd name="connsiteX63" fmla="*/ 5532836 w 6128435"/>
              <a:gd name="connsiteY63" fmla="*/ 3353840 h 6858000"/>
              <a:gd name="connsiteX64" fmla="*/ 5561229 w 6128435"/>
              <a:gd name="connsiteY64" fmla="*/ 3395784 h 6858000"/>
              <a:gd name="connsiteX65" fmla="*/ 5589758 w 6128435"/>
              <a:gd name="connsiteY65" fmla="*/ 3506453 h 6858000"/>
              <a:gd name="connsiteX66" fmla="*/ 5596144 w 6128435"/>
              <a:gd name="connsiteY66" fmla="*/ 3534624 h 6858000"/>
              <a:gd name="connsiteX67" fmla="*/ 5597750 w 6128435"/>
              <a:gd name="connsiteY67" fmla="*/ 3534129 h 6858000"/>
              <a:gd name="connsiteX68" fmla="*/ 5599700 w 6128435"/>
              <a:gd name="connsiteY68" fmla="*/ 3547221 h 6858000"/>
              <a:gd name="connsiteX69" fmla="*/ 5615031 w 6128435"/>
              <a:gd name="connsiteY69" fmla="*/ 3557482 h 6858000"/>
              <a:gd name="connsiteX70" fmla="*/ 5618377 w 6128435"/>
              <a:gd name="connsiteY70" fmla="*/ 3588431 h 6858000"/>
              <a:gd name="connsiteX71" fmla="*/ 5612155 w 6128435"/>
              <a:gd name="connsiteY71" fmla="*/ 3589869 h 6858000"/>
              <a:gd name="connsiteX72" fmla="*/ 5620843 w 6128435"/>
              <a:gd name="connsiteY72" fmla="*/ 3606745 h 6858000"/>
              <a:gd name="connsiteX73" fmla="*/ 5655472 w 6128435"/>
              <a:gd name="connsiteY73" fmla="*/ 3678877 h 6858000"/>
              <a:gd name="connsiteX74" fmla="*/ 5680448 w 6128435"/>
              <a:gd name="connsiteY74" fmla="*/ 3717760 h 6858000"/>
              <a:gd name="connsiteX75" fmla="*/ 5683015 w 6128435"/>
              <a:gd name="connsiteY75" fmla="*/ 3762025 h 6858000"/>
              <a:gd name="connsiteX76" fmla="*/ 5696643 w 6128435"/>
              <a:gd name="connsiteY76" fmla="*/ 3773888 h 6858000"/>
              <a:gd name="connsiteX77" fmla="*/ 5699203 w 6128435"/>
              <a:gd name="connsiteY77" fmla="*/ 3775823 h 6858000"/>
              <a:gd name="connsiteX78" fmla="*/ 5704824 w 6128435"/>
              <a:gd name="connsiteY78" fmla="*/ 3785966 h 6858000"/>
              <a:gd name="connsiteX79" fmla="*/ 5712204 w 6128435"/>
              <a:gd name="connsiteY79" fmla="*/ 3785830 h 6858000"/>
              <a:gd name="connsiteX80" fmla="*/ 5724816 w 6128435"/>
              <a:gd name="connsiteY80" fmla="*/ 3798949 h 6858000"/>
              <a:gd name="connsiteX81" fmla="*/ 5733539 w 6128435"/>
              <a:gd name="connsiteY81" fmla="*/ 3818457 h 6858000"/>
              <a:gd name="connsiteX82" fmla="*/ 5768491 w 6128435"/>
              <a:gd name="connsiteY82" fmla="*/ 3914399 h 6858000"/>
              <a:gd name="connsiteX83" fmla="*/ 5793123 w 6128435"/>
              <a:gd name="connsiteY83" fmla="*/ 3969952 h 6858000"/>
              <a:gd name="connsiteX84" fmla="*/ 5808321 w 6128435"/>
              <a:gd name="connsiteY84" fmla="*/ 3988153 h 6858000"/>
              <a:gd name="connsiteX85" fmla="*/ 5825621 w 6128435"/>
              <a:gd name="connsiteY85" fmla="*/ 4015525 h 6858000"/>
              <a:gd name="connsiteX86" fmla="*/ 5860672 w 6128435"/>
              <a:gd name="connsiteY86" fmla="*/ 4061579 h 6858000"/>
              <a:gd name="connsiteX87" fmla="*/ 5872173 w 6128435"/>
              <a:gd name="connsiteY87" fmla="*/ 4088497 h 6858000"/>
              <a:gd name="connsiteX88" fmla="*/ 5883705 w 6128435"/>
              <a:gd name="connsiteY88" fmla="*/ 4101899 h 6858000"/>
              <a:gd name="connsiteX89" fmla="*/ 5885314 w 6128435"/>
              <a:gd name="connsiteY89" fmla="*/ 4108387 h 6858000"/>
              <a:gd name="connsiteX90" fmla="*/ 5894095 w 6128435"/>
              <a:gd name="connsiteY90" fmla="*/ 4128857 h 6858000"/>
              <a:gd name="connsiteX91" fmla="*/ 5898339 w 6128435"/>
              <a:gd name="connsiteY91" fmla="*/ 4140800 h 6858000"/>
              <a:gd name="connsiteX92" fmla="*/ 5899734 w 6128435"/>
              <a:gd name="connsiteY92" fmla="*/ 4145632 h 6858000"/>
              <a:gd name="connsiteX93" fmla="*/ 5897098 w 6128435"/>
              <a:gd name="connsiteY93" fmla="*/ 4157819 h 6858000"/>
              <a:gd name="connsiteX94" fmla="*/ 5903513 w 6128435"/>
              <a:gd name="connsiteY94" fmla="*/ 4187661 h 6858000"/>
              <a:gd name="connsiteX95" fmla="*/ 5917114 w 6128435"/>
              <a:gd name="connsiteY95" fmla="*/ 4213096 h 6858000"/>
              <a:gd name="connsiteX96" fmla="*/ 5921153 w 6128435"/>
              <a:gd name="connsiteY96" fmla="*/ 4236222 h 6858000"/>
              <a:gd name="connsiteX97" fmla="*/ 5924233 w 6128435"/>
              <a:gd name="connsiteY97" fmla="*/ 4242060 h 6858000"/>
              <a:gd name="connsiteX98" fmla="*/ 5928910 w 6128435"/>
              <a:gd name="connsiteY98" fmla="*/ 4300973 h 6858000"/>
              <a:gd name="connsiteX99" fmla="*/ 5939320 w 6128435"/>
              <a:gd name="connsiteY99" fmla="*/ 4340435 h 6858000"/>
              <a:gd name="connsiteX100" fmla="*/ 5946705 w 6128435"/>
              <a:gd name="connsiteY100" fmla="*/ 4428051 h 6858000"/>
              <a:gd name="connsiteX101" fmla="*/ 5949261 w 6128435"/>
              <a:gd name="connsiteY101" fmla="*/ 4449185 h 6858000"/>
              <a:gd name="connsiteX102" fmla="*/ 5957504 w 6128435"/>
              <a:gd name="connsiteY102" fmla="*/ 4465911 h 6858000"/>
              <a:gd name="connsiteX103" fmla="*/ 5964689 w 6128435"/>
              <a:gd name="connsiteY103" fmla="*/ 4468532 h 6858000"/>
              <a:gd name="connsiteX104" fmla="*/ 5967062 w 6128435"/>
              <a:gd name="connsiteY104" fmla="*/ 4479923 h 6858000"/>
              <a:gd name="connsiteX105" fmla="*/ 5968960 w 6128435"/>
              <a:gd name="connsiteY105" fmla="*/ 4482655 h 6858000"/>
              <a:gd name="connsiteX106" fmla="*/ 5978567 w 6128435"/>
              <a:gd name="connsiteY106" fmla="*/ 4498605 h 6858000"/>
              <a:gd name="connsiteX107" fmla="*/ 5980106 w 6128435"/>
              <a:gd name="connsiteY107" fmla="*/ 4585087 h 6858000"/>
              <a:gd name="connsiteX108" fmla="*/ 5998138 w 6128435"/>
              <a:gd name="connsiteY108" fmla="*/ 4697518 h 6858000"/>
              <a:gd name="connsiteX109" fmla="*/ 6013516 w 6128435"/>
              <a:gd name="connsiteY109" fmla="*/ 4786619 h 6858000"/>
              <a:gd name="connsiteX110" fmla="*/ 6025404 w 6128435"/>
              <a:gd name="connsiteY110" fmla="*/ 4858148 h 6858000"/>
              <a:gd name="connsiteX111" fmla="*/ 6007749 w 6128435"/>
              <a:gd name="connsiteY111" fmla="*/ 4964715 h 6858000"/>
              <a:gd name="connsiteX112" fmla="*/ 6005269 w 6128435"/>
              <a:gd name="connsiteY112" fmla="*/ 5150567 h 6858000"/>
              <a:gd name="connsiteX113" fmla="*/ 6001127 w 6128435"/>
              <a:gd name="connsiteY113" fmla="*/ 5164609 h 6858000"/>
              <a:gd name="connsiteX114" fmla="*/ 5996647 w 6128435"/>
              <a:gd name="connsiteY114" fmla="*/ 5185640 h 6858000"/>
              <a:gd name="connsiteX115" fmla="*/ 5998514 w 6128435"/>
              <a:gd name="connsiteY115" fmla="*/ 5189673 h 6858000"/>
              <a:gd name="connsiteX116" fmla="*/ 5995970 w 6128435"/>
              <a:gd name="connsiteY116" fmla="*/ 5221547 h 6858000"/>
              <a:gd name="connsiteX117" fmla="*/ 5997218 w 6128435"/>
              <a:gd name="connsiteY117" fmla="*/ 5222031 h 6858000"/>
              <a:gd name="connsiteX118" fmla="*/ 6002116 w 6128435"/>
              <a:gd name="connsiteY118" fmla="*/ 5231223 h 6858000"/>
              <a:gd name="connsiteX119" fmla="*/ 6008541 w 6128435"/>
              <a:gd name="connsiteY119" fmla="*/ 5248680 h 6858000"/>
              <a:gd name="connsiteX120" fmla="*/ 6039260 w 6128435"/>
              <a:gd name="connsiteY120" fmla="*/ 5289518 h 6858000"/>
              <a:gd name="connsiteX121" fmla="*/ 6036748 w 6128435"/>
              <a:gd name="connsiteY121" fmla="*/ 5322752 h 6858000"/>
              <a:gd name="connsiteX122" fmla="*/ 6036943 w 6128435"/>
              <a:gd name="connsiteY122" fmla="*/ 5329480 h 6858000"/>
              <a:gd name="connsiteX123" fmla="*/ 6037236 w 6128435"/>
              <a:gd name="connsiteY123" fmla="*/ 5329634 h 6858000"/>
              <a:gd name="connsiteX124" fmla="*/ 6038019 w 6128435"/>
              <a:gd name="connsiteY124" fmla="*/ 5336764 h 6858000"/>
              <a:gd name="connsiteX125" fmla="*/ 6037298 w 6128435"/>
              <a:gd name="connsiteY125" fmla="*/ 5341753 h 6858000"/>
              <a:gd name="connsiteX126" fmla="*/ 6037677 w 6128435"/>
              <a:gd name="connsiteY126" fmla="*/ 5354807 h 6858000"/>
              <a:gd name="connsiteX127" fmla="*/ 6039728 w 6128435"/>
              <a:gd name="connsiteY127" fmla="*/ 5359416 h 6858000"/>
              <a:gd name="connsiteX128" fmla="*/ 6043311 w 6128435"/>
              <a:gd name="connsiteY128" fmla="*/ 5361407 h 6858000"/>
              <a:gd name="connsiteX129" fmla="*/ 6042954 w 6128435"/>
              <a:gd name="connsiteY129" fmla="*/ 5362576 h 6858000"/>
              <a:gd name="connsiteX130" fmla="*/ 6053435 w 6128435"/>
              <a:gd name="connsiteY130" fmla="*/ 5387547 h 6858000"/>
              <a:gd name="connsiteX131" fmla="*/ 6065933 w 6128435"/>
              <a:gd name="connsiteY131" fmla="*/ 5443002 h 6858000"/>
              <a:gd name="connsiteX132" fmla="*/ 6068640 w 6128435"/>
              <a:gd name="connsiteY132" fmla="*/ 5474503 h 6858000"/>
              <a:gd name="connsiteX133" fmla="*/ 6080922 w 6128435"/>
              <a:gd name="connsiteY133" fmla="*/ 5561070 h 6858000"/>
              <a:gd name="connsiteX134" fmla="*/ 6096949 w 6128435"/>
              <a:gd name="connsiteY134" fmla="*/ 5648179 h 6858000"/>
              <a:gd name="connsiteX135" fmla="*/ 6125703 w 6128435"/>
              <a:gd name="connsiteY135" fmla="*/ 5692894 h 6858000"/>
              <a:gd name="connsiteX136" fmla="*/ 6126670 w 6128435"/>
              <a:gd name="connsiteY136" fmla="*/ 5697882 h 6858000"/>
              <a:gd name="connsiteX137" fmla="*/ 6124061 w 6128435"/>
              <a:gd name="connsiteY137" fmla="*/ 5710294 h 6858000"/>
              <a:gd name="connsiteX138" fmla="*/ 6122213 w 6128435"/>
              <a:gd name="connsiteY138" fmla="*/ 5714762 h 6858000"/>
              <a:gd name="connsiteX139" fmla="*/ 6121353 w 6128435"/>
              <a:gd name="connsiteY139" fmla="*/ 5721725 h 6858000"/>
              <a:gd name="connsiteX140" fmla="*/ 6121607 w 6128435"/>
              <a:gd name="connsiteY140" fmla="*/ 5721959 h 6858000"/>
              <a:gd name="connsiteX141" fmla="*/ 6120262 w 6128435"/>
              <a:gd name="connsiteY141" fmla="*/ 5728358 h 6858000"/>
              <a:gd name="connsiteX142" fmla="*/ 6110194 w 6128435"/>
              <a:gd name="connsiteY142" fmla="*/ 5758853 h 6858000"/>
              <a:gd name="connsiteX143" fmla="*/ 6127519 w 6128435"/>
              <a:gd name="connsiteY143" fmla="*/ 5865775 h 6858000"/>
              <a:gd name="connsiteX144" fmla="*/ 6128435 w 6128435"/>
              <a:gd name="connsiteY144" fmla="*/ 5870164 h 6858000"/>
              <a:gd name="connsiteX145" fmla="*/ 6119217 w 6128435"/>
              <a:gd name="connsiteY145" fmla="*/ 5888542 h 6858000"/>
              <a:gd name="connsiteX146" fmla="*/ 6115966 w 6128435"/>
              <a:gd name="connsiteY146" fmla="*/ 5898387 h 6858000"/>
              <a:gd name="connsiteX147" fmla="*/ 6111924 w 6128435"/>
              <a:gd name="connsiteY147" fmla="*/ 5900444 h 6858000"/>
              <a:gd name="connsiteX148" fmla="*/ 6108716 w 6128435"/>
              <a:gd name="connsiteY148" fmla="*/ 5915345 h 6858000"/>
              <a:gd name="connsiteX149" fmla="*/ 6109524 w 6128435"/>
              <a:gd name="connsiteY149" fmla="*/ 5917328 h 6858000"/>
              <a:gd name="connsiteX150" fmla="*/ 6102493 w 6128435"/>
              <a:gd name="connsiteY150" fmla="*/ 5928602 h 6858000"/>
              <a:gd name="connsiteX151" fmla="*/ 6056863 w 6128435"/>
              <a:gd name="connsiteY151" fmla="*/ 6000643 h 6858000"/>
              <a:gd name="connsiteX152" fmla="*/ 6045436 w 6128435"/>
              <a:gd name="connsiteY152" fmla="*/ 6124480 h 6858000"/>
              <a:gd name="connsiteX153" fmla="*/ 6030489 w 6128435"/>
              <a:gd name="connsiteY153" fmla="*/ 6317666 h 6858000"/>
              <a:gd name="connsiteX154" fmla="*/ 6007492 w 6128435"/>
              <a:gd name="connsiteY154" fmla="*/ 6440818 h 6858000"/>
              <a:gd name="connsiteX155" fmla="*/ 6009467 w 6128435"/>
              <a:gd name="connsiteY155" fmla="*/ 6487076 h 6858000"/>
              <a:gd name="connsiteX156" fmla="*/ 5995064 w 6128435"/>
              <a:gd name="connsiteY156" fmla="*/ 6540791 h 6858000"/>
              <a:gd name="connsiteX157" fmla="*/ 5996309 w 6128435"/>
              <a:gd name="connsiteY157" fmla="*/ 6543961 h 6858000"/>
              <a:gd name="connsiteX158" fmla="*/ 5996048 w 6128435"/>
              <a:gd name="connsiteY158" fmla="*/ 6555444 h 6858000"/>
              <a:gd name="connsiteX159" fmla="*/ 6002524 w 6128435"/>
              <a:gd name="connsiteY159" fmla="*/ 6560188 h 6858000"/>
              <a:gd name="connsiteX160" fmla="*/ 6006823 w 6128435"/>
              <a:gd name="connsiteY160" fmla="*/ 6578546 h 6858000"/>
              <a:gd name="connsiteX161" fmla="*/ 6004510 w 6128435"/>
              <a:gd name="connsiteY161" fmla="*/ 6599256 h 6858000"/>
              <a:gd name="connsiteX162" fmla="*/ 5986207 w 6128435"/>
              <a:gd name="connsiteY162" fmla="*/ 6695855 h 6858000"/>
              <a:gd name="connsiteX163" fmla="*/ 5979428 w 6128435"/>
              <a:gd name="connsiteY163" fmla="*/ 6754678 h 6858000"/>
              <a:gd name="connsiteX164" fmla="*/ 5983398 w 6128435"/>
              <a:gd name="connsiteY164" fmla="*/ 6778641 h 6858000"/>
              <a:gd name="connsiteX165" fmla="*/ 5984543 w 6128435"/>
              <a:gd name="connsiteY165" fmla="*/ 6811016 h 6858000"/>
              <a:gd name="connsiteX166" fmla="*/ 5981802 w 6128435"/>
              <a:gd name="connsiteY166" fmla="*/ 6838578 h 6858000"/>
              <a:gd name="connsiteX167" fmla="*/ 5979671 w 6128435"/>
              <a:gd name="connsiteY167" fmla="*/ 6858000 h 6858000"/>
              <a:gd name="connsiteX168" fmla="*/ 0 w 6128435"/>
              <a:gd name="connsiteY168" fmla="*/ 6858000 h 6858000"/>
              <a:gd name="connsiteX169" fmla="*/ 0 w 6128435"/>
              <a:gd name="connsiteY16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57023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82415 w 6128435"/>
              <a:gd name="connsiteY58" fmla="*/ 3004079 h 6858000"/>
              <a:gd name="connsiteX59" fmla="*/ 5483865 w 6128435"/>
              <a:gd name="connsiteY59" fmla="*/ 3005467 h 6858000"/>
              <a:gd name="connsiteX60" fmla="*/ 5482236 w 6128435"/>
              <a:gd name="connsiteY60" fmla="*/ 3019791 h 6858000"/>
              <a:gd name="connsiteX61" fmla="*/ 5481505 w 6128435"/>
              <a:gd name="connsiteY61" fmla="*/ 3095286 h 6858000"/>
              <a:gd name="connsiteX62" fmla="*/ 5477595 w 6128435"/>
              <a:gd name="connsiteY62" fmla="*/ 3250534 h 6858000"/>
              <a:gd name="connsiteX63" fmla="*/ 5532836 w 6128435"/>
              <a:gd name="connsiteY63" fmla="*/ 3353840 h 6858000"/>
              <a:gd name="connsiteX64" fmla="*/ 5561229 w 6128435"/>
              <a:gd name="connsiteY64" fmla="*/ 3395784 h 6858000"/>
              <a:gd name="connsiteX65" fmla="*/ 5589758 w 6128435"/>
              <a:gd name="connsiteY65" fmla="*/ 3506453 h 6858000"/>
              <a:gd name="connsiteX66" fmla="*/ 5596144 w 6128435"/>
              <a:gd name="connsiteY66" fmla="*/ 3534624 h 6858000"/>
              <a:gd name="connsiteX67" fmla="*/ 5597750 w 6128435"/>
              <a:gd name="connsiteY67" fmla="*/ 3534129 h 6858000"/>
              <a:gd name="connsiteX68" fmla="*/ 5599700 w 6128435"/>
              <a:gd name="connsiteY68" fmla="*/ 3547221 h 6858000"/>
              <a:gd name="connsiteX69" fmla="*/ 5615031 w 6128435"/>
              <a:gd name="connsiteY69" fmla="*/ 3557482 h 6858000"/>
              <a:gd name="connsiteX70" fmla="*/ 5618377 w 6128435"/>
              <a:gd name="connsiteY70" fmla="*/ 3588431 h 6858000"/>
              <a:gd name="connsiteX71" fmla="*/ 5612155 w 6128435"/>
              <a:gd name="connsiteY71" fmla="*/ 3589869 h 6858000"/>
              <a:gd name="connsiteX72" fmla="*/ 5620843 w 6128435"/>
              <a:gd name="connsiteY72" fmla="*/ 3606745 h 6858000"/>
              <a:gd name="connsiteX73" fmla="*/ 5655472 w 6128435"/>
              <a:gd name="connsiteY73" fmla="*/ 3678877 h 6858000"/>
              <a:gd name="connsiteX74" fmla="*/ 5680448 w 6128435"/>
              <a:gd name="connsiteY74" fmla="*/ 3717760 h 6858000"/>
              <a:gd name="connsiteX75" fmla="*/ 5683015 w 6128435"/>
              <a:gd name="connsiteY75" fmla="*/ 3762025 h 6858000"/>
              <a:gd name="connsiteX76" fmla="*/ 5696643 w 6128435"/>
              <a:gd name="connsiteY76" fmla="*/ 3773888 h 6858000"/>
              <a:gd name="connsiteX77" fmla="*/ 5699203 w 6128435"/>
              <a:gd name="connsiteY77" fmla="*/ 3775823 h 6858000"/>
              <a:gd name="connsiteX78" fmla="*/ 5704824 w 6128435"/>
              <a:gd name="connsiteY78" fmla="*/ 3785966 h 6858000"/>
              <a:gd name="connsiteX79" fmla="*/ 5712204 w 6128435"/>
              <a:gd name="connsiteY79" fmla="*/ 3785830 h 6858000"/>
              <a:gd name="connsiteX80" fmla="*/ 5724816 w 6128435"/>
              <a:gd name="connsiteY80" fmla="*/ 3798949 h 6858000"/>
              <a:gd name="connsiteX81" fmla="*/ 5733539 w 6128435"/>
              <a:gd name="connsiteY81" fmla="*/ 3818457 h 6858000"/>
              <a:gd name="connsiteX82" fmla="*/ 5768491 w 6128435"/>
              <a:gd name="connsiteY82" fmla="*/ 3914399 h 6858000"/>
              <a:gd name="connsiteX83" fmla="*/ 5793123 w 6128435"/>
              <a:gd name="connsiteY83" fmla="*/ 3969952 h 6858000"/>
              <a:gd name="connsiteX84" fmla="*/ 5808321 w 6128435"/>
              <a:gd name="connsiteY84" fmla="*/ 3988153 h 6858000"/>
              <a:gd name="connsiteX85" fmla="*/ 5825621 w 6128435"/>
              <a:gd name="connsiteY85" fmla="*/ 4015525 h 6858000"/>
              <a:gd name="connsiteX86" fmla="*/ 5860672 w 6128435"/>
              <a:gd name="connsiteY86" fmla="*/ 4061579 h 6858000"/>
              <a:gd name="connsiteX87" fmla="*/ 5872173 w 6128435"/>
              <a:gd name="connsiteY87" fmla="*/ 4088497 h 6858000"/>
              <a:gd name="connsiteX88" fmla="*/ 5883705 w 6128435"/>
              <a:gd name="connsiteY88" fmla="*/ 4101899 h 6858000"/>
              <a:gd name="connsiteX89" fmla="*/ 5885314 w 6128435"/>
              <a:gd name="connsiteY89" fmla="*/ 4108387 h 6858000"/>
              <a:gd name="connsiteX90" fmla="*/ 5894095 w 6128435"/>
              <a:gd name="connsiteY90" fmla="*/ 4128857 h 6858000"/>
              <a:gd name="connsiteX91" fmla="*/ 5898339 w 6128435"/>
              <a:gd name="connsiteY91" fmla="*/ 4140800 h 6858000"/>
              <a:gd name="connsiteX92" fmla="*/ 5899734 w 6128435"/>
              <a:gd name="connsiteY92" fmla="*/ 4145632 h 6858000"/>
              <a:gd name="connsiteX93" fmla="*/ 5897098 w 6128435"/>
              <a:gd name="connsiteY93" fmla="*/ 4157819 h 6858000"/>
              <a:gd name="connsiteX94" fmla="*/ 5903513 w 6128435"/>
              <a:gd name="connsiteY94" fmla="*/ 4187661 h 6858000"/>
              <a:gd name="connsiteX95" fmla="*/ 5917114 w 6128435"/>
              <a:gd name="connsiteY95" fmla="*/ 4213096 h 6858000"/>
              <a:gd name="connsiteX96" fmla="*/ 5921153 w 6128435"/>
              <a:gd name="connsiteY96" fmla="*/ 4236222 h 6858000"/>
              <a:gd name="connsiteX97" fmla="*/ 5924233 w 6128435"/>
              <a:gd name="connsiteY97" fmla="*/ 4242060 h 6858000"/>
              <a:gd name="connsiteX98" fmla="*/ 5928910 w 6128435"/>
              <a:gd name="connsiteY98" fmla="*/ 4300973 h 6858000"/>
              <a:gd name="connsiteX99" fmla="*/ 5939320 w 6128435"/>
              <a:gd name="connsiteY99" fmla="*/ 4340435 h 6858000"/>
              <a:gd name="connsiteX100" fmla="*/ 5946705 w 6128435"/>
              <a:gd name="connsiteY100" fmla="*/ 4428051 h 6858000"/>
              <a:gd name="connsiteX101" fmla="*/ 5949261 w 6128435"/>
              <a:gd name="connsiteY101" fmla="*/ 4449185 h 6858000"/>
              <a:gd name="connsiteX102" fmla="*/ 5957504 w 6128435"/>
              <a:gd name="connsiteY102" fmla="*/ 4465911 h 6858000"/>
              <a:gd name="connsiteX103" fmla="*/ 5964689 w 6128435"/>
              <a:gd name="connsiteY103" fmla="*/ 4468532 h 6858000"/>
              <a:gd name="connsiteX104" fmla="*/ 5967062 w 6128435"/>
              <a:gd name="connsiteY104" fmla="*/ 4479923 h 6858000"/>
              <a:gd name="connsiteX105" fmla="*/ 5968960 w 6128435"/>
              <a:gd name="connsiteY105" fmla="*/ 4482655 h 6858000"/>
              <a:gd name="connsiteX106" fmla="*/ 5978567 w 6128435"/>
              <a:gd name="connsiteY106" fmla="*/ 4498605 h 6858000"/>
              <a:gd name="connsiteX107" fmla="*/ 5980106 w 6128435"/>
              <a:gd name="connsiteY107" fmla="*/ 4585087 h 6858000"/>
              <a:gd name="connsiteX108" fmla="*/ 5998138 w 6128435"/>
              <a:gd name="connsiteY108" fmla="*/ 4697518 h 6858000"/>
              <a:gd name="connsiteX109" fmla="*/ 6013516 w 6128435"/>
              <a:gd name="connsiteY109" fmla="*/ 4786619 h 6858000"/>
              <a:gd name="connsiteX110" fmla="*/ 6025404 w 6128435"/>
              <a:gd name="connsiteY110" fmla="*/ 4858148 h 6858000"/>
              <a:gd name="connsiteX111" fmla="*/ 6007749 w 6128435"/>
              <a:gd name="connsiteY111" fmla="*/ 4964715 h 6858000"/>
              <a:gd name="connsiteX112" fmla="*/ 6005269 w 6128435"/>
              <a:gd name="connsiteY112" fmla="*/ 5150567 h 6858000"/>
              <a:gd name="connsiteX113" fmla="*/ 6001127 w 6128435"/>
              <a:gd name="connsiteY113" fmla="*/ 5164609 h 6858000"/>
              <a:gd name="connsiteX114" fmla="*/ 5996647 w 6128435"/>
              <a:gd name="connsiteY114" fmla="*/ 5185640 h 6858000"/>
              <a:gd name="connsiteX115" fmla="*/ 5998514 w 6128435"/>
              <a:gd name="connsiteY115" fmla="*/ 5189673 h 6858000"/>
              <a:gd name="connsiteX116" fmla="*/ 5995970 w 6128435"/>
              <a:gd name="connsiteY116" fmla="*/ 5221547 h 6858000"/>
              <a:gd name="connsiteX117" fmla="*/ 5997218 w 6128435"/>
              <a:gd name="connsiteY117" fmla="*/ 5222031 h 6858000"/>
              <a:gd name="connsiteX118" fmla="*/ 6002116 w 6128435"/>
              <a:gd name="connsiteY118" fmla="*/ 5231223 h 6858000"/>
              <a:gd name="connsiteX119" fmla="*/ 6008541 w 6128435"/>
              <a:gd name="connsiteY119" fmla="*/ 5248680 h 6858000"/>
              <a:gd name="connsiteX120" fmla="*/ 6039260 w 6128435"/>
              <a:gd name="connsiteY120" fmla="*/ 5289518 h 6858000"/>
              <a:gd name="connsiteX121" fmla="*/ 6036748 w 6128435"/>
              <a:gd name="connsiteY121" fmla="*/ 5322752 h 6858000"/>
              <a:gd name="connsiteX122" fmla="*/ 6036943 w 6128435"/>
              <a:gd name="connsiteY122" fmla="*/ 5329480 h 6858000"/>
              <a:gd name="connsiteX123" fmla="*/ 6037236 w 6128435"/>
              <a:gd name="connsiteY123" fmla="*/ 5329634 h 6858000"/>
              <a:gd name="connsiteX124" fmla="*/ 6038019 w 6128435"/>
              <a:gd name="connsiteY124" fmla="*/ 5336764 h 6858000"/>
              <a:gd name="connsiteX125" fmla="*/ 6037298 w 6128435"/>
              <a:gd name="connsiteY125" fmla="*/ 5341753 h 6858000"/>
              <a:gd name="connsiteX126" fmla="*/ 6037677 w 6128435"/>
              <a:gd name="connsiteY126" fmla="*/ 5354807 h 6858000"/>
              <a:gd name="connsiteX127" fmla="*/ 6039728 w 6128435"/>
              <a:gd name="connsiteY127" fmla="*/ 5359416 h 6858000"/>
              <a:gd name="connsiteX128" fmla="*/ 6043311 w 6128435"/>
              <a:gd name="connsiteY128" fmla="*/ 5361407 h 6858000"/>
              <a:gd name="connsiteX129" fmla="*/ 6042954 w 6128435"/>
              <a:gd name="connsiteY129" fmla="*/ 5362576 h 6858000"/>
              <a:gd name="connsiteX130" fmla="*/ 6053435 w 6128435"/>
              <a:gd name="connsiteY130" fmla="*/ 5387547 h 6858000"/>
              <a:gd name="connsiteX131" fmla="*/ 6065933 w 6128435"/>
              <a:gd name="connsiteY131" fmla="*/ 5443002 h 6858000"/>
              <a:gd name="connsiteX132" fmla="*/ 6068640 w 6128435"/>
              <a:gd name="connsiteY132" fmla="*/ 5474503 h 6858000"/>
              <a:gd name="connsiteX133" fmla="*/ 6080922 w 6128435"/>
              <a:gd name="connsiteY133" fmla="*/ 5561070 h 6858000"/>
              <a:gd name="connsiteX134" fmla="*/ 6096949 w 6128435"/>
              <a:gd name="connsiteY134" fmla="*/ 5648179 h 6858000"/>
              <a:gd name="connsiteX135" fmla="*/ 6125703 w 6128435"/>
              <a:gd name="connsiteY135" fmla="*/ 5692894 h 6858000"/>
              <a:gd name="connsiteX136" fmla="*/ 6126670 w 6128435"/>
              <a:gd name="connsiteY136" fmla="*/ 5697882 h 6858000"/>
              <a:gd name="connsiteX137" fmla="*/ 6124061 w 6128435"/>
              <a:gd name="connsiteY137" fmla="*/ 5710294 h 6858000"/>
              <a:gd name="connsiteX138" fmla="*/ 6122213 w 6128435"/>
              <a:gd name="connsiteY138" fmla="*/ 5714762 h 6858000"/>
              <a:gd name="connsiteX139" fmla="*/ 6121353 w 6128435"/>
              <a:gd name="connsiteY139" fmla="*/ 5721725 h 6858000"/>
              <a:gd name="connsiteX140" fmla="*/ 6121607 w 6128435"/>
              <a:gd name="connsiteY140" fmla="*/ 5721959 h 6858000"/>
              <a:gd name="connsiteX141" fmla="*/ 6120262 w 6128435"/>
              <a:gd name="connsiteY141" fmla="*/ 5728358 h 6858000"/>
              <a:gd name="connsiteX142" fmla="*/ 6110194 w 6128435"/>
              <a:gd name="connsiteY142" fmla="*/ 5758853 h 6858000"/>
              <a:gd name="connsiteX143" fmla="*/ 6127519 w 6128435"/>
              <a:gd name="connsiteY143" fmla="*/ 5865775 h 6858000"/>
              <a:gd name="connsiteX144" fmla="*/ 6128435 w 6128435"/>
              <a:gd name="connsiteY144" fmla="*/ 5870164 h 6858000"/>
              <a:gd name="connsiteX145" fmla="*/ 6119217 w 6128435"/>
              <a:gd name="connsiteY145" fmla="*/ 5888542 h 6858000"/>
              <a:gd name="connsiteX146" fmla="*/ 6115966 w 6128435"/>
              <a:gd name="connsiteY146" fmla="*/ 5898387 h 6858000"/>
              <a:gd name="connsiteX147" fmla="*/ 6111924 w 6128435"/>
              <a:gd name="connsiteY147" fmla="*/ 5900444 h 6858000"/>
              <a:gd name="connsiteX148" fmla="*/ 6108716 w 6128435"/>
              <a:gd name="connsiteY148" fmla="*/ 5915345 h 6858000"/>
              <a:gd name="connsiteX149" fmla="*/ 6109524 w 6128435"/>
              <a:gd name="connsiteY149" fmla="*/ 5917328 h 6858000"/>
              <a:gd name="connsiteX150" fmla="*/ 6102493 w 6128435"/>
              <a:gd name="connsiteY150" fmla="*/ 5928602 h 6858000"/>
              <a:gd name="connsiteX151" fmla="*/ 6056863 w 6128435"/>
              <a:gd name="connsiteY151" fmla="*/ 6000643 h 6858000"/>
              <a:gd name="connsiteX152" fmla="*/ 6045436 w 6128435"/>
              <a:gd name="connsiteY152" fmla="*/ 6124480 h 6858000"/>
              <a:gd name="connsiteX153" fmla="*/ 6030489 w 6128435"/>
              <a:gd name="connsiteY153" fmla="*/ 6317666 h 6858000"/>
              <a:gd name="connsiteX154" fmla="*/ 6007492 w 6128435"/>
              <a:gd name="connsiteY154" fmla="*/ 6440818 h 6858000"/>
              <a:gd name="connsiteX155" fmla="*/ 6009467 w 6128435"/>
              <a:gd name="connsiteY155" fmla="*/ 6487076 h 6858000"/>
              <a:gd name="connsiteX156" fmla="*/ 5995064 w 6128435"/>
              <a:gd name="connsiteY156" fmla="*/ 6540791 h 6858000"/>
              <a:gd name="connsiteX157" fmla="*/ 5996309 w 6128435"/>
              <a:gd name="connsiteY157" fmla="*/ 6543961 h 6858000"/>
              <a:gd name="connsiteX158" fmla="*/ 5996048 w 6128435"/>
              <a:gd name="connsiteY158" fmla="*/ 6555444 h 6858000"/>
              <a:gd name="connsiteX159" fmla="*/ 6002524 w 6128435"/>
              <a:gd name="connsiteY159" fmla="*/ 6560188 h 6858000"/>
              <a:gd name="connsiteX160" fmla="*/ 6006823 w 6128435"/>
              <a:gd name="connsiteY160" fmla="*/ 6578546 h 6858000"/>
              <a:gd name="connsiteX161" fmla="*/ 6004510 w 6128435"/>
              <a:gd name="connsiteY161" fmla="*/ 6599256 h 6858000"/>
              <a:gd name="connsiteX162" fmla="*/ 5986207 w 6128435"/>
              <a:gd name="connsiteY162" fmla="*/ 6695855 h 6858000"/>
              <a:gd name="connsiteX163" fmla="*/ 5979428 w 6128435"/>
              <a:gd name="connsiteY163" fmla="*/ 6754678 h 6858000"/>
              <a:gd name="connsiteX164" fmla="*/ 5983398 w 6128435"/>
              <a:gd name="connsiteY164" fmla="*/ 6778641 h 6858000"/>
              <a:gd name="connsiteX165" fmla="*/ 5984543 w 6128435"/>
              <a:gd name="connsiteY165" fmla="*/ 6811016 h 6858000"/>
              <a:gd name="connsiteX166" fmla="*/ 5981802 w 6128435"/>
              <a:gd name="connsiteY166" fmla="*/ 6838578 h 6858000"/>
              <a:gd name="connsiteX167" fmla="*/ 5979671 w 6128435"/>
              <a:gd name="connsiteY167" fmla="*/ 6858000 h 6858000"/>
              <a:gd name="connsiteX168" fmla="*/ 0 w 6128435"/>
              <a:gd name="connsiteY168" fmla="*/ 6858000 h 6858000"/>
              <a:gd name="connsiteX169" fmla="*/ 0 w 6128435"/>
              <a:gd name="connsiteY16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57023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82415 w 6128435"/>
              <a:gd name="connsiteY58" fmla="*/ 3004079 h 6858000"/>
              <a:gd name="connsiteX59" fmla="*/ 5483865 w 6128435"/>
              <a:gd name="connsiteY59" fmla="*/ 3005467 h 6858000"/>
              <a:gd name="connsiteX60" fmla="*/ 5482236 w 6128435"/>
              <a:gd name="connsiteY60" fmla="*/ 3019791 h 6858000"/>
              <a:gd name="connsiteX61" fmla="*/ 5481505 w 6128435"/>
              <a:gd name="connsiteY61" fmla="*/ 3095286 h 6858000"/>
              <a:gd name="connsiteX62" fmla="*/ 5477595 w 6128435"/>
              <a:gd name="connsiteY62" fmla="*/ 3250534 h 6858000"/>
              <a:gd name="connsiteX63" fmla="*/ 5532836 w 6128435"/>
              <a:gd name="connsiteY63" fmla="*/ 3353840 h 6858000"/>
              <a:gd name="connsiteX64" fmla="*/ 5561229 w 6128435"/>
              <a:gd name="connsiteY64" fmla="*/ 3395784 h 6858000"/>
              <a:gd name="connsiteX65" fmla="*/ 5589758 w 6128435"/>
              <a:gd name="connsiteY65" fmla="*/ 3506453 h 6858000"/>
              <a:gd name="connsiteX66" fmla="*/ 5596144 w 6128435"/>
              <a:gd name="connsiteY66" fmla="*/ 3534624 h 6858000"/>
              <a:gd name="connsiteX67" fmla="*/ 5597750 w 6128435"/>
              <a:gd name="connsiteY67" fmla="*/ 3534129 h 6858000"/>
              <a:gd name="connsiteX68" fmla="*/ 5599700 w 6128435"/>
              <a:gd name="connsiteY68" fmla="*/ 3547221 h 6858000"/>
              <a:gd name="connsiteX69" fmla="*/ 5615031 w 6128435"/>
              <a:gd name="connsiteY69" fmla="*/ 3557482 h 6858000"/>
              <a:gd name="connsiteX70" fmla="*/ 5618377 w 6128435"/>
              <a:gd name="connsiteY70" fmla="*/ 3588431 h 6858000"/>
              <a:gd name="connsiteX71" fmla="*/ 5612155 w 6128435"/>
              <a:gd name="connsiteY71" fmla="*/ 3589869 h 6858000"/>
              <a:gd name="connsiteX72" fmla="*/ 5620843 w 6128435"/>
              <a:gd name="connsiteY72" fmla="*/ 3606745 h 6858000"/>
              <a:gd name="connsiteX73" fmla="*/ 5655472 w 6128435"/>
              <a:gd name="connsiteY73" fmla="*/ 3678877 h 6858000"/>
              <a:gd name="connsiteX74" fmla="*/ 5680448 w 6128435"/>
              <a:gd name="connsiteY74" fmla="*/ 3717760 h 6858000"/>
              <a:gd name="connsiteX75" fmla="*/ 5683015 w 6128435"/>
              <a:gd name="connsiteY75" fmla="*/ 3762025 h 6858000"/>
              <a:gd name="connsiteX76" fmla="*/ 5696643 w 6128435"/>
              <a:gd name="connsiteY76" fmla="*/ 3773888 h 6858000"/>
              <a:gd name="connsiteX77" fmla="*/ 5699203 w 6128435"/>
              <a:gd name="connsiteY77" fmla="*/ 3775823 h 6858000"/>
              <a:gd name="connsiteX78" fmla="*/ 5704824 w 6128435"/>
              <a:gd name="connsiteY78" fmla="*/ 3785966 h 6858000"/>
              <a:gd name="connsiteX79" fmla="*/ 5712204 w 6128435"/>
              <a:gd name="connsiteY79" fmla="*/ 3785830 h 6858000"/>
              <a:gd name="connsiteX80" fmla="*/ 5724816 w 6128435"/>
              <a:gd name="connsiteY80" fmla="*/ 3798949 h 6858000"/>
              <a:gd name="connsiteX81" fmla="*/ 5733539 w 6128435"/>
              <a:gd name="connsiteY81" fmla="*/ 3818457 h 6858000"/>
              <a:gd name="connsiteX82" fmla="*/ 5768491 w 6128435"/>
              <a:gd name="connsiteY82" fmla="*/ 3914399 h 6858000"/>
              <a:gd name="connsiteX83" fmla="*/ 5793123 w 6128435"/>
              <a:gd name="connsiteY83" fmla="*/ 3969952 h 6858000"/>
              <a:gd name="connsiteX84" fmla="*/ 5808321 w 6128435"/>
              <a:gd name="connsiteY84" fmla="*/ 3988153 h 6858000"/>
              <a:gd name="connsiteX85" fmla="*/ 5825621 w 6128435"/>
              <a:gd name="connsiteY85" fmla="*/ 4015525 h 6858000"/>
              <a:gd name="connsiteX86" fmla="*/ 5860672 w 6128435"/>
              <a:gd name="connsiteY86" fmla="*/ 4061579 h 6858000"/>
              <a:gd name="connsiteX87" fmla="*/ 5872173 w 6128435"/>
              <a:gd name="connsiteY87" fmla="*/ 4088497 h 6858000"/>
              <a:gd name="connsiteX88" fmla="*/ 5883705 w 6128435"/>
              <a:gd name="connsiteY88" fmla="*/ 4101899 h 6858000"/>
              <a:gd name="connsiteX89" fmla="*/ 5885314 w 6128435"/>
              <a:gd name="connsiteY89" fmla="*/ 4108387 h 6858000"/>
              <a:gd name="connsiteX90" fmla="*/ 5894095 w 6128435"/>
              <a:gd name="connsiteY90" fmla="*/ 4128857 h 6858000"/>
              <a:gd name="connsiteX91" fmla="*/ 5898339 w 6128435"/>
              <a:gd name="connsiteY91" fmla="*/ 4140800 h 6858000"/>
              <a:gd name="connsiteX92" fmla="*/ 5899734 w 6128435"/>
              <a:gd name="connsiteY92" fmla="*/ 4145632 h 6858000"/>
              <a:gd name="connsiteX93" fmla="*/ 5903513 w 6128435"/>
              <a:gd name="connsiteY93" fmla="*/ 4187661 h 6858000"/>
              <a:gd name="connsiteX94" fmla="*/ 5917114 w 6128435"/>
              <a:gd name="connsiteY94" fmla="*/ 4213096 h 6858000"/>
              <a:gd name="connsiteX95" fmla="*/ 5921153 w 6128435"/>
              <a:gd name="connsiteY95" fmla="*/ 4236222 h 6858000"/>
              <a:gd name="connsiteX96" fmla="*/ 5924233 w 6128435"/>
              <a:gd name="connsiteY96" fmla="*/ 4242060 h 6858000"/>
              <a:gd name="connsiteX97" fmla="*/ 5928910 w 6128435"/>
              <a:gd name="connsiteY97" fmla="*/ 4300973 h 6858000"/>
              <a:gd name="connsiteX98" fmla="*/ 5939320 w 6128435"/>
              <a:gd name="connsiteY98" fmla="*/ 4340435 h 6858000"/>
              <a:gd name="connsiteX99" fmla="*/ 5946705 w 6128435"/>
              <a:gd name="connsiteY99" fmla="*/ 4428051 h 6858000"/>
              <a:gd name="connsiteX100" fmla="*/ 5949261 w 6128435"/>
              <a:gd name="connsiteY100" fmla="*/ 4449185 h 6858000"/>
              <a:gd name="connsiteX101" fmla="*/ 5957504 w 6128435"/>
              <a:gd name="connsiteY101" fmla="*/ 4465911 h 6858000"/>
              <a:gd name="connsiteX102" fmla="*/ 5964689 w 6128435"/>
              <a:gd name="connsiteY102" fmla="*/ 4468532 h 6858000"/>
              <a:gd name="connsiteX103" fmla="*/ 5967062 w 6128435"/>
              <a:gd name="connsiteY103" fmla="*/ 4479923 h 6858000"/>
              <a:gd name="connsiteX104" fmla="*/ 5968960 w 6128435"/>
              <a:gd name="connsiteY104" fmla="*/ 4482655 h 6858000"/>
              <a:gd name="connsiteX105" fmla="*/ 5978567 w 6128435"/>
              <a:gd name="connsiteY105" fmla="*/ 4498605 h 6858000"/>
              <a:gd name="connsiteX106" fmla="*/ 5980106 w 6128435"/>
              <a:gd name="connsiteY106" fmla="*/ 4585087 h 6858000"/>
              <a:gd name="connsiteX107" fmla="*/ 5998138 w 6128435"/>
              <a:gd name="connsiteY107" fmla="*/ 4697518 h 6858000"/>
              <a:gd name="connsiteX108" fmla="*/ 6013516 w 6128435"/>
              <a:gd name="connsiteY108" fmla="*/ 4786619 h 6858000"/>
              <a:gd name="connsiteX109" fmla="*/ 6025404 w 6128435"/>
              <a:gd name="connsiteY109" fmla="*/ 4858148 h 6858000"/>
              <a:gd name="connsiteX110" fmla="*/ 6007749 w 6128435"/>
              <a:gd name="connsiteY110" fmla="*/ 4964715 h 6858000"/>
              <a:gd name="connsiteX111" fmla="*/ 6005269 w 6128435"/>
              <a:gd name="connsiteY111" fmla="*/ 5150567 h 6858000"/>
              <a:gd name="connsiteX112" fmla="*/ 6001127 w 6128435"/>
              <a:gd name="connsiteY112" fmla="*/ 5164609 h 6858000"/>
              <a:gd name="connsiteX113" fmla="*/ 5996647 w 6128435"/>
              <a:gd name="connsiteY113" fmla="*/ 5185640 h 6858000"/>
              <a:gd name="connsiteX114" fmla="*/ 5998514 w 6128435"/>
              <a:gd name="connsiteY114" fmla="*/ 5189673 h 6858000"/>
              <a:gd name="connsiteX115" fmla="*/ 5995970 w 6128435"/>
              <a:gd name="connsiteY115" fmla="*/ 5221547 h 6858000"/>
              <a:gd name="connsiteX116" fmla="*/ 5997218 w 6128435"/>
              <a:gd name="connsiteY116" fmla="*/ 5222031 h 6858000"/>
              <a:gd name="connsiteX117" fmla="*/ 6002116 w 6128435"/>
              <a:gd name="connsiteY117" fmla="*/ 5231223 h 6858000"/>
              <a:gd name="connsiteX118" fmla="*/ 6008541 w 6128435"/>
              <a:gd name="connsiteY118" fmla="*/ 5248680 h 6858000"/>
              <a:gd name="connsiteX119" fmla="*/ 6039260 w 6128435"/>
              <a:gd name="connsiteY119" fmla="*/ 5289518 h 6858000"/>
              <a:gd name="connsiteX120" fmla="*/ 6036748 w 6128435"/>
              <a:gd name="connsiteY120" fmla="*/ 5322752 h 6858000"/>
              <a:gd name="connsiteX121" fmla="*/ 6036943 w 6128435"/>
              <a:gd name="connsiteY121" fmla="*/ 5329480 h 6858000"/>
              <a:gd name="connsiteX122" fmla="*/ 6037236 w 6128435"/>
              <a:gd name="connsiteY122" fmla="*/ 5329634 h 6858000"/>
              <a:gd name="connsiteX123" fmla="*/ 6038019 w 6128435"/>
              <a:gd name="connsiteY123" fmla="*/ 5336764 h 6858000"/>
              <a:gd name="connsiteX124" fmla="*/ 6037298 w 6128435"/>
              <a:gd name="connsiteY124" fmla="*/ 5341753 h 6858000"/>
              <a:gd name="connsiteX125" fmla="*/ 6037677 w 6128435"/>
              <a:gd name="connsiteY125" fmla="*/ 5354807 h 6858000"/>
              <a:gd name="connsiteX126" fmla="*/ 6039728 w 6128435"/>
              <a:gd name="connsiteY126" fmla="*/ 5359416 h 6858000"/>
              <a:gd name="connsiteX127" fmla="*/ 6043311 w 6128435"/>
              <a:gd name="connsiteY127" fmla="*/ 5361407 h 6858000"/>
              <a:gd name="connsiteX128" fmla="*/ 6042954 w 6128435"/>
              <a:gd name="connsiteY128" fmla="*/ 5362576 h 6858000"/>
              <a:gd name="connsiteX129" fmla="*/ 6053435 w 6128435"/>
              <a:gd name="connsiteY129" fmla="*/ 5387547 h 6858000"/>
              <a:gd name="connsiteX130" fmla="*/ 6065933 w 6128435"/>
              <a:gd name="connsiteY130" fmla="*/ 5443002 h 6858000"/>
              <a:gd name="connsiteX131" fmla="*/ 6068640 w 6128435"/>
              <a:gd name="connsiteY131" fmla="*/ 5474503 h 6858000"/>
              <a:gd name="connsiteX132" fmla="*/ 6080922 w 6128435"/>
              <a:gd name="connsiteY132" fmla="*/ 5561070 h 6858000"/>
              <a:gd name="connsiteX133" fmla="*/ 6096949 w 6128435"/>
              <a:gd name="connsiteY133" fmla="*/ 5648179 h 6858000"/>
              <a:gd name="connsiteX134" fmla="*/ 6125703 w 6128435"/>
              <a:gd name="connsiteY134" fmla="*/ 5692894 h 6858000"/>
              <a:gd name="connsiteX135" fmla="*/ 6126670 w 6128435"/>
              <a:gd name="connsiteY135" fmla="*/ 5697882 h 6858000"/>
              <a:gd name="connsiteX136" fmla="*/ 6124061 w 6128435"/>
              <a:gd name="connsiteY136" fmla="*/ 5710294 h 6858000"/>
              <a:gd name="connsiteX137" fmla="*/ 6122213 w 6128435"/>
              <a:gd name="connsiteY137" fmla="*/ 5714762 h 6858000"/>
              <a:gd name="connsiteX138" fmla="*/ 6121353 w 6128435"/>
              <a:gd name="connsiteY138" fmla="*/ 5721725 h 6858000"/>
              <a:gd name="connsiteX139" fmla="*/ 6121607 w 6128435"/>
              <a:gd name="connsiteY139" fmla="*/ 5721959 h 6858000"/>
              <a:gd name="connsiteX140" fmla="*/ 6120262 w 6128435"/>
              <a:gd name="connsiteY140" fmla="*/ 5728358 h 6858000"/>
              <a:gd name="connsiteX141" fmla="*/ 6110194 w 6128435"/>
              <a:gd name="connsiteY141" fmla="*/ 5758853 h 6858000"/>
              <a:gd name="connsiteX142" fmla="*/ 6127519 w 6128435"/>
              <a:gd name="connsiteY142" fmla="*/ 5865775 h 6858000"/>
              <a:gd name="connsiteX143" fmla="*/ 6128435 w 6128435"/>
              <a:gd name="connsiteY143" fmla="*/ 5870164 h 6858000"/>
              <a:gd name="connsiteX144" fmla="*/ 6119217 w 6128435"/>
              <a:gd name="connsiteY144" fmla="*/ 5888542 h 6858000"/>
              <a:gd name="connsiteX145" fmla="*/ 6115966 w 6128435"/>
              <a:gd name="connsiteY145" fmla="*/ 5898387 h 6858000"/>
              <a:gd name="connsiteX146" fmla="*/ 6111924 w 6128435"/>
              <a:gd name="connsiteY146" fmla="*/ 5900444 h 6858000"/>
              <a:gd name="connsiteX147" fmla="*/ 6108716 w 6128435"/>
              <a:gd name="connsiteY147" fmla="*/ 5915345 h 6858000"/>
              <a:gd name="connsiteX148" fmla="*/ 6109524 w 6128435"/>
              <a:gd name="connsiteY148" fmla="*/ 5917328 h 6858000"/>
              <a:gd name="connsiteX149" fmla="*/ 6102493 w 6128435"/>
              <a:gd name="connsiteY149" fmla="*/ 5928602 h 6858000"/>
              <a:gd name="connsiteX150" fmla="*/ 6056863 w 6128435"/>
              <a:gd name="connsiteY150" fmla="*/ 6000643 h 6858000"/>
              <a:gd name="connsiteX151" fmla="*/ 6045436 w 6128435"/>
              <a:gd name="connsiteY151" fmla="*/ 6124480 h 6858000"/>
              <a:gd name="connsiteX152" fmla="*/ 6030489 w 6128435"/>
              <a:gd name="connsiteY152" fmla="*/ 6317666 h 6858000"/>
              <a:gd name="connsiteX153" fmla="*/ 6007492 w 6128435"/>
              <a:gd name="connsiteY153" fmla="*/ 6440818 h 6858000"/>
              <a:gd name="connsiteX154" fmla="*/ 6009467 w 6128435"/>
              <a:gd name="connsiteY154" fmla="*/ 6487076 h 6858000"/>
              <a:gd name="connsiteX155" fmla="*/ 5995064 w 6128435"/>
              <a:gd name="connsiteY155" fmla="*/ 6540791 h 6858000"/>
              <a:gd name="connsiteX156" fmla="*/ 5996309 w 6128435"/>
              <a:gd name="connsiteY156" fmla="*/ 6543961 h 6858000"/>
              <a:gd name="connsiteX157" fmla="*/ 5996048 w 6128435"/>
              <a:gd name="connsiteY157" fmla="*/ 6555444 h 6858000"/>
              <a:gd name="connsiteX158" fmla="*/ 6002524 w 6128435"/>
              <a:gd name="connsiteY158" fmla="*/ 6560188 h 6858000"/>
              <a:gd name="connsiteX159" fmla="*/ 6006823 w 6128435"/>
              <a:gd name="connsiteY159" fmla="*/ 6578546 h 6858000"/>
              <a:gd name="connsiteX160" fmla="*/ 6004510 w 6128435"/>
              <a:gd name="connsiteY160" fmla="*/ 6599256 h 6858000"/>
              <a:gd name="connsiteX161" fmla="*/ 5986207 w 6128435"/>
              <a:gd name="connsiteY161" fmla="*/ 6695855 h 6858000"/>
              <a:gd name="connsiteX162" fmla="*/ 5979428 w 6128435"/>
              <a:gd name="connsiteY162" fmla="*/ 6754678 h 6858000"/>
              <a:gd name="connsiteX163" fmla="*/ 5983398 w 6128435"/>
              <a:gd name="connsiteY163" fmla="*/ 6778641 h 6858000"/>
              <a:gd name="connsiteX164" fmla="*/ 5984543 w 6128435"/>
              <a:gd name="connsiteY164" fmla="*/ 6811016 h 6858000"/>
              <a:gd name="connsiteX165" fmla="*/ 5981802 w 6128435"/>
              <a:gd name="connsiteY165" fmla="*/ 6838578 h 6858000"/>
              <a:gd name="connsiteX166" fmla="*/ 5979671 w 6128435"/>
              <a:gd name="connsiteY166" fmla="*/ 6858000 h 6858000"/>
              <a:gd name="connsiteX167" fmla="*/ 0 w 6128435"/>
              <a:gd name="connsiteY167" fmla="*/ 6858000 h 6858000"/>
              <a:gd name="connsiteX168" fmla="*/ 0 w 6128435"/>
              <a:gd name="connsiteY16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9051 w 6128435"/>
              <a:gd name="connsiteY13" fmla="*/ 782518 h 6858000"/>
              <a:gd name="connsiteX14" fmla="*/ 5210428 w 6128435"/>
              <a:gd name="connsiteY14" fmla="*/ 815772 h 6858000"/>
              <a:gd name="connsiteX15" fmla="*/ 5221088 w 6128435"/>
              <a:gd name="connsiteY15" fmla="*/ 860193 h 6858000"/>
              <a:gd name="connsiteX16" fmla="*/ 5227653 w 6128435"/>
              <a:gd name="connsiteY16" fmla="*/ 886709 h 6858000"/>
              <a:gd name="connsiteX17" fmla="*/ 5230806 w 6128435"/>
              <a:gd name="connsiteY17" fmla="*/ 961354 h 6858000"/>
              <a:gd name="connsiteX18" fmla="*/ 5201018 w 6128435"/>
              <a:gd name="connsiteY18" fmla="*/ 1095027 h 6858000"/>
              <a:gd name="connsiteX19" fmla="*/ 5202153 w 6128435"/>
              <a:gd name="connsiteY19" fmla="*/ 1133224 h 6858000"/>
              <a:gd name="connsiteX20" fmla="*/ 5207370 w 6128435"/>
              <a:gd name="connsiteY20" fmla="*/ 1138097 h 6858000"/>
              <a:gd name="connsiteX21" fmla="*/ 5189234 w 6128435"/>
              <a:gd name="connsiteY21" fmla="*/ 1193495 h 6858000"/>
              <a:gd name="connsiteX22" fmla="*/ 5202769 w 6128435"/>
              <a:gd name="connsiteY22" fmla="*/ 1269450 h 6858000"/>
              <a:gd name="connsiteX23" fmla="*/ 5225968 w 6128435"/>
              <a:gd name="connsiteY23" fmla="*/ 1357994 h 6858000"/>
              <a:gd name="connsiteX24" fmla="*/ 5233819 w 6128435"/>
              <a:gd name="connsiteY24" fmla="*/ 1380922 h 6858000"/>
              <a:gd name="connsiteX25" fmla="*/ 5237226 w 6128435"/>
              <a:gd name="connsiteY25" fmla="*/ 1441327 h 6858000"/>
              <a:gd name="connsiteX26" fmla="*/ 5244434 w 6128435"/>
              <a:gd name="connsiteY26" fmla="*/ 1580810 h 6858000"/>
              <a:gd name="connsiteX27" fmla="*/ 5251453 w 6128435"/>
              <a:gd name="connsiteY27" fmla="*/ 1583934 h 6858000"/>
              <a:gd name="connsiteX28" fmla="*/ 5253136 w 6128435"/>
              <a:gd name="connsiteY28" fmla="*/ 1595457 h 6858000"/>
              <a:gd name="connsiteX29" fmla="*/ 5254863 w 6128435"/>
              <a:gd name="connsiteY29" fmla="*/ 1598311 h 6858000"/>
              <a:gd name="connsiteX30" fmla="*/ 5263491 w 6128435"/>
              <a:gd name="connsiteY30" fmla="*/ 1642938 h 6858000"/>
              <a:gd name="connsiteX31" fmla="*/ 5261314 w 6128435"/>
              <a:gd name="connsiteY31" fmla="*/ 1689177 h 6858000"/>
              <a:gd name="connsiteX32" fmla="*/ 5259788 w 6128435"/>
              <a:gd name="connsiteY32" fmla="*/ 1768516 h 6858000"/>
              <a:gd name="connsiteX33" fmla="*/ 5255696 w 6128435"/>
              <a:gd name="connsiteY33" fmla="*/ 1953770 h 6858000"/>
              <a:gd name="connsiteX34" fmla="*/ 5252592 w 6128435"/>
              <a:gd name="connsiteY34" fmla="*/ 2092210 h 6858000"/>
              <a:gd name="connsiteX35" fmla="*/ 5264303 w 6128435"/>
              <a:gd name="connsiteY35" fmla="*/ 2225157 h 6858000"/>
              <a:gd name="connsiteX36" fmla="*/ 5254949 w 6128435"/>
              <a:gd name="connsiteY36" fmla="*/ 2236160 h 6858000"/>
              <a:gd name="connsiteX37" fmla="*/ 5250104 w 6128435"/>
              <a:gd name="connsiteY37" fmla="*/ 2249166 h 6858000"/>
              <a:gd name="connsiteX38" fmla="*/ 5251214 w 6128435"/>
              <a:gd name="connsiteY38" fmla="*/ 2250944 h 6858000"/>
              <a:gd name="connsiteX39" fmla="*/ 5250644 w 6128435"/>
              <a:gd name="connsiteY39" fmla="*/ 2266619 h 6858000"/>
              <a:gd name="connsiteX40" fmla="*/ 5247111 w 6128435"/>
              <a:gd name="connsiteY40" fmla="*/ 2269679 h 6858000"/>
              <a:gd name="connsiteX41" fmla="*/ 5279312 w 6128435"/>
              <a:gd name="connsiteY41" fmla="*/ 2302757 h 6858000"/>
              <a:gd name="connsiteX42" fmla="*/ 5293877 w 6128435"/>
              <a:gd name="connsiteY42" fmla="*/ 2368649 h 6858000"/>
              <a:gd name="connsiteX43" fmla="*/ 5311338 w 6128435"/>
              <a:gd name="connsiteY43" fmla="*/ 2404034 h 6858000"/>
              <a:gd name="connsiteX44" fmla="*/ 5338366 w 6128435"/>
              <a:gd name="connsiteY44" fmla="*/ 2465052 h 6858000"/>
              <a:gd name="connsiteX45" fmla="*/ 5371263 w 6128435"/>
              <a:gd name="connsiteY45" fmla="*/ 2586413 h 6858000"/>
              <a:gd name="connsiteX46" fmla="*/ 5407503 w 6128435"/>
              <a:gd name="connsiteY46" fmla="*/ 2786290 h 6858000"/>
              <a:gd name="connsiteX47" fmla="*/ 5407356 w 6128435"/>
              <a:gd name="connsiteY47" fmla="*/ 2787545 h 6858000"/>
              <a:gd name="connsiteX48" fmla="*/ 5411130 w 6128435"/>
              <a:gd name="connsiteY48" fmla="*/ 2788640 h 6858000"/>
              <a:gd name="connsiteX49" fmla="*/ 5416439 w 6128435"/>
              <a:gd name="connsiteY49" fmla="*/ 2805666 h 6858000"/>
              <a:gd name="connsiteX50" fmla="*/ 5416589 w 6128435"/>
              <a:gd name="connsiteY50" fmla="*/ 2810822 h 6858000"/>
              <a:gd name="connsiteX51" fmla="*/ 5418542 w 6128435"/>
              <a:gd name="connsiteY51" fmla="*/ 2817745 h 6858000"/>
              <a:gd name="connsiteX52" fmla="*/ 5418847 w 6128435"/>
              <a:gd name="connsiteY52" fmla="*/ 2817825 h 6858000"/>
              <a:gd name="connsiteX53" fmla="*/ 5457023 w 6128435"/>
              <a:gd name="connsiteY53" fmla="*/ 2858292 h 6858000"/>
              <a:gd name="connsiteX54" fmla="*/ 5479298 w 6128435"/>
              <a:gd name="connsiteY54" fmla="*/ 2947791 h 6858000"/>
              <a:gd name="connsiteX55" fmla="*/ 5481770 w 6128435"/>
              <a:gd name="connsiteY55" fmla="*/ 2951352 h 6858000"/>
              <a:gd name="connsiteX56" fmla="*/ 5482045 w 6128435"/>
              <a:gd name="connsiteY56" fmla="*/ 2984371 h 6858000"/>
              <a:gd name="connsiteX57" fmla="*/ 5482415 w 6128435"/>
              <a:gd name="connsiteY57" fmla="*/ 3004079 h 6858000"/>
              <a:gd name="connsiteX58" fmla="*/ 5483865 w 6128435"/>
              <a:gd name="connsiteY58" fmla="*/ 3005467 h 6858000"/>
              <a:gd name="connsiteX59" fmla="*/ 5482236 w 6128435"/>
              <a:gd name="connsiteY59" fmla="*/ 3019791 h 6858000"/>
              <a:gd name="connsiteX60" fmla="*/ 5481505 w 6128435"/>
              <a:gd name="connsiteY60" fmla="*/ 3095286 h 6858000"/>
              <a:gd name="connsiteX61" fmla="*/ 5477595 w 6128435"/>
              <a:gd name="connsiteY61" fmla="*/ 3250534 h 6858000"/>
              <a:gd name="connsiteX62" fmla="*/ 5532836 w 6128435"/>
              <a:gd name="connsiteY62" fmla="*/ 3353840 h 6858000"/>
              <a:gd name="connsiteX63" fmla="*/ 5561229 w 6128435"/>
              <a:gd name="connsiteY63" fmla="*/ 3395784 h 6858000"/>
              <a:gd name="connsiteX64" fmla="*/ 5589758 w 6128435"/>
              <a:gd name="connsiteY64" fmla="*/ 3506453 h 6858000"/>
              <a:gd name="connsiteX65" fmla="*/ 5596144 w 6128435"/>
              <a:gd name="connsiteY65" fmla="*/ 3534624 h 6858000"/>
              <a:gd name="connsiteX66" fmla="*/ 5597750 w 6128435"/>
              <a:gd name="connsiteY66" fmla="*/ 3534129 h 6858000"/>
              <a:gd name="connsiteX67" fmla="*/ 5599700 w 6128435"/>
              <a:gd name="connsiteY67" fmla="*/ 3547221 h 6858000"/>
              <a:gd name="connsiteX68" fmla="*/ 5615031 w 6128435"/>
              <a:gd name="connsiteY68" fmla="*/ 3557482 h 6858000"/>
              <a:gd name="connsiteX69" fmla="*/ 5618377 w 6128435"/>
              <a:gd name="connsiteY69" fmla="*/ 3588431 h 6858000"/>
              <a:gd name="connsiteX70" fmla="*/ 5612155 w 6128435"/>
              <a:gd name="connsiteY70" fmla="*/ 3589869 h 6858000"/>
              <a:gd name="connsiteX71" fmla="*/ 5620843 w 6128435"/>
              <a:gd name="connsiteY71" fmla="*/ 3606745 h 6858000"/>
              <a:gd name="connsiteX72" fmla="*/ 5655472 w 6128435"/>
              <a:gd name="connsiteY72" fmla="*/ 3678877 h 6858000"/>
              <a:gd name="connsiteX73" fmla="*/ 5680448 w 6128435"/>
              <a:gd name="connsiteY73" fmla="*/ 3717760 h 6858000"/>
              <a:gd name="connsiteX74" fmla="*/ 5683015 w 6128435"/>
              <a:gd name="connsiteY74" fmla="*/ 3762025 h 6858000"/>
              <a:gd name="connsiteX75" fmla="*/ 5696643 w 6128435"/>
              <a:gd name="connsiteY75" fmla="*/ 3773888 h 6858000"/>
              <a:gd name="connsiteX76" fmla="*/ 5699203 w 6128435"/>
              <a:gd name="connsiteY76" fmla="*/ 3775823 h 6858000"/>
              <a:gd name="connsiteX77" fmla="*/ 5704824 w 6128435"/>
              <a:gd name="connsiteY77" fmla="*/ 3785966 h 6858000"/>
              <a:gd name="connsiteX78" fmla="*/ 5712204 w 6128435"/>
              <a:gd name="connsiteY78" fmla="*/ 3785830 h 6858000"/>
              <a:gd name="connsiteX79" fmla="*/ 5724816 w 6128435"/>
              <a:gd name="connsiteY79" fmla="*/ 3798949 h 6858000"/>
              <a:gd name="connsiteX80" fmla="*/ 5733539 w 6128435"/>
              <a:gd name="connsiteY80" fmla="*/ 3818457 h 6858000"/>
              <a:gd name="connsiteX81" fmla="*/ 5768491 w 6128435"/>
              <a:gd name="connsiteY81" fmla="*/ 3914399 h 6858000"/>
              <a:gd name="connsiteX82" fmla="*/ 5793123 w 6128435"/>
              <a:gd name="connsiteY82" fmla="*/ 3969952 h 6858000"/>
              <a:gd name="connsiteX83" fmla="*/ 5808321 w 6128435"/>
              <a:gd name="connsiteY83" fmla="*/ 3988153 h 6858000"/>
              <a:gd name="connsiteX84" fmla="*/ 5825621 w 6128435"/>
              <a:gd name="connsiteY84" fmla="*/ 4015525 h 6858000"/>
              <a:gd name="connsiteX85" fmla="*/ 5860672 w 6128435"/>
              <a:gd name="connsiteY85" fmla="*/ 4061579 h 6858000"/>
              <a:gd name="connsiteX86" fmla="*/ 5872173 w 6128435"/>
              <a:gd name="connsiteY86" fmla="*/ 4088497 h 6858000"/>
              <a:gd name="connsiteX87" fmla="*/ 5883705 w 6128435"/>
              <a:gd name="connsiteY87" fmla="*/ 4101899 h 6858000"/>
              <a:gd name="connsiteX88" fmla="*/ 5885314 w 6128435"/>
              <a:gd name="connsiteY88" fmla="*/ 4108387 h 6858000"/>
              <a:gd name="connsiteX89" fmla="*/ 5894095 w 6128435"/>
              <a:gd name="connsiteY89" fmla="*/ 4128857 h 6858000"/>
              <a:gd name="connsiteX90" fmla="*/ 5898339 w 6128435"/>
              <a:gd name="connsiteY90" fmla="*/ 4140800 h 6858000"/>
              <a:gd name="connsiteX91" fmla="*/ 5899734 w 6128435"/>
              <a:gd name="connsiteY91" fmla="*/ 4145632 h 6858000"/>
              <a:gd name="connsiteX92" fmla="*/ 5903513 w 6128435"/>
              <a:gd name="connsiteY92" fmla="*/ 4187661 h 6858000"/>
              <a:gd name="connsiteX93" fmla="*/ 5917114 w 6128435"/>
              <a:gd name="connsiteY93" fmla="*/ 4213096 h 6858000"/>
              <a:gd name="connsiteX94" fmla="*/ 5921153 w 6128435"/>
              <a:gd name="connsiteY94" fmla="*/ 4236222 h 6858000"/>
              <a:gd name="connsiteX95" fmla="*/ 5924233 w 6128435"/>
              <a:gd name="connsiteY95" fmla="*/ 4242060 h 6858000"/>
              <a:gd name="connsiteX96" fmla="*/ 5928910 w 6128435"/>
              <a:gd name="connsiteY96" fmla="*/ 4300973 h 6858000"/>
              <a:gd name="connsiteX97" fmla="*/ 5939320 w 6128435"/>
              <a:gd name="connsiteY97" fmla="*/ 4340435 h 6858000"/>
              <a:gd name="connsiteX98" fmla="*/ 5946705 w 6128435"/>
              <a:gd name="connsiteY98" fmla="*/ 4428051 h 6858000"/>
              <a:gd name="connsiteX99" fmla="*/ 5949261 w 6128435"/>
              <a:gd name="connsiteY99" fmla="*/ 4449185 h 6858000"/>
              <a:gd name="connsiteX100" fmla="*/ 5957504 w 6128435"/>
              <a:gd name="connsiteY100" fmla="*/ 4465911 h 6858000"/>
              <a:gd name="connsiteX101" fmla="*/ 5964689 w 6128435"/>
              <a:gd name="connsiteY101" fmla="*/ 4468532 h 6858000"/>
              <a:gd name="connsiteX102" fmla="*/ 5967062 w 6128435"/>
              <a:gd name="connsiteY102" fmla="*/ 4479923 h 6858000"/>
              <a:gd name="connsiteX103" fmla="*/ 5968960 w 6128435"/>
              <a:gd name="connsiteY103" fmla="*/ 4482655 h 6858000"/>
              <a:gd name="connsiteX104" fmla="*/ 5978567 w 6128435"/>
              <a:gd name="connsiteY104" fmla="*/ 4498605 h 6858000"/>
              <a:gd name="connsiteX105" fmla="*/ 5980106 w 6128435"/>
              <a:gd name="connsiteY105" fmla="*/ 4585087 h 6858000"/>
              <a:gd name="connsiteX106" fmla="*/ 5998138 w 6128435"/>
              <a:gd name="connsiteY106" fmla="*/ 4697518 h 6858000"/>
              <a:gd name="connsiteX107" fmla="*/ 6013516 w 6128435"/>
              <a:gd name="connsiteY107" fmla="*/ 4786619 h 6858000"/>
              <a:gd name="connsiteX108" fmla="*/ 6025404 w 6128435"/>
              <a:gd name="connsiteY108" fmla="*/ 4858148 h 6858000"/>
              <a:gd name="connsiteX109" fmla="*/ 6007749 w 6128435"/>
              <a:gd name="connsiteY109" fmla="*/ 4964715 h 6858000"/>
              <a:gd name="connsiteX110" fmla="*/ 6005269 w 6128435"/>
              <a:gd name="connsiteY110" fmla="*/ 5150567 h 6858000"/>
              <a:gd name="connsiteX111" fmla="*/ 6001127 w 6128435"/>
              <a:gd name="connsiteY111" fmla="*/ 5164609 h 6858000"/>
              <a:gd name="connsiteX112" fmla="*/ 5996647 w 6128435"/>
              <a:gd name="connsiteY112" fmla="*/ 5185640 h 6858000"/>
              <a:gd name="connsiteX113" fmla="*/ 5998514 w 6128435"/>
              <a:gd name="connsiteY113" fmla="*/ 5189673 h 6858000"/>
              <a:gd name="connsiteX114" fmla="*/ 5995970 w 6128435"/>
              <a:gd name="connsiteY114" fmla="*/ 5221547 h 6858000"/>
              <a:gd name="connsiteX115" fmla="*/ 5997218 w 6128435"/>
              <a:gd name="connsiteY115" fmla="*/ 5222031 h 6858000"/>
              <a:gd name="connsiteX116" fmla="*/ 6002116 w 6128435"/>
              <a:gd name="connsiteY116" fmla="*/ 5231223 h 6858000"/>
              <a:gd name="connsiteX117" fmla="*/ 6008541 w 6128435"/>
              <a:gd name="connsiteY117" fmla="*/ 5248680 h 6858000"/>
              <a:gd name="connsiteX118" fmla="*/ 6039260 w 6128435"/>
              <a:gd name="connsiteY118" fmla="*/ 5289518 h 6858000"/>
              <a:gd name="connsiteX119" fmla="*/ 6036748 w 6128435"/>
              <a:gd name="connsiteY119" fmla="*/ 5322752 h 6858000"/>
              <a:gd name="connsiteX120" fmla="*/ 6036943 w 6128435"/>
              <a:gd name="connsiteY120" fmla="*/ 5329480 h 6858000"/>
              <a:gd name="connsiteX121" fmla="*/ 6037236 w 6128435"/>
              <a:gd name="connsiteY121" fmla="*/ 5329634 h 6858000"/>
              <a:gd name="connsiteX122" fmla="*/ 6038019 w 6128435"/>
              <a:gd name="connsiteY122" fmla="*/ 5336764 h 6858000"/>
              <a:gd name="connsiteX123" fmla="*/ 6037298 w 6128435"/>
              <a:gd name="connsiteY123" fmla="*/ 5341753 h 6858000"/>
              <a:gd name="connsiteX124" fmla="*/ 6037677 w 6128435"/>
              <a:gd name="connsiteY124" fmla="*/ 5354807 h 6858000"/>
              <a:gd name="connsiteX125" fmla="*/ 6039728 w 6128435"/>
              <a:gd name="connsiteY125" fmla="*/ 5359416 h 6858000"/>
              <a:gd name="connsiteX126" fmla="*/ 6043311 w 6128435"/>
              <a:gd name="connsiteY126" fmla="*/ 5361407 h 6858000"/>
              <a:gd name="connsiteX127" fmla="*/ 6042954 w 6128435"/>
              <a:gd name="connsiteY127" fmla="*/ 5362576 h 6858000"/>
              <a:gd name="connsiteX128" fmla="*/ 6053435 w 6128435"/>
              <a:gd name="connsiteY128" fmla="*/ 5387547 h 6858000"/>
              <a:gd name="connsiteX129" fmla="*/ 6065933 w 6128435"/>
              <a:gd name="connsiteY129" fmla="*/ 5443002 h 6858000"/>
              <a:gd name="connsiteX130" fmla="*/ 6068640 w 6128435"/>
              <a:gd name="connsiteY130" fmla="*/ 5474503 h 6858000"/>
              <a:gd name="connsiteX131" fmla="*/ 6080922 w 6128435"/>
              <a:gd name="connsiteY131" fmla="*/ 5561070 h 6858000"/>
              <a:gd name="connsiteX132" fmla="*/ 6096949 w 6128435"/>
              <a:gd name="connsiteY132" fmla="*/ 5648179 h 6858000"/>
              <a:gd name="connsiteX133" fmla="*/ 6125703 w 6128435"/>
              <a:gd name="connsiteY133" fmla="*/ 5692894 h 6858000"/>
              <a:gd name="connsiteX134" fmla="*/ 6126670 w 6128435"/>
              <a:gd name="connsiteY134" fmla="*/ 5697882 h 6858000"/>
              <a:gd name="connsiteX135" fmla="*/ 6124061 w 6128435"/>
              <a:gd name="connsiteY135" fmla="*/ 5710294 h 6858000"/>
              <a:gd name="connsiteX136" fmla="*/ 6122213 w 6128435"/>
              <a:gd name="connsiteY136" fmla="*/ 5714762 h 6858000"/>
              <a:gd name="connsiteX137" fmla="*/ 6121353 w 6128435"/>
              <a:gd name="connsiteY137" fmla="*/ 5721725 h 6858000"/>
              <a:gd name="connsiteX138" fmla="*/ 6121607 w 6128435"/>
              <a:gd name="connsiteY138" fmla="*/ 5721959 h 6858000"/>
              <a:gd name="connsiteX139" fmla="*/ 6120262 w 6128435"/>
              <a:gd name="connsiteY139" fmla="*/ 5728358 h 6858000"/>
              <a:gd name="connsiteX140" fmla="*/ 6110194 w 6128435"/>
              <a:gd name="connsiteY140" fmla="*/ 5758853 h 6858000"/>
              <a:gd name="connsiteX141" fmla="*/ 6127519 w 6128435"/>
              <a:gd name="connsiteY141" fmla="*/ 5865775 h 6858000"/>
              <a:gd name="connsiteX142" fmla="*/ 6128435 w 6128435"/>
              <a:gd name="connsiteY142" fmla="*/ 5870164 h 6858000"/>
              <a:gd name="connsiteX143" fmla="*/ 6119217 w 6128435"/>
              <a:gd name="connsiteY143" fmla="*/ 5888542 h 6858000"/>
              <a:gd name="connsiteX144" fmla="*/ 6115966 w 6128435"/>
              <a:gd name="connsiteY144" fmla="*/ 5898387 h 6858000"/>
              <a:gd name="connsiteX145" fmla="*/ 6111924 w 6128435"/>
              <a:gd name="connsiteY145" fmla="*/ 5900444 h 6858000"/>
              <a:gd name="connsiteX146" fmla="*/ 6108716 w 6128435"/>
              <a:gd name="connsiteY146" fmla="*/ 5915345 h 6858000"/>
              <a:gd name="connsiteX147" fmla="*/ 6109524 w 6128435"/>
              <a:gd name="connsiteY147" fmla="*/ 5917328 h 6858000"/>
              <a:gd name="connsiteX148" fmla="*/ 6102493 w 6128435"/>
              <a:gd name="connsiteY148" fmla="*/ 5928602 h 6858000"/>
              <a:gd name="connsiteX149" fmla="*/ 6056863 w 6128435"/>
              <a:gd name="connsiteY149" fmla="*/ 6000643 h 6858000"/>
              <a:gd name="connsiteX150" fmla="*/ 6045436 w 6128435"/>
              <a:gd name="connsiteY150" fmla="*/ 6124480 h 6858000"/>
              <a:gd name="connsiteX151" fmla="*/ 6030489 w 6128435"/>
              <a:gd name="connsiteY151" fmla="*/ 6317666 h 6858000"/>
              <a:gd name="connsiteX152" fmla="*/ 6007492 w 6128435"/>
              <a:gd name="connsiteY152" fmla="*/ 6440818 h 6858000"/>
              <a:gd name="connsiteX153" fmla="*/ 6009467 w 6128435"/>
              <a:gd name="connsiteY153" fmla="*/ 6487076 h 6858000"/>
              <a:gd name="connsiteX154" fmla="*/ 5995064 w 6128435"/>
              <a:gd name="connsiteY154" fmla="*/ 6540791 h 6858000"/>
              <a:gd name="connsiteX155" fmla="*/ 5996309 w 6128435"/>
              <a:gd name="connsiteY155" fmla="*/ 6543961 h 6858000"/>
              <a:gd name="connsiteX156" fmla="*/ 5996048 w 6128435"/>
              <a:gd name="connsiteY156" fmla="*/ 6555444 h 6858000"/>
              <a:gd name="connsiteX157" fmla="*/ 6002524 w 6128435"/>
              <a:gd name="connsiteY157" fmla="*/ 6560188 h 6858000"/>
              <a:gd name="connsiteX158" fmla="*/ 6006823 w 6128435"/>
              <a:gd name="connsiteY158" fmla="*/ 6578546 h 6858000"/>
              <a:gd name="connsiteX159" fmla="*/ 6004510 w 6128435"/>
              <a:gd name="connsiteY159" fmla="*/ 6599256 h 6858000"/>
              <a:gd name="connsiteX160" fmla="*/ 5986207 w 6128435"/>
              <a:gd name="connsiteY160" fmla="*/ 6695855 h 6858000"/>
              <a:gd name="connsiteX161" fmla="*/ 5979428 w 6128435"/>
              <a:gd name="connsiteY161" fmla="*/ 6754678 h 6858000"/>
              <a:gd name="connsiteX162" fmla="*/ 5983398 w 6128435"/>
              <a:gd name="connsiteY162" fmla="*/ 6778641 h 6858000"/>
              <a:gd name="connsiteX163" fmla="*/ 5984543 w 6128435"/>
              <a:gd name="connsiteY163" fmla="*/ 6811016 h 6858000"/>
              <a:gd name="connsiteX164" fmla="*/ 5981802 w 6128435"/>
              <a:gd name="connsiteY164" fmla="*/ 6838578 h 6858000"/>
              <a:gd name="connsiteX165" fmla="*/ 5979671 w 6128435"/>
              <a:gd name="connsiteY165" fmla="*/ 6858000 h 6858000"/>
              <a:gd name="connsiteX166" fmla="*/ 0 w 6128435"/>
              <a:gd name="connsiteY166" fmla="*/ 6858000 h 6858000"/>
              <a:gd name="connsiteX167" fmla="*/ 0 w 6128435"/>
              <a:gd name="connsiteY16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27653 w 6128435"/>
              <a:gd name="connsiteY15" fmla="*/ 886709 h 6858000"/>
              <a:gd name="connsiteX16" fmla="*/ 5230806 w 6128435"/>
              <a:gd name="connsiteY16" fmla="*/ 961354 h 6858000"/>
              <a:gd name="connsiteX17" fmla="*/ 5201018 w 6128435"/>
              <a:gd name="connsiteY17" fmla="*/ 1095027 h 6858000"/>
              <a:gd name="connsiteX18" fmla="*/ 5202153 w 6128435"/>
              <a:gd name="connsiteY18" fmla="*/ 1133224 h 6858000"/>
              <a:gd name="connsiteX19" fmla="*/ 5207370 w 6128435"/>
              <a:gd name="connsiteY19" fmla="*/ 1138097 h 6858000"/>
              <a:gd name="connsiteX20" fmla="*/ 5189234 w 6128435"/>
              <a:gd name="connsiteY20" fmla="*/ 1193495 h 6858000"/>
              <a:gd name="connsiteX21" fmla="*/ 5202769 w 6128435"/>
              <a:gd name="connsiteY21" fmla="*/ 1269450 h 6858000"/>
              <a:gd name="connsiteX22" fmla="*/ 5225968 w 6128435"/>
              <a:gd name="connsiteY22" fmla="*/ 1357994 h 6858000"/>
              <a:gd name="connsiteX23" fmla="*/ 5233819 w 6128435"/>
              <a:gd name="connsiteY23" fmla="*/ 1380922 h 6858000"/>
              <a:gd name="connsiteX24" fmla="*/ 5237226 w 6128435"/>
              <a:gd name="connsiteY24" fmla="*/ 1441327 h 6858000"/>
              <a:gd name="connsiteX25" fmla="*/ 5244434 w 6128435"/>
              <a:gd name="connsiteY25" fmla="*/ 1580810 h 6858000"/>
              <a:gd name="connsiteX26" fmla="*/ 5251453 w 6128435"/>
              <a:gd name="connsiteY26" fmla="*/ 1583934 h 6858000"/>
              <a:gd name="connsiteX27" fmla="*/ 5253136 w 6128435"/>
              <a:gd name="connsiteY27" fmla="*/ 1595457 h 6858000"/>
              <a:gd name="connsiteX28" fmla="*/ 5254863 w 6128435"/>
              <a:gd name="connsiteY28" fmla="*/ 1598311 h 6858000"/>
              <a:gd name="connsiteX29" fmla="*/ 5263491 w 6128435"/>
              <a:gd name="connsiteY29" fmla="*/ 1642938 h 6858000"/>
              <a:gd name="connsiteX30" fmla="*/ 5261314 w 6128435"/>
              <a:gd name="connsiteY30" fmla="*/ 1689177 h 6858000"/>
              <a:gd name="connsiteX31" fmla="*/ 5259788 w 6128435"/>
              <a:gd name="connsiteY31" fmla="*/ 1768516 h 6858000"/>
              <a:gd name="connsiteX32" fmla="*/ 5255696 w 6128435"/>
              <a:gd name="connsiteY32" fmla="*/ 1953770 h 6858000"/>
              <a:gd name="connsiteX33" fmla="*/ 5252592 w 6128435"/>
              <a:gd name="connsiteY33" fmla="*/ 2092210 h 6858000"/>
              <a:gd name="connsiteX34" fmla="*/ 5264303 w 6128435"/>
              <a:gd name="connsiteY34" fmla="*/ 2225157 h 6858000"/>
              <a:gd name="connsiteX35" fmla="*/ 5254949 w 6128435"/>
              <a:gd name="connsiteY35" fmla="*/ 2236160 h 6858000"/>
              <a:gd name="connsiteX36" fmla="*/ 5250104 w 6128435"/>
              <a:gd name="connsiteY36" fmla="*/ 2249166 h 6858000"/>
              <a:gd name="connsiteX37" fmla="*/ 5251214 w 6128435"/>
              <a:gd name="connsiteY37" fmla="*/ 2250944 h 6858000"/>
              <a:gd name="connsiteX38" fmla="*/ 5250644 w 6128435"/>
              <a:gd name="connsiteY38" fmla="*/ 2266619 h 6858000"/>
              <a:gd name="connsiteX39" fmla="*/ 5247111 w 6128435"/>
              <a:gd name="connsiteY39" fmla="*/ 2269679 h 6858000"/>
              <a:gd name="connsiteX40" fmla="*/ 5279312 w 6128435"/>
              <a:gd name="connsiteY40" fmla="*/ 2302757 h 6858000"/>
              <a:gd name="connsiteX41" fmla="*/ 5293877 w 6128435"/>
              <a:gd name="connsiteY41" fmla="*/ 2368649 h 6858000"/>
              <a:gd name="connsiteX42" fmla="*/ 5311338 w 6128435"/>
              <a:gd name="connsiteY42" fmla="*/ 2404034 h 6858000"/>
              <a:gd name="connsiteX43" fmla="*/ 5338366 w 6128435"/>
              <a:gd name="connsiteY43" fmla="*/ 2465052 h 6858000"/>
              <a:gd name="connsiteX44" fmla="*/ 5371263 w 6128435"/>
              <a:gd name="connsiteY44" fmla="*/ 2586413 h 6858000"/>
              <a:gd name="connsiteX45" fmla="*/ 5407503 w 6128435"/>
              <a:gd name="connsiteY45" fmla="*/ 2786290 h 6858000"/>
              <a:gd name="connsiteX46" fmla="*/ 5407356 w 6128435"/>
              <a:gd name="connsiteY46" fmla="*/ 2787545 h 6858000"/>
              <a:gd name="connsiteX47" fmla="*/ 5411130 w 6128435"/>
              <a:gd name="connsiteY47" fmla="*/ 2788640 h 6858000"/>
              <a:gd name="connsiteX48" fmla="*/ 5416439 w 6128435"/>
              <a:gd name="connsiteY48" fmla="*/ 2805666 h 6858000"/>
              <a:gd name="connsiteX49" fmla="*/ 5416589 w 6128435"/>
              <a:gd name="connsiteY49" fmla="*/ 2810822 h 6858000"/>
              <a:gd name="connsiteX50" fmla="*/ 5418542 w 6128435"/>
              <a:gd name="connsiteY50" fmla="*/ 2817745 h 6858000"/>
              <a:gd name="connsiteX51" fmla="*/ 5418847 w 6128435"/>
              <a:gd name="connsiteY51" fmla="*/ 2817825 h 6858000"/>
              <a:gd name="connsiteX52" fmla="*/ 5457023 w 6128435"/>
              <a:gd name="connsiteY52" fmla="*/ 2858292 h 6858000"/>
              <a:gd name="connsiteX53" fmla="*/ 5479298 w 6128435"/>
              <a:gd name="connsiteY53" fmla="*/ 2947791 h 6858000"/>
              <a:gd name="connsiteX54" fmla="*/ 5481770 w 6128435"/>
              <a:gd name="connsiteY54" fmla="*/ 2951352 h 6858000"/>
              <a:gd name="connsiteX55" fmla="*/ 5482045 w 6128435"/>
              <a:gd name="connsiteY55" fmla="*/ 2984371 h 6858000"/>
              <a:gd name="connsiteX56" fmla="*/ 5482415 w 6128435"/>
              <a:gd name="connsiteY56" fmla="*/ 3004079 h 6858000"/>
              <a:gd name="connsiteX57" fmla="*/ 5483865 w 6128435"/>
              <a:gd name="connsiteY57" fmla="*/ 3005467 h 6858000"/>
              <a:gd name="connsiteX58" fmla="*/ 5482236 w 6128435"/>
              <a:gd name="connsiteY58" fmla="*/ 3019791 h 6858000"/>
              <a:gd name="connsiteX59" fmla="*/ 5481505 w 6128435"/>
              <a:gd name="connsiteY59" fmla="*/ 3095286 h 6858000"/>
              <a:gd name="connsiteX60" fmla="*/ 5477595 w 6128435"/>
              <a:gd name="connsiteY60" fmla="*/ 3250534 h 6858000"/>
              <a:gd name="connsiteX61" fmla="*/ 5532836 w 6128435"/>
              <a:gd name="connsiteY61" fmla="*/ 3353840 h 6858000"/>
              <a:gd name="connsiteX62" fmla="*/ 5561229 w 6128435"/>
              <a:gd name="connsiteY62" fmla="*/ 3395784 h 6858000"/>
              <a:gd name="connsiteX63" fmla="*/ 5589758 w 6128435"/>
              <a:gd name="connsiteY63" fmla="*/ 3506453 h 6858000"/>
              <a:gd name="connsiteX64" fmla="*/ 5596144 w 6128435"/>
              <a:gd name="connsiteY64" fmla="*/ 3534624 h 6858000"/>
              <a:gd name="connsiteX65" fmla="*/ 5597750 w 6128435"/>
              <a:gd name="connsiteY65" fmla="*/ 3534129 h 6858000"/>
              <a:gd name="connsiteX66" fmla="*/ 5599700 w 6128435"/>
              <a:gd name="connsiteY66" fmla="*/ 3547221 h 6858000"/>
              <a:gd name="connsiteX67" fmla="*/ 5615031 w 6128435"/>
              <a:gd name="connsiteY67" fmla="*/ 3557482 h 6858000"/>
              <a:gd name="connsiteX68" fmla="*/ 5618377 w 6128435"/>
              <a:gd name="connsiteY68" fmla="*/ 3588431 h 6858000"/>
              <a:gd name="connsiteX69" fmla="*/ 5612155 w 6128435"/>
              <a:gd name="connsiteY69" fmla="*/ 3589869 h 6858000"/>
              <a:gd name="connsiteX70" fmla="*/ 5620843 w 6128435"/>
              <a:gd name="connsiteY70" fmla="*/ 3606745 h 6858000"/>
              <a:gd name="connsiteX71" fmla="*/ 5655472 w 6128435"/>
              <a:gd name="connsiteY71" fmla="*/ 3678877 h 6858000"/>
              <a:gd name="connsiteX72" fmla="*/ 5680448 w 6128435"/>
              <a:gd name="connsiteY72" fmla="*/ 3717760 h 6858000"/>
              <a:gd name="connsiteX73" fmla="*/ 5683015 w 6128435"/>
              <a:gd name="connsiteY73" fmla="*/ 3762025 h 6858000"/>
              <a:gd name="connsiteX74" fmla="*/ 5696643 w 6128435"/>
              <a:gd name="connsiteY74" fmla="*/ 3773888 h 6858000"/>
              <a:gd name="connsiteX75" fmla="*/ 5699203 w 6128435"/>
              <a:gd name="connsiteY75" fmla="*/ 3775823 h 6858000"/>
              <a:gd name="connsiteX76" fmla="*/ 5704824 w 6128435"/>
              <a:gd name="connsiteY76" fmla="*/ 3785966 h 6858000"/>
              <a:gd name="connsiteX77" fmla="*/ 5712204 w 6128435"/>
              <a:gd name="connsiteY77" fmla="*/ 3785830 h 6858000"/>
              <a:gd name="connsiteX78" fmla="*/ 5724816 w 6128435"/>
              <a:gd name="connsiteY78" fmla="*/ 3798949 h 6858000"/>
              <a:gd name="connsiteX79" fmla="*/ 5733539 w 6128435"/>
              <a:gd name="connsiteY79" fmla="*/ 3818457 h 6858000"/>
              <a:gd name="connsiteX80" fmla="*/ 5768491 w 6128435"/>
              <a:gd name="connsiteY80" fmla="*/ 3914399 h 6858000"/>
              <a:gd name="connsiteX81" fmla="*/ 5793123 w 6128435"/>
              <a:gd name="connsiteY81" fmla="*/ 3969952 h 6858000"/>
              <a:gd name="connsiteX82" fmla="*/ 5808321 w 6128435"/>
              <a:gd name="connsiteY82" fmla="*/ 3988153 h 6858000"/>
              <a:gd name="connsiteX83" fmla="*/ 5825621 w 6128435"/>
              <a:gd name="connsiteY83" fmla="*/ 4015525 h 6858000"/>
              <a:gd name="connsiteX84" fmla="*/ 5860672 w 6128435"/>
              <a:gd name="connsiteY84" fmla="*/ 4061579 h 6858000"/>
              <a:gd name="connsiteX85" fmla="*/ 5872173 w 6128435"/>
              <a:gd name="connsiteY85" fmla="*/ 4088497 h 6858000"/>
              <a:gd name="connsiteX86" fmla="*/ 5883705 w 6128435"/>
              <a:gd name="connsiteY86" fmla="*/ 4101899 h 6858000"/>
              <a:gd name="connsiteX87" fmla="*/ 5885314 w 6128435"/>
              <a:gd name="connsiteY87" fmla="*/ 4108387 h 6858000"/>
              <a:gd name="connsiteX88" fmla="*/ 5894095 w 6128435"/>
              <a:gd name="connsiteY88" fmla="*/ 4128857 h 6858000"/>
              <a:gd name="connsiteX89" fmla="*/ 5898339 w 6128435"/>
              <a:gd name="connsiteY89" fmla="*/ 4140800 h 6858000"/>
              <a:gd name="connsiteX90" fmla="*/ 5899734 w 6128435"/>
              <a:gd name="connsiteY90" fmla="*/ 4145632 h 6858000"/>
              <a:gd name="connsiteX91" fmla="*/ 5903513 w 6128435"/>
              <a:gd name="connsiteY91" fmla="*/ 4187661 h 6858000"/>
              <a:gd name="connsiteX92" fmla="*/ 5917114 w 6128435"/>
              <a:gd name="connsiteY92" fmla="*/ 4213096 h 6858000"/>
              <a:gd name="connsiteX93" fmla="*/ 5921153 w 6128435"/>
              <a:gd name="connsiteY93" fmla="*/ 4236222 h 6858000"/>
              <a:gd name="connsiteX94" fmla="*/ 5924233 w 6128435"/>
              <a:gd name="connsiteY94" fmla="*/ 4242060 h 6858000"/>
              <a:gd name="connsiteX95" fmla="*/ 5928910 w 6128435"/>
              <a:gd name="connsiteY95" fmla="*/ 4300973 h 6858000"/>
              <a:gd name="connsiteX96" fmla="*/ 5939320 w 6128435"/>
              <a:gd name="connsiteY96" fmla="*/ 4340435 h 6858000"/>
              <a:gd name="connsiteX97" fmla="*/ 5946705 w 6128435"/>
              <a:gd name="connsiteY97" fmla="*/ 4428051 h 6858000"/>
              <a:gd name="connsiteX98" fmla="*/ 5949261 w 6128435"/>
              <a:gd name="connsiteY98" fmla="*/ 4449185 h 6858000"/>
              <a:gd name="connsiteX99" fmla="*/ 5957504 w 6128435"/>
              <a:gd name="connsiteY99" fmla="*/ 4465911 h 6858000"/>
              <a:gd name="connsiteX100" fmla="*/ 5964689 w 6128435"/>
              <a:gd name="connsiteY100" fmla="*/ 4468532 h 6858000"/>
              <a:gd name="connsiteX101" fmla="*/ 5967062 w 6128435"/>
              <a:gd name="connsiteY101" fmla="*/ 4479923 h 6858000"/>
              <a:gd name="connsiteX102" fmla="*/ 5968960 w 6128435"/>
              <a:gd name="connsiteY102" fmla="*/ 4482655 h 6858000"/>
              <a:gd name="connsiteX103" fmla="*/ 5978567 w 6128435"/>
              <a:gd name="connsiteY103" fmla="*/ 4498605 h 6858000"/>
              <a:gd name="connsiteX104" fmla="*/ 5980106 w 6128435"/>
              <a:gd name="connsiteY104" fmla="*/ 4585087 h 6858000"/>
              <a:gd name="connsiteX105" fmla="*/ 5998138 w 6128435"/>
              <a:gd name="connsiteY105" fmla="*/ 4697518 h 6858000"/>
              <a:gd name="connsiteX106" fmla="*/ 6013516 w 6128435"/>
              <a:gd name="connsiteY106" fmla="*/ 4786619 h 6858000"/>
              <a:gd name="connsiteX107" fmla="*/ 6025404 w 6128435"/>
              <a:gd name="connsiteY107" fmla="*/ 4858148 h 6858000"/>
              <a:gd name="connsiteX108" fmla="*/ 6007749 w 6128435"/>
              <a:gd name="connsiteY108" fmla="*/ 4964715 h 6858000"/>
              <a:gd name="connsiteX109" fmla="*/ 6005269 w 6128435"/>
              <a:gd name="connsiteY109" fmla="*/ 5150567 h 6858000"/>
              <a:gd name="connsiteX110" fmla="*/ 6001127 w 6128435"/>
              <a:gd name="connsiteY110" fmla="*/ 5164609 h 6858000"/>
              <a:gd name="connsiteX111" fmla="*/ 5996647 w 6128435"/>
              <a:gd name="connsiteY111" fmla="*/ 5185640 h 6858000"/>
              <a:gd name="connsiteX112" fmla="*/ 5998514 w 6128435"/>
              <a:gd name="connsiteY112" fmla="*/ 5189673 h 6858000"/>
              <a:gd name="connsiteX113" fmla="*/ 5995970 w 6128435"/>
              <a:gd name="connsiteY113" fmla="*/ 5221547 h 6858000"/>
              <a:gd name="connsiteX114" fmla="*/ 5997218 w 6128435"/>
              <a:gd name="connsiteY114" fmla="*/ 5222031 h 6858000"/>
              <a:gd name="connsiteX115" fmla="*/ 6002116 w 6128435"/>
              <a:gd name="connsiteY115" fmla="*/ 5231223 h 6858000"/>
              <a:gd name="connsiteX116" fmla="*/ 6008541 w 6128435"/>
              <a:gd name="connsiteY116" fmla="*/ 5248680 h 6858000"/>
              <a:gd name="connsiteX117" fmla="*/ 6039260 w 6128435"/>
              <a:gd name="connsiteY117" fmla="*/ 5289518 h 6858000"/>
              <a:gd name="connsiteX118" fmla="*/ 6036748 w 6128435"/>
              <a:gd name="connsiteY118" fmla="*/ 5322752 h 6858000"/>
              <a:gd name="connsiteX119" fmla="*/ 6036943 w 6128435"/>
              <a:gd name="connsiteY119" fmla="*/ 5329480 h 6858000"/>
              <a:gd name="connsiteX120" fmla="*/ 6037236 w 6128435"/>
              <a:gd name="connsiteY120" fmla="*/ 5329634 h 6858000"/>
              <a:gd name="connsiteX121" fmla="*/ 6038019 w 6128435"/>
              <a:gd name="connsiteY121" fmla="*/ 5336764 h 6858000"/>
              <a:gd name="connsiteX122" fmla="*/ 6037298 w 6128435"/>
              <a:gd name="connsiteY122" fmla="*/ 5341753 h 6858000"/>
              <a:gd name="connsiteX123" fmla="*/ 6037677 w 6128435"/>
              <a:gd name="connsiteY123" fmla="*/ 5354807 h 6858000"/>
              <a:gd name="connsiteX124" fmla="*/ 6039728 w 6128435"/>
              <a:gd name="connsiteY124" fmla="*/ 5359416 h 6858000"/>
              <a:gd name="connsiteX125" fmla="*/ 6043311 w 6128435"/>
              <a:gd name="connsiteY125" fmla="*/ 5361407 h 6858000"/>
              <a:gd name="connsiteX126" fmla="*/ 6042954 w 6128435"/>
              <a:gd name="connsiteY126" fmla="*/ 5362576 h 6858000"/>
              <a:gd name="connsiteX127" fmla="*/ 6053435 w 6128435"/>
              <a:gd name="connsiteY127" fmla="*/ 5387547 h 6858000"/>
              <a:gd name="connsiteX128" fmla="*/ 6065933 w 6128435"/>
              <a:gd name="connsiteY128" fmla="*/ 5443002 h 6858000"/>
              <a:gd name="connsiteX129" fmla="*/ 6068640 w 6128435"/>
              <a:gd name="connsiteY129" fmla="*/ 5474503 h 6858000"/>
              <a:gd name="connsiteX130" fmla="*/ 6080922 w 6128435"/>
              <a:gd name="connsiteY130" fmla="*/ 5561070 h 6858000"/>
              <a:gd name="connsiteX131" fmla="*/ 6096949 w 6128435"/>
              <a:gd name="connsiteY131" fmla="*/ 5648179 h 6858000"/>
              <a:gd name="connsiteX132" fmla="*/ 6125703 w 6128435"/>
              <a:gd name="connsiteY132" fmla="*/ 5692894 h 6858000"/>
              <a:gd name="connsiteX133" fmla="*/ 6126670 w 6128435"/>
              <a:gd name="connsiteY133" fmla="*/ 5697882 h 6858000"/>
              <a:gd name="connsiteX134" fmla="*/ 6124061 w 6128435"/>
              <a:gd name="connsiteY134" fmla="*/ 5710294 h 6858000"/>
              <a:gd name="connsiteX135" fmla="*/ 6122213 w 6128435"/>
              <a:gd name="connsiteY135" fmla="*/ 5714762 h 6858000"/>
              <a:gd name="connsiteX136" fmla="*/ 6121353 w 6128435"/>
              <a:gd name="connsiteY136" fmla="*/ 5721725 h 6858000"/>
              <a:gd name="connsiteX137" fmla="*/ 6121607 w 6128435"/>
              <a:gd name="connsiteY137" fmla="*/ 5721959 h 6858000"/>
              <a:gd name="connsiteX138" fmla="*/ 6120262 w 6128435"/>
              <a:gd name="connsiteY138" fmla="*/ 5728358 h 6858000"/>
              <a:gd name="connsiteX139" fmla="*/ 6110194 w 6128435"/>
              <a:gd name="connsiteY139" fmla="*/ 5758853 h 6858000"/>
              <a:gd name="connsiteX140" fmla="*/ 6127519 w 6128435"/>
              <a:gd name="connsiteY140" fmla="*/ 5865775 h 6858000"/>
              <a:gd name="connsiteX141" fmla="*/ 6128435 w 6128435"/>
              <a:gd name="connsiteY141" fmla="*/ 5870164 h 6858000"/>
              <a:gd name="connsiteX142" fmla="*/ 6119217 w 6128435"/>
              <a:gd name="connsiteY142" fmla="*/ 5888542 h 6858000"/>
              <a:gd name="connsiteX143" fmla="*/ 6115966 w 6128435"/>
              <a:gd name="connsiteY143" fmla="*/ 5898387 h 6858000"/>
              <a:gd name="connsiteX144" fmla="*/ 6111924 w 6128435"/>
              <a:gd name="connsiteY144" fmla="*/ 5900444 h 6858000"/>
              <a:gd name="connsiteX145" fmla="*/ 6108716 w 6128435"/>
              <a:gd name="connsiteY145" fmla="*/ 5915345 h 6858000"/>
              <a:gd name="connsiteX146" fmla="*/ 6109524 w 6128435"/>
              <a:gd name="connsiteY146" fmla="*/ 5917328 h 6858000"/>
              <a:gd name="connsiteX147" fmla="*/ 6102493 w 6128435"/>
              <a:gd name="connsiteY147" fmla="*/ 5928602 h 6858000"/>
              <a:gd name="connsiteX148" fmla="*/ 6056863 w 6128435"/>
              <a:gd name="connsiteY148" fmla="*/ 6000643 h 6858000"/>
              <a:gd name="connsiteX149" fmla="*/ 6045436 w 6128435"/>
              <a:gd name="connsiteY149" fmla="*/ 6124480 h 6858000"/>
              <a:gd name="connsiteX150" fmla="*/ 6030489 w 6128435"/>
              <a:gd name="connsiteY150" fmla="*/ 6317666 h 6858000"/>
              <a:gd name="connsiteX151" fmla="*/ 6007492 w 6128435"/>
              <a:gd name="connsiteY151" fmla="*/ 6440818 h 6858000"/>
              <a:gd name="connsiteX152" fmla="*/ 6009467 w 6128435"/>
              <a:gd name="connsiteY152" fmla="*/ 6487076 h 6858000"/>
              <a:gd name="connsiteX153" fmla="*/ 5995064 w 6128435"/>
              <a:gd name="connsiteY153" fmla="*/ 6540791 h 6858000"/>
              <a:gd name="connsiteX154" fmla="*/ 5996309 w 6128435"/>
              <a:gd name="connsiteY154" fmla="*/ 6543961 h 6858000"/>
              <a:gd name="connsiteX155" fmla="*/ 5996048 w 6128435"/>
              <a:gd name="connsiteY155" fmla="*/ 6555444 h 6858000"/>
              <a:gd name="connsiteX156" fmla="*/ 6002524 w 6128435"/>
              <a:gd name="connsiteY156" fmla="*/ 6560188 h 6858000"/>
              <a:gd name="connsiteX157" fmla="*/ 6006823 w 6128435"/>
              <a:gd name="connsiteY157" fmla="*/ 6578546 h 6858000"/>
              <a:gd name="connsiteX158" fmla="*/ 6004510 w 6128435"/>
              <a:gd name="connsiteY158" fmla="*/ 6599256 h 6858000"/>
              <a:gd name="connsiteX159" fmla="*/ 5986207 w 6128435"/>
              <a:gd name="connsiteY159" fmla="*/ 6695855 h 6858000"/>
              <a:gd name="connsiteX160" fmla="*/ 5979428 w 6128435"/>
              <a:gd name="connsiteY160" fmla="*/ 6754678 h 6858000"/>
              <a:gd name="connsiteX161" fmla="*/ 5983398 w 6128435"/>
              <a:gd name="connsiteY161" fmla="*/ 6778641 h 6858000"/>
              <a:gd name="connsiteX162" fmla="*/ 5984543 w 6128435"/>
              <a:gd name="connsiteY162" fmla="*/ 6811016 h 6858000"/>
              <a:gd name="connsiteX163" fmla="*/ 5981802 w 6128435"/>
              <a:gd name="connsiteY163" fmla="*/ 6838578 h 6858000"/>
              <a:gd name="connsiteX164" fmla="*/ 5979671 w 6128435"/>
              <a:gd name="connsiteY164" fmla="*/ 6858000 h 6858000"/>
              <a:gd name="connsiteX165" fmla="*/ 0 w 6128435"/>
              <a:gd name="connsiteY165" fmla="*/ 6858000 h 6858000"/>
              <a:gd name="connsiteX166" fmla="*/ 0 w 6128435"/>
              <a:gd name="connsiteY16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51453 w 6128435"/>
              <a:gd name="connsiteY25" fmla="*/ 1583934 h 6858000"/>
              <a:gd name="connsiteX26" fmla="*/ 5253136 w 6128435"/>
              <a:gd name="connsiteY26" fmla="*/ 1595457 h 6858000"/>
              <a:gd name="connsiteX27" fmla="*/ 5254863 w 6128435"/>
              <a:gd name="connsiteY27" fmla="*/ 1598311 h 6858000"/>
              <a:gd name="connsiteX28" fmla="*/ 5263491 w 6128435"/>
              <a:gd name="connsiteY28" fmla="*/ 1642938 h 6858000"/>
              <a:gd name="connsiteX29" fmla="*/ 5261314 w 6128435"/>
              <a:gd name="connsiteY29" fmla="*/ 1689177 h 6858000"/>
              <a:gd name="connsiteX30" fmla="*/ 5259788 w 6128435"/>
              <a:gd name="connsiteY30" fmla="*/ 1768516 h 6858000"/>
              <a:gd name="connsiteX31" fmla="*/ 5255696 w 6128435"/>
              <a:gd name="connsiteY31" fmla="*/ 1953770 h 6858000"/>
              <a:gd name="connsiteX32" fmla="*/ 5252592 w 6128435"/>
              <a:gd name="connsiteY32" fmla="*/ 2092210 h 6858000"/>
              <a:gd name="connsiteX33" fmla="*/ 5264303 w 6128435"/>
              <a:gd name="connsiteY33" fmla="*/ 2225157 h 6858000"/>
              <a:gd name="connsiteX34" fmla="*/ 5254949 w 6128435"/>
              <a:gd name="connsiteY34" fmla="*/ 2236160 h 6858000"/>
              <a:gd name="connsiteX35" fmla="*/ 5250104 w 6128435"/>
              <a:gd name="connsiteY35" fmla="*/ 2249166 h 6858000"/>
              <a:gd name="connsiteX36" fmla="*/ 5251214 w 6128435"/>
              <a:gd name="connsiteY36" fmla="*/ 2250944 h 6858000"/>
              <a:gd name="connsiteX37" fmla="*/ 5250644 w 6128435"/>
              <a:gd name="connsiteY37" fmla="*/ 2266619 h 6858000"/>
              <a:gd name="connsiteX38" fmla="*/ 5247111 w 6128435"/>
              <a:gd name="connsiteY38" fmla="*/ 2269679 h 6858000"/>
              <a:gd name="connsiteX39" fmla="*/ 5279312 w 6128435"/>
              <a:gd name="connsiteY39" fmla="*/ 2302757 h 6858000"/>
              <a:gd name="connsiteX40" fmla="*/ 5293877 w 6128435"/>
              <a:gd name="connsiteY40" fmla="*/ 2368649 h 6858000"/>
              <a:gd name="connsiteX41" fmla="*/ 5311338 w 6128435"/>
              <a:gd name="connsiteY41" fmla="*/ 2404034 h 6858000"/>
              <a:gd name="connsiteX42" fmla="*/ 5338366 w 6128435"/>
              <a:gd name="connsiteY42" fmla="*/ 2465052 h 6858000"/>
              <a:gd name="connsiteX43" fmla="*/ 5371263 w 6128435"/>
              <a:gd name="connsiteY43" fmla="*/ 2586413 h 6858000"/>
              <a:gd name="connsiteX44" fmla="*/ 5407503 w 6128435"/>
              <a:gd name="connsiteY44" fmla="*/ 2786290 h 6858000"/>
              <a:gd name="connsiteX45" fmla="*/ 5407356 w 6128435"/>
              <a:gd name="connsiteY45" fmla="*/ 2787545 h 6858000"/>
              <a:gd name="connsiteX46" fmla="*/ 5411130 w 6128435"/>
              <a:gd name="connsiteY46" fmla="*/ 2788640 h 6858000"/>
              <a:gd name="connsiteX47" fmla="*/ 5416439 w 6128435"/>
              <a:gd name="connsiteY47" fmla="*/ 2805666 h 6858000"/>
              <a:gd name="connsiteX48" fmla="*/ 5416589 w 6128435"/>
              <a:gd name="connsiteY48" fmla="*/ 2810822 h 6858000"/>
              <a:gd name="connsiteX49" fmla="*/ 5418542 w 6128435"/>
              <a:gd name="connsiteY49" fmla="*/ 2817745 h 6858000"/>
              <a:gd name="connsiteX50" fmla="*/ 5418847 w 6128435"/>
              <a:gd name="connsiteY50" fmla="*/ 2817825 h 6858000"/>
              <a:gd name="connsiteX51" fmla="*/ 5457023 w 6128435"/>
              <a:gd name="connsiteY51" fmla="*/ 2858292 h 6858000"/>
              <a:gd name="connsiteX52" fmla="*/ 5479298 w 6128435"/>
              <a:gd name="connsiteY52" fmla="*/ 2947791 h 6858000"/>
              <a:gd name="connsiteX53" fmla="*/ 5481770 w 6128435"/>
              <a:gd name="connsiteY53" fmla="*/ 2951352 h 6858000"/>
              <a:gd name="connsiteX54" fmla="*/ 5482045 w 6128435"/>
              <a:gd name="connsiteY54" fmla="*/ 2984371 h 6858000"/>
              <a:gd name="connsiteX55" fmla="*/ 5482415 w 6128435"/>
              <a:gd name="connsiteY55" fmla="*/ 3004079 h 6858000"/>
              <a:gd name="connsiteX56" fmla="*/ 5483865 w 6128435"/>
              <a:gd name="connsiteY56" fmla="*/ 3005467 h 6858000"/>
              <a:gd name="connsiteX57" fmla="*/ 5482236 w 6128435"/>
              <a:gd name="connsiteY57" fmla="*/ 3019791 h 6858000"/>
              <a:gd name="connsiteX58" fmla="*/ 5481505 w 6128435"/>
              <a:gd name="connsiteY58" fmla="*/ 3095286 h 6858000"/>
              <a:gd name="connsiteX59" fmla="*/ 5477595 w 6128435"/>
              <a:gd name="connsiteY59" fmla="*/ 3250534 h 6858000"/>
              <a:gd name="connsiteX60" fmla="*/ 5532836 w 6128435"/>
              <a:gd name="connsiteY60" fmla="*/ 3353840 h 6858000"/>
              <a:gd name="connsiteX61" fmla="*/ 5561229 w 6128435"/>
              <a:gd name="connsiteY61" fmla="*/ 3395784 h 6858000"/>
              <a:gd name="connsiteX62" fmla="*/ 5589758 w 6128435"/>
              <a:gd name="connsiteY62" fmla="*/ 3506453 h 6858000"/>
              <a:gd name="connsiteX63" fmla="*/ 5596144 w 6128435"/>
              <a:gd name="connsiteY63" fmla="*/ 3534624 h 6858000"/>
              <a:gd name="connsiteX64" fmla="*/ 5597750 w 6128435"/>
              <a:gd name="connsiteY64" fmla="*/ 3534129 h 6858000"/>
              <a:gd name="connsiteX65" fmla="*/ 5599700 w 6128435"/>
              <a:gd name="connsiteY65" fmla="*/ 3547221 h 6858000"/>
              <a:gd name="connsiteX66" fmla="*/ 5615031 w 6128435"/>
              <a:gd name="connsiteY66" fmla="*/ 3557482 h 6858000"/>
              <a:gd name="connsiteX67" fmla="*/ 5618377 w 6128435"/>
              <a:gd name="connsiteY67" fmla="*/ 3588431 h 6858000"/>
              <a:gd name="connsiteX68" fmla="*/ 5612155 w 6128435"/>
              <a:gd name="connsiteY68" fmla="*/ 3589869 h 6858000"/>
              <a:gd name="connsiteX69" fmla="*/ 5620843 w 6128435"/>
              <a:gd name="connsiteY69" fmla="*/ 3606745 h 6858000"/>
              <a:gd name="connsiteX70" fmla="*/ 5655472 w 6128435"/>
              <a:gd name="connsiteY70" fmla="*/ 3678877 h 6858000"/>
              <a:gd name="connsiteX71" fmla="*/ 5680448 w 6128435"/>
              <a:gd name="connsiteY71" fmla="*/ 3717760 h 6858000"/>
              <a:gd name="connsiteX72" fmla="*/ 5683015 w 6128435"/>
              <a:gd name="connsiteY72" fmla="*/ 3762025 h 6858000"/>
              <a:gd name="connsiteX73" fmla="*/ 5696643 w 6128435"/>
              <a:gd name="connsiteY73" fmla="*/ 3773888 h 6858000"/>
              <a:gd name="connsiteX74" fmla="*/ 5699203 w 6128435"/>
              <a:gd name="connsiteY74" fmla="*/ 3775823 h 6858000"/>
              <a:gd name="connsiteX75" fmla="*/ 5704824 w 6128435"/>
              <a:gd name="connsiteY75" fmla="*/ 3785966 h 6858000"/>
              <a:gd name="connsiteX76" fmla="*/ 5712204 w 6128435"/>
              <a:gd name="connsiteY76" fmla="*/ 3785830 h 6858000"/>
              <a:gd name="connsiteX77" fmla="*/ 5724816 w 6128435"/>
              <a:gd name="connsiteY77" fmla="*/ 3798949 h 6858000"/>
              <a:gd name="connsiteX78" fmla="*/ 5733539 w 6128435"/>
              <a:gd name="connsiteY78" fmla="*/ 3818457 h 6858000"/>
              <a:gd name="connsiteX79" fmla="*/ 5768491 w 6128435"/>
              <a:gd name="connsiteY79" fmla="*/ 3914399 h 6858000"/>
              <a:gd name="connsiteX80" fmla="*/ 5793123 w 6128435"/>
              <a:gd name="connsiteY80" fmla="*/ 3969952 h 6858000"/>
              <a:gd name="connsiteX81" fmla="*/ 5808321 w 6128435"/>
              <a:gd name="connsiteY81" fmla="*/ 3988153 h 6858000"/>
              <a:gd name="connsiteX82" fmla="*/ 5825621 w 6128435"/>
              <a:gd name="connsiteY82" fmla="*/ 4015525 h 6858000"/>
              <a:gd name="connsiteX83" fmla="*/ 5860672 w 6128435"/>
              <a:gd name="connsiteY83" fmla="*/ 4061579 h 6858000"/>
              <a:gd name="connsiteX84" fmla="*/ 5872173 w 6128435"/>
              <a:gd name="connsiteY84" fmla="*/ 4088497 h 6858000"/>
              <a:gd name="connsiteX85" fmla="*/ 5883705 w 6128435"/>
              <a:gd name="connsiteY85" fmla="*/ 4101899 h 6858000"/>
              <a:gd name="connsiteX86" fmla="*/ 5885314 w 6128435"/>
              <a:gd name="connsiteY86" fmla="*/ 4108387 h 6858000"/>
              <a:gd name="connsiteX87" fmla="*/ 5894095 w 6128435"/>
              <a:gd name="connsiteY87" fmla="*/ 4128857 h 6858000"/>
              <a:gd name="connsiteX88" fmla="*/ 5898339 w 6128435"/>
              <a:gd name="connsiteY88" fmla="*/ 4140800 h 6858000"/>
              <a:gd name="connsiteX89" fmla="*/ 5899734 w 6128435"/>
              <a:gd name="connsiteY89" fmla="*/ 4145632 h 6858000"/>
              <a:gd name="connsiteX90" fmla="*/ 5903513 w 6128435"/>
              <a:gd name="connsiteY90" fmla="*/ 4187661 h 6858000"/>
              <a:gd name="connsiteX91" fmla="*/ 5917114 w 6128435"/>
              <a:gd name="connsiteY91" fmla="*/ 4213096 h 6858000"/>
              <a:gd name="connsiteX92" fmla="*/ 5921153 w 6128435"/>
              <a:gd name="connsiteY92" fmla="*/ 4236222 h 6858000"/>
              <a:gd name="connsiteX93" fmla="*/ 5924233 w 6128435"/>
              <a:gd name="connsiteY93" fmla="*/ 4242060 h 6858000"/>
              <a:gd name="connsiteX94" fmla="*/ 5928910 w 6128435"/>
              <a:gd name="connsiteY94" fmla="*/ 4300973 h 6858000"/>
              <a:gd name="connsiteX95" fmla="*/ 5939320 w 6128435"/>
              <a:gd name="connsiteY95" fmla="*/ 4340435 h 6858000"/>
              <a:gd name="connsiteX96" fmla="*/ 5946705 w 6128435"/>
              <a:gd name="connsiteY96" fmla="*/ 4428051 h 6858000"/>
              <a:gd name="connsiteX97" fmla="*/ 5949261 w 6128435"/>
              <a:gd name="connsiteY97" fmla="*/ 4449185 h 6858000"/>
              <a:gd name="connsiteX98" fmla="*/ 5957504 w 6128435"/>
              <a:gd name="connsiteY98" fmla="*/ 4465911 h 6858000"/>
              <a:gd name="connsiteX99" fmla="*/ 5964689 w 6128435"/>
              <a:gd name="connsiteY99" fmla="*/ 4468532 h 6858000"/>
              <a:gd name="connsiteX100" fmla="*/ 5967062 w 6128435"/>
              <a:gd name="connsiteY100" fmla="*/ 4479923 h 6858000"/>
              <a:gd name="connsiteX101" fmla="*/ 5968960 w 6128435"/>
              <a:gd name="connsiteY101" fmla="*/ 4482655 h 6858000"/>
              <a:gd name="connsiteX102" fmla="*/ 5978567 w 6128435"/>
              <a:gd name="connsiteY102" fmla="*/ 4498605 h 6858000"/>
              <a:gd name="connsiteX103" fmla="*/ 5980106 w 6128435"/>
              <a:gd name="connsiteY103" fmla="*/ 4585087 h 6858000"/>
              <a:gd name="connsiteX104" fmla="*/ 5998138 w 6128435"/>
              <a:gd name="connsiteY104" fmla="*/ 4697518 h 6858000"/>
              <a:gd name="connsiteX105" fmla="*/ 6013516 w 6128435"/>
              <a:gd name="connsiteY105" fmla="*/ 4786619 h 6858000"/>
              <a:gd name="connsiteX106" fmla="*/ 6025404 w 6128435"/>
              <a:gd name="connsiteY106" fmla="*/ 4858148 h 6858000"/>
              <a:gd name="connsiteX107" fmla="*/ 6007749 w 6128435"/>
              <a:gd name="connsiteY107" fmla="*/ 4964715 h 6858000"/>
              <a:gd name="connsiteX108" fmla="*/ 6005269 w 6128435"/>
              <a:gd name="connsiteY108" fmla="*/ 5150567 h 6858000"/>
              <a:gd name="connsiteX109" fmla="*/ 6001127 w 6128435"/>
              <a:gd name="connsiteY109" fmla="*/ 5164609 h 6858000"/>
              <a:gd name="connsiteX110" fmla="*/ 5996647 w 6128435"/>
              <a:gd name="connsiteY110" fmla="*/ 5185640 h 6858000"/>
              <a:gd name="connsiteX111" fmla="*/ 5998514 w 6128435"/>
              <a:gd name="connsiteY111" fmla="*/ 5189673 h 6858000"/>
              <a:gd name="connsiteX112" fmla="*/ 5995970 w 6128435"/>
              <a:gd name="connsiteY112" fmla="*/ 5221547 h 6858000"/>
              <a:gd name="connsiteX113" fmla="*/ 5997218 w 6128435"/>
              <a:gd name="connsiteY113" fmla="*/ 5222031 h 6858000"/>
              <a:gd name="connsiteX114" fmla="*/ 6002116 w 6128435"/>
              <a:gd name="connsiteY114" fmla="*/ 5231223 h 6858000"/>
              <a:gd name="connsiteX115" fmla="*/ 6008541 w 6128435"/>
              <a:gd name="connsiteY115" fmla="*/ 5248680 h 6858000"/>
              <a:gd name="connsiteX116" fmla="*/ 6039260 w 6128435"/>
              <a:gd name="connsiteY116" fmla="*/ 5289518 h 6858000"/>
              <a:gd name="connsiteX117" fmla="*/ 6036748 w 6128435"/>
              <a:gd name="connsiteY117" fmla="*/ 5322752 h 6858000"/>
              <a:gd name="connsiteX118" fmla="*/ 6036943 w 6128435"/>
              <a:gd name="connsiteY118" fmla="*/ 5329480 h 6858000"/>
              <a:gd name="connsiteX119" fmla="*/ 6037236 w 6128435"/>
              <a:gd name="connsiteY119" fmla="*/ 5329634 h 6858000"/>
              <a:gd name="connsiteX120" fmla="*/ 6038019 w 6128435"/>
              <a:gd name="connsiteY120" fmla="*/ 5336764 h 6858000"/>
              <a:gd name="connsiteX121" fmla="*/ 6037298 w 6128435"/>
              <a:gd name="connsiteY121" fmla="*/ 5341753 h 6858000"/>
              <a:gd name="connsiteX122" fmla="*/ 6037677 w 6128435"/>
              <a:gd name="connsiteY122" fmla="*/ 5354807 h 6858000"/>
              <a:gd name="connsiteX123" fmla="*/ 6039728 w 6128435"/>
              <a:gd name="connsiteY123" fmla="*/ 5359416 h 6858000"/>
              <a:gd name="connsiteX124" fmla="*/ 6043311 w 6128435"/>
              <a:gd name="connsiteY124" fmla="*/ 5361407 h 6858000"/>
              <a:gd name="connsiteX125" fmla="*/ 6042954 w 6128435"/>
              <a:gd name="connsiteY125" fmla="*/ 5362576 h 6858000"/>
              <a:gd name="connsiteX126" fmla="*/ 6053435 w 6128435"/>
              <a:gd name="connsiteY126" fmla="*/ 5387547 h 6858000"/>
              <a:gd name="connsiteX127" fmla="*/ 6065933 w 6128435"/>
              <a:gd name="connsiteY127" fmla="*/ 5443002 h 6858000"/>
              <a:gd name="connsiteX128" fmla="*/ 6068640 w 6128435"/>
              <a:gd name="connsiteY128" fmla="*/ 5474503 h 6858000"/>
              <a:gd name="connsiteX129" fmla="*/ 6080922 w 6128435"/>
              <a:gd name="connsiteY129" fmla="*/ 5561070 h 6858000"/>
              <a:gd name="connsiteX130" fmla="*/ 6096949 w 6128435"/>
              <a:gd name="connsiteY130" fmla="*/ 5648179 h 6858000"/>
              <a:gd name="connsiteX131" fmla="*/ 6125703 w 6128435"/>
              <a:gd name="connsiteY131" fmla="*/ 5692894 h 6858000"/>
              <a:gd name="connsiteX132" fmla="*/ 6126670 w 6128435"/>
              <a:gd name="connsiteY132" fmla="*/ 5697882 h 6858000"/>
              <a:gd name="connsiteX133" fmla="*/ 6124061 w 6128435"/>
              <a:gd name="connsiteY133" fmla="*/ 5710294 h 6858000"/>
              <a:gd name="connsiteX134" fmla="*/ 6122213 w 6128435"/>
              <a:gd name="connsiteY134" fmla="*/ 5714762 h 6858000"/>
              <a:gd name="connsiteX135" fmla="*/ 6121353 w 6128435"/>
              <a:gd name="connsiteY135" fmla="*/ 5721725 h 6858000"/>
              <a:gd name="connsiteX136" fmla="*/ 6121607 w 6128435"/>
              <a:gd name="connsiteY136" fmla="*/ 5721959 h 6858000"/>
              <a:gd name="connsiteX137" fmla="*/ 6120262 w 6128435"/>
              <a:gd name="connsiteY137" fmla="*/ 5728358 h 6858000"/>
              <a:gd name="connsiteX138" fmla="*/ 6110194 w 6128435"/>
              <a:gd name="connsiteY138" fmla="*/ 5758853 h 6858000"/>
              <a:gd name="connsiteX139" fmla="*/ 6127519 w 6128435"/>
              <a:gd name="connsiteY139" fmla="*/ 5865775 h 6858000"/>
              <a:gd name="connsiteX140" fmla="*/ 6128435 w 6128435"/>
              <a:gd name="connsiteY140" fmla="*/ 5870164 h 6858000"/>
              <a:gd name="connsiteX141" fmla="*/ 6119217 w 6128435"/>
              <a:gd name="connsiteY141" fmla="*/ 5888542 h 6858000"/>
              <a:gd name="connsiteX142" fmla="*/ 6115966 w 6128435"/>
              <a:gd name="connsiteY142" fmla="*/ 5898387 h 6858000"/>
              <a:gd name="connsiteX143" fmla="*/ 6111924 w 6128435"/>
              <a:gd name="connsiteY143" fmla="*/ 5900444 h 6858000"/>
              <a:gd name="connsiteX144" fmla="*/ 6108716 w 6128435"/>
              <a:gd name="connsiteY144" fmla="*/ 5915345 h 6858000"/>
              <a:gd name="connsiteX145" fmla="*/ 6109524 w 6128435"/>
              <a:gd name="connsiteY145" fmla="*/ 5917328 h 6858000"/>
              <a:gd name="connsiteX146" fmla="*/ 6102493 w 6128435"/>
              <a:gd name="connsiteY146" fmla="*/ 5928602 h 6858000"/>
              <a:gd name="connsiteX147" fmla="*/ 6056863 w 6128435"/>
              <a:gd name="connsiteY147" fmla="*/ 6000643 h 6858000"/>
              <a:gd name="connsiteX148" fmla="*/ 6045436 w 6128435"/>
              <a:gd name="connsiteY148" fmla="*/ 6124480 h 6858000"/>
              <a:gd name="connsiteX149" fmla="*/ 6030489 w 6128435"/>
              <a:gd name="connsiteY149" fmla="*/ 6317666 h 6858000"/>
              <a:gd name="connsiteX150" fmla="*/ 6007492 w 6128435"/>
              <a:gd name="connsiteY150" fmla="*/ 6440818 h 6858000"/>
              <a:gd name="connsiteX151" fmla="*/ 6009467 w 6128435"/>
              <a:gd name="connsiteY151" fmla="*/ 6487076 h 6858000"/>
              <a:gd name="connsiteX152" fmla="*/ 5995064 w 6128435"/>
              <a:gd name="connsiteY152" fmla="*/ 6540791 h 6858000"/>
              <a:gd name="connsiteX153" fmla="*/ 5996309 w 6128435"/>
              <a:gd name="connsiteY153" fmla="*/ 6543961 h 6858000"/>
              <a:gd name="connsiteX154" fmla="*/ 5996048 w 6128435"/>
              <a:gd name="connsiteY154" fmla="*/ 6555444 h 6858000"/>
              <a:gd name="connsiteX155" fmla="*/ 6002524 w 6128435"/>
              <a:gd name="connsiteY155" fmla="*/ 6560188 h 6858000"/>
              <a:gd name="connsiteX156" fmla="*/ 6006823 w 6128435"/>
              <a:gd name="connsiteY156" fmla="*/ 6578546 h 6858000"/>
              <a:gd name="connsiteX157" fmla="*/ 6004510 w 6128435"/>
              <a:gd name="connsiteY157" fmla="*/ 6599256 h 6858000"/>
              <a:gd name="connsiteX158" fmla="*/ 5986207 w 6128435"/>
              <a:gd name="connsiteY158" fmla="*/ 6695855 h 6858000"/>
              <a:gd name="connsiteX159" fmla="*/ 5979428 w 6128435"/>
              <a:gd name="connsiteY159" fmla="*/ 6754678 h 6858000"/>
              <a:gd name="connsiteX160" fmla="*/ 5983398 w 6128435"/>
              <a:gd name="connsiteY160" fmla="*/ 6778641 h 6858000"/>
              <a:gd name="connsiteX161" fmla="*/ 5984543 w 6128435"/>
              <a:gd name="connsiteY161" fmla="*/ 6811016 h 6858000"/>
              <a:gd name="connsiteX162" fmla="*/ 5981802 w 6128435"/>
              <a:gd name="connsiteY162" fmla="*/ 6838578 h 6858000"/>
              <a:gd name="connsiteX163" fmla="*/ 5979671 w 6128435"/>
              <a:gd name="connsiteY163" fmla="*/ 6858000 h 6858000"/>
              <a:gd name="connsiteX164" fmla="*/ 0 w 6128435"/>
              <a:gd name="connsiteY164" fmla="*/ 6858000 h 6858000"/>
              <a:gd name="connsiteX165" fmla="*/ 0 w 6128435"/>
              <a:gd name="connsiteY16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51453 w 6128435"/>
              <a:gd name="connsiteY25" fmla="*/ 1583934 h 6858000"/>
              <a:gd name="connsiteX26" fmla="*/ 5253136 w 6128435"/>
              <a:gd name="connsiteY26" fmla="*/ 1595457 h 6858000"/>
              <a:gd name="connsiteX27" fmla="*/ 5263491 w 6128435"/>
              <a:gd name="connsiteY27" fmla="*/ 1642938 h 6858000"/>
              <a:gd name="connsiteX28" fmla="*/ 5261314 w 6128435"/>
              <a:gd name="connsiteY28" fmla="*/ 1689177 h 6858000"/>
              <a:gd name="connsiteX29" fmla="*/ 5259788 w 6128435"/>
              <a:gd name="connsiteY29" fmla="*/ 1768516 h 6858000"/>
              <a:gd name="connsiteX30" fmla="*/ 5255696 w 6128435"/>
              <a:gd name="connsiteY30" fmla="*/ 1953770 h 6858000"/>
              <a:gd name="connsiteX31" fmla="*/ 5252592 w 6128435"/>
              <a:gd name="connsiteY31" fmla="*/ 2092210 h 6858000"/>
              <a:gd name="connsiteX32" fmla="*/ 5264303 w 6128435"/>
              <a:gd name="connsiteY32" fmla="*/ 2225157 h 6858000"/>
              <a:gd name="connsiteX33" fmla="*/ 5254949 w 6128435"/>
              <a:gd name="connsiteY33" fmla="*/ 2236160 h 6858000"/>
              <a:gd name="connsiteX34" fmla="*/ 5250104 w 6128435"/>
              <a:gd name="connsiteY34" fmla="*/ 2249166 h 6858000"/>
              <a:gd name="connsiteX35" fmla="*/ 5251214 w 6128435"/>
              <a:gd name="connsiteY35" fmla="*/ 2250944 h 6858000"/>
              <a:gd name="connsiteX36" fmla="*/ 5250644 w 6128435"/>
              <a:gd name="connsiteY36" fmla="*/ 2266619 h 6858000"/>
              <a:gd name="connsiteX37" fmla="*/ 5247111 w 6128435"/>
              <a:gd name="connsiteY37" fmla="*/ 2269679 h 6858000"/>
              <a:gd name="connsiteX38" fmla="*/ 5279312 w 6128435"/>
              <a:gd name="connsiteY38" fmla="*/ 2302757 h 6858000"/>
              <a:gd name="connsiteX39" fmla="*/ 5293877 w 6128435"/>
              <a:gd name="connsiteY39" fmla="*/ 2368649 h 6858000"/>
              <a:gd name="connsiteX40" fmla="*/ 5311338 w 6128435"/>
              <a:gd name="connsiteY40" fmla="*/ 2404034 h 6858000"/>
              <a:gd name="connsiteX41" fmla="*/ 5338366 w 6128435"/>
              <a:gd name="connsiteY41" fmla="*/ 2465052 h 6858000"/>
              <a:gd name="connsiteX42" fmla="*/ 5371263 w 6128435"/>
              <a:gd name="connsiteY42" fmla="*/ 2586413 h 6858000"/>
              <a:gd name="connsiteX43" fmla="*/ 5407503 w 6128435"/>
              <a:gd name="connsiteY43" fmla="*/ 2786290 h 6858000"/>
              <a:gd name="connsiteX44" fmla="*/ 5407356 w 6128435"/>
              <a:gd name="connsiteY44" fmla="*/ 2787545 h 6858000"/>
              <a:gd name="connsiteX45" fmla="*/ 5411130 w 6128435"/>
              <a:gd name="connsiteY45" fmla="*/ 2788640 h 6858000"/>
              <a:gd name="connsiteX46" fmla="*/ 5416439 w 6128435"/>
              <a:gd name="connsiteY46" fmla="*/ 2805666 h 6858000"/>
              <a:gd name="connsiteX47" fmla="*/ 5416589 w 6128435"/>
              <a:gd name="connsiteY47" fmla="*/ 2810822 h 6858000"/>
              <a:gd name="connsiteX48" fmla="*/ 5418542 w 6128435"/>
              <a:gd name="connsiteY48" fmla="*/ 2817745 h 6858000"/>
              <a:gd name="connsiteX49" fmla="*/ 5418847 w 6128435"/>
              <a:gd name="connsiteY49" fmla="*/ 2817825 h 6858000"/>
              <a:gd name="connsiteX50" fmla="*/ 5457023 w 6128435"/>
              <a:gd name="connsiteY50" fmla="*/ 2858292 h 6858000"/>
              <a:gd name="connsiteX51" fmla="*/ 5479298 w 6128435"/>
              <a:gd name="connsiteY51" fmla="*/ 2947791 h 6858000"/>
              <a:gd name="connsiteX52" fmla="*/ 5481770 w 6128435"/>
              <a:gd name="connsiteY52" fmla="*/ 2951352 h 6858000"/>
              <a:gd name="connsiteX53" fmla="*/ 5482045 w 6128435"/>
              <a:gd name="connsiteY53" fmla="*/ 2984371 h 6858000"/>
              <a:gd name="connsiteX54" fmla="*/ 5482415 w 6128435"/>
              <a:gd name="connsiteY54" fmla="*/ 3004079 h 6858000"/>
              <a:gd name="connsiteX55" fmla="*/ 5483865 w 6128435"/>
              <a:gd name="connsiteY55" fmla="*/ 3005467 h 6858000"/>
              <a:gd name="connsiteX56" fmla="*/ 5482236 w 6128435"/>
              <a:gd name="connsiteY56" fmla="*/ 3019791 h 6858000"/>
              <a:gd name="connsiteX57" fmla="*/ 5481505 w 6128435"/>
              <a:gd name="connsiteY57" fmla="*/ 3095286 h 6858000"/>
              <a:gd name="connsiteX58" fmla="*/ 5477595 w 6128435"/>
              <a:gd name="connsiteY58" fmla="*/ 3250534 h 6858000"/>
              <a:gd name="connsiteX59" fmla="*/ 5532836 w 6128435"/>
              <a:gd name="connsiteY59" fmla="*/ 3353840 h 6858000"/>
              <a:gd name="connsiteX60" fmla="*/ 5561229 w 6128435"/>
              <a:gd name="connsiteY60" fmla="*/ 3395784 h 6858000"/>
              <a:gd name="connsiteX61" fmla="*/ 5589758 w 6128435"/>
              <a:gd name="connsiteY61" fmla="*/ 3506453 h 6858000"/>
              <a:gd name="connsiteX62" fmla="*/ 5596144 w 6128435"/>
              <a:gd name="connsiteY62" fmla="*/ 3534624 h 6858000"/>
              <a:gd name="connsiteX63" fmla="*/ 5597750 w 6128435"/>
              <a:gd name="connsiteY63" fmla="*/ 3534129 h 6858000"/>
              <a:gd name="connsiteX64" fmla="*/ 5599700 w 6128435"/>
              <a:gd name="connsiteY64" fmla="*/ 3547221 h 6858000"/>
              <a:gd name="connsiteX65" fmla="*/ 5615031 w 6128435"/>
              <a:gd name="connsiteY65" fmla="*/ 3557482 h 6858000"/>
              <a:gd name="connsiteX66" fmla="*/ 5618377 w 6128435"/>
              <a:gd name="connsiteY66" fmla="*/ 3588431 h 6858000"/>
              <a:gd name="connsiteX67" fmla="*/ 5612155 w 6128435"/>
              <a:gd name="connsiteY67" fmla="*/ 3589869 h 6858000"/>
              <a:gd name="connsiteX68" fmla="*/ 5620843 w 6128435"/>
              <a:gd name="connsiteY68" fmla="*/ 3606745 h 6858000"/>
              <a:gd name="connsiteX69" fmla="*/ 5655472 w 6128435"/>
              <a:gd name="connsiteY69" fmla="*/ 3678877 h 6858000"/>
              <a:gd name="connsiteX70" fmla="*/ 5680448 w 6128435"/>
              <a:gd name="connsiteY70" fmla="*/ 3717760 h 6858000"/>
              <a:gd name="connsiteX71" fmla="*/ 5683015 w 6128435"/>
              <a:gd name="connsiteY71" fmla="*/ 3762025 h 6858000"/>
              <a:gd name="connsiteX72" fmla="*/ 5696643 w 6128435"/>
              <a:gd name="connsiteY72" fmla="*/ 3773888 h 6858000"/>
              <a:gd name="connsiteX73" fmla="*/ 5699203 w 6128435"/>
              <a:gd name="connsiteY73" fmla="*/ 3775823 h 6858000"/>
              <a:gd name="connsiteX74" fmla="*/ 5704824 w 6128435"/>
              <a:gd name="connsiteY74" fmla="*/ 3785966 h 6858000"/>
              <a:gd name="connsiteX75" fmla="*/ 5712204 w 6128435"/>
              <a:gd name="connsiteY75" fmla="*/ 3785830 h 6858000"/>
              <a:gd name="connsiteX76" fmla="*/ 5724816 w 6128435"/>
              <a:gd name="connsiteY76" fmla="*/ 3798949 h 6858000"/>
              <a:gd name="connsiteX77" fmla="*/ 5733539 w 6128435"/>
              <a:gd name="connsiteY77" fmla="*/ 3818457 h 6858000"/>
              <a:gd name="connsiteX78" fmla="*/ 5768491 w 6128435"/>
              <a:gd name="connsiteY78" fmla="*/ 3914399 h 6858000"/>
              <a:gd name="connsiteX79" fmla="*/ 5793123 w 6128435"/>
              <a:gd name="connsiteY79" fmla="*/ 3969952 h 6858000"/>
              <a:gd name="connsiteX80" fmla="*/ 5808321 w 6128435"/>
              <a:gd name="connsiteY80" fmla="*/ 3988153 h 6858000"/>
              <a:gd name="connsiteX81" fmla="*/ 5825621 w 6128435"/>
              <a:gd name="connsiteY81" fmla="*/ 4015525 h 6858000"/>
              <a:gd name="connsiteX82" fmla="*/ 5860672 w 6128435"/>
              <a:gd name="connsiteY82" fmla="*/ 4061579 h 6858000"/>
              <a:gd name="connsiteX83" fmla="*/ 5872173 w 6128435"/>
              <a:gd name="connsiteY83" fmla="*/ 4088497 h 6858000"/>
              <a:gd name="connsiteX84" fmla="*/ 5883705 w 6128435"/>
              <a:gd name="connsiteY84" fmla="*/ 4101899 h 6858000"/>
              <a:gd name="connsiteX85" fmla="*/ 5885314 w 6128435"/>
              <a:gd name="connsiteY85" fmla="*/ 4108387 h 6858000"/>
              <a:gd name="connsiteX86" fmla="*/ 5894095 w 6128435"/>
              <a:gd name="connsiteY86" fmla="*/ 4128857 h 6858000"/>
              <a:gd name="connsiteX87" fmla="*/ 5898339 w 6128435"/>
              <a:gd name="connsiteY87" fmla="*/ 4140800 h 6858000"/>
              <a:gd name="connsiteX88" fmla="*/ 5899734 w 6128435"/>
              <a:gd name="connsiteY88" fmla="*/ 4145632 h 6858000"/>
              <a:gd name="connsiteX89" fmla="*/ 5903513 w 6128435"/>
              <a:gd name="connsiteY89" fmla="*/ 4187661 h 6858000"/>
              <a:gd name="connsiteX90" fmla="*/ 5917114 w 6128435"/>
              <a:gd name="connsiteY90" fmla="*/ 4213096 h 6858000"/>
              <a:gd name="connsiteX91" fmla="*/ 5921153 w 6128435"/>
              <a:gd name="connsiteY91" fmla="*/ 4236222 h 6858000"/>
              <a:gd name="connsiteX92" fmla="*/ 5924233 w 6128435"/>
              <a:gd name="connsiteY92" fmla="*/ 4242060 h 6858000"/>
              <a:gd name="connsiteX93" fmla="*/ 5928910 w 6128435"/>
              <a:gd name="connsiteY93" fmla="*/ 4300973 h 6858000"/>
              <a:gd name="connsiteX94" fmla="*/ 5939320 w 6128435"/>
              <a:gd name="connsiteY94" fmla="*/ 4340435 h 6858000"/>
              <a:gd name="connsiteX95" fmla="*/ 5946705 w 6128435"/>
              <a:gd name="connsiteY95" fmla="*/ 4428051 h 6858000"/>
              <a:gd name="connsiteX96" fmla="*/ 5949261 w 6128435"/>
              <a:gd name="connsiteY96" fmla="*/ 4449185 h 6858000"/>
              <a:gd name="connsiteX97" fmla="*/ 5957504 w 6128435"/>
              <a:gd name="connsiteY97" fmla="*/ 4465911 h 6858000"/>
              <a:gd name="connsiteX98" fmla="*/ 5964689 w 6128435"/>
              <a:gd name="connsiteY98" fmla="*/ 4468532 h 6858000"/>
              <a:gd name="connsiteX99" fmla="*/ 5967062 w 6128435"/>
              <a:gd name="connsiteY99" fmla="*/ 4479923 h 6858000"/>
              <a:gd name="connsiteX100" fmla="*/ 5968960 w 6128435"/>
              <a:gd name="connsiteY100" fmla="*/ 4482655 h 6858000"/>
              <a:gd name="connsiteX101" fmla="*/ 5978567 w 6128435"/>
              <a:gd name="connsiteY101" fmla="*/ 4498605 h 6858000"/>
              <a:gd name="connsiteX102" fmla="*/ 5980106 w 6128435"/>
              <a:gd name="connsiteY102" fmla="*/ 4585087 h 6858000"/>
              <a:gd name="connsiteX103" fmla="*/ 5998138 w 6128435"/>
              <a:gd name="connsiteY103" fmla="*/ 4697518 h 6858000"/>
              <a:gd name="connsiteX104" fmla="*/ 6013516 w 6128435"/>
              <a:gd name="connsiteY104" fmla="*/ 4786619 h 6858000"/>
              <a:gd name="connsiteX105" fmla="*/ 6025404 w 6128435"/>
              <a:gd name="connsiteY105" fmla="*/ 4858148 h 6858000"/>
              <a:gd name="connsiteX106" fmla="*/ 6007749 w 6128435"/>
              <a:gd name="connsiteY106" fmla="*/ 4964715 h 6858000"/>
              <a:gd name="connsiteX107" fmla="*/ 6005269 w 6128435"/>
              <a:gd name="connsiteY107" fmla="*/ 5150567 h 6858000"/>
              <a:gd name="connsiteX108" fmla="*/ 6001127 w 6128435"/>
              <a:gd name="connsiteY108" fmla="*/ 5164609 h 6858000"/>
              <a:gd name="connsiteX109" fmla="*/ 5996647 w 6128435"/>
              <a:gd name="connsiteY109" fmla="*/ 5185640 h 6858000"/>
              <a:gd name="connsiteX110" fmla="*/ 5998514 w 6128435"/>
              <a:gd name="connsiteY110" fmla="*/ 5189673 h 6858000"/>
              <a:gd name="connsiteX111" fmla="*/ 5995970 w 6128435"/>
              <a:gd name="connsiteY111" fmla="*/ 5221547 h 6858000"/>
              <a:gd name="connsiteX112" fmla="*/ 5997218 w 6128435"/>
              <a:gd name="connsiteY112" fmla="*/ 5222031 h 6858000"/>
              <a:gd name="connsiteX113" fmla="*/ 6002116 w 6128435"/>
              <a:gd name="connsiteY113" fmla="*/ 5231223 h 6858000"/>
              <a:gd name="connsiteX114" fmla="*/ 6008541 w 6128435"/>
              <a:gd name="connsiteY114" fmla="*/ 5248680 h 6858000"/>
              <a:gd name="connsiteX115" fmla="*/ 6039260 w 6128435"/>
              <a:gd name="connsiteY115" fmla="*/ 5289518 h 6858000"/>
              <a:gd name="connsiteX116" fmla="*/ 6036748 w 6128435"/>
              <a:gd name="connsiteY116" fmla="*/ 5322752 h 6858000"/>
              <a:gd name="connsiteX117" fmla="*/ 6036943 w 6128435"/>
              <a:gd name="connsiteY117" fmla="*/ 5329480 h 6858000"/>
              <a:gd name="connsiteX118" fmla="*/ 6037236 w 6128435"/>
              <a:gd name="connsiteY118" fmla="*/ 5329634 h 6858000"/>
              <a:gd name="connsiteX119" fmla="*/ 6038019 w 6128435"/>
              <a:gd name="connsiteY119" fmla="*/ 5336764 h 6858000"/>
              <a:gd name="connsiteX120" fmla="*/ 6037298 w 6128435"/>
              <a:gd name="connsiteY120" fmla="*/ 5341753 h 6858000"/>
              <a:gd name="connsiteX121" fmla="*/ 6037677 w 6128435"/>
              <a:gd name="connsiteY121" fmla="*/ 5354807 h 6858000"/>
              <a:gd name="connsiteX122" fmla="*/ 6039728 w 6128435"/>
              <a:gd name="connsiteY122" fmla="*/ 5359416 h 6858000"/>
              <a:gd name="connsiteX123" fmla="*/ 6043311 w 6128435"/>
              <a:gd name="connsiteY123" fmla="*/ 5361407 h 6858000"/>
              <a:gd name="connsiteX124" fmla="*/ 6042954 w 6128435"/>
              <a:gd name="connsiteY124" fmla="*/ 5362576 h 6858000"/>
              <a:gd name="connsiteX125" fmla="*/ 6053435 w 6128435"/>
              <a:gd name="connsiteY125" fmla="*/ 5387547 h 6858000"/>
              <a:gd name="connsiteX126" fmla="*/ 6065933 w 6128435"/>
              <a:gd name="connsiteY126" fmla="*/ 5443002 h 6858000"/>
              <a:gd name="connsiteX127" fmla="*/ 6068640 w 6128435"/>
              <a:gd name="connsiteY127" fmla="*/ 5474503 h 6858000"/>
              <a:gd name="connsiteX128" fmla="*/ 6080922 w 6128435"/>
              <a:gd name="connsiteY128" fmla="*/ 5561070 h 6858000"/>
              <a:gd name="connsiteX129" fmla="*/ 6096949 w 6128435"/>
              <a:gd name="connsiteY129" fmla="*/ 5648179 h 6858000"/>
              <a:gd name="connsiteX130" fmla="*/ 6125703 w 6128435"/>
              <a:gd name="connsiteY130" fmla="*/ 5692894 h 6858000"/>
              <a:gd name="connsiteX131" fmla="*/ 6126670 w 6128435"/>
              <a:gd name="connsiteY131" fmla="*/ 5697882 h 6858000"/>
              <a:gd name="connsiteX132" fmla="*/ 6124061 w 6128435"/>
              <a:gd name="connsiteY132" fmla="*/ 5710294 h 6858000"/>
              <a:gd name="connsiteX133" fmla="*/ 6122213 w 6128435"/>
              <a:gd name="connsiteY133" fmla="*/ 5714762 h 6858000"/>
              <a:gd name="connsiteX134" fmla="*/ 6121353 w 6128435"/>
              <a:gd name="connsiteY134" fmla="*/ 5721725 h 6858000"/>
              <a:gd name="connsiteX135" fmla="*/ 6121607 w 6128435"/>
              <a:gd name="connsiteY135" fmla="*/ 5721959 h 6858000"/>
              <a:gd name="connsiteX136" fmla="*/ 6120262 w 6128435"/>
              <a:gd name="connsiteY136" fmla="*/ 5728358 h 6858000"/>
              <a:gd name="connsiteX137" fmla="*/ 6110194 w 6128435"/>
              <a:gd name="connsiteY137" fmla="*/ 5758853 h 6858000"/>
              <a:gd name="connsiteX138" fmla="*/ 6127519 w 6128435"/>
              <a:gd name="connsiteY138" fmla="*/ 5865775 h 6858000"/>
              <a:gd name="connsiteX139" fmla="*/ 6128435 w 6128435"/>
              <a:gd name="connsiteY139" fmla="*/ 5870164 h 6858000"/>
              <a:gd name="connsiteX140" fmla="*/ 6119217 w 6128435"/>
              <a:gd name="connsiteY140" fmla="*/ 5888542 h 6858000"/>
              <a:gd name="connsiteX141" fmla="*/ 6115966 w 6128435"/>
              <a:gd name="connsiteY141" fmla="*/ 5898387 h 6858000"/>
              <a:gd name="connsiteX142" fmla="*/ 6111924 w 6128435"/>
              <a:gd name="connsiteY142" fmla="*/ 5900444 h 6858000"/>
              <a:gd name="connsiteX143" fmla="*/ 6108716 w 6128435"/>
              <a:gd name="connsiteY143" fmla="*/ 5915345 h 6858000"/>
              <a:gd name="connsiteX144" fmla="*/ 6109524 w 6128435"/>
              <a:gd name="connsiteY144" fmla="*/ 5917328 h 6858000"/>
              <a:gd name="connsiteX145" fmla="*/ 6102493 w 6128435"/>
              <a:gd name="connsiteY145" fmla="*/ 5928602 h 6858000"/>
              <a:gd name="connsiteX146" fmla="*/ 6056863 w 6128435"/>
              <a:gd name="connsiteY146" fmla="*/ 6000643 h 6858000"/>
              <a:gd name="connsiteX147" fmla="*/ 6045436 w 6128435"/>
              <a:gd name="connsiteY147" fmla="*/ 6124480 h 6858000"/>
              <a:gd name="connsiteX148" fmla="*/ 6030489 w 6128435"/>
              <a:gd name="connsiteY148" fmla="*/ 6317666 h 6858000"/>
              <a:gd name="connsiteX149" fmla="*/ 6007492 w 6128435"/>
              <a:gd name="connsiteY149" fmla="*/ 6440818 h 6858000"/>
              <a:gd name="connsiteX150" fmla="*/ 6009467 w 6128435"/>
              <a:gd name="connsiteY150" fmla="*/ 6487076 h 6858000"/>
              <a:gd name="connsiteX151" fmla="*/ 5995064 w 6128435"/>
              <a:gd name="connsiteY151" fmla="*/ 6540791 h 6858000"/>
              <a:gd name="connsiteX152" fmla="*/ 5996309 w 6128435"/>
              <a:gd name="connsiteY152" fmla="*/ 6543961 h 6858000"/>
              <a:gd name="connsiteX153" fmla="*/ 5996048 w 6128435"/>
              <a:gd name="connsiteY153" fmla="*/ 6555444 h 6858000"/>
              <a:gd name="connsiteX154" fmla="*/ 6002524 w 6128435"/>
              <a:gd name="connsiteY154" fmla="*/ 6560188 h 6858000"/>
              <a:gd name="connsiteX155" fmla="*/ 6006823 w 6128435"/>
              <a:gd name="connsiteY155" fmla="*/ 6578546 h 6858000"/>
              <a:gd name="connsiteX156" fmla="*/ 6004510 w 6128435"/>
              <a:gd name="connsiteY156" fmla="*/ 6599256 h 6858000"/>
              <a:gd name="connsiteX157" fmla="*/ 5986207 w 6128435"/>
              <a:gd name="connsiteY157" fmla="*/ 6695855 h 6858000"/>
              <a:gd name="connsiteX158" fmla="*/ 5979428 w 6128435"/>
              <a:gd name="connsiteY158" fmla="*/ 6754678 h 6858000"/>
              <a:gd name="connsiteX159" fmla="*/ 5983398 w 6128435"/>
              <a:gd name="connsiteY159" fmla="*/ 6778641 h 6858000"/>
              <a:gd name="connsiteX160" fmla="*/ 5984543 w 6128435"/>
              <a:gd name="connsiteY160" fmla="*/ 6811016 h 6858000"/>
              <a:gd name="connsiteX161" fmla="*/ 5981802 w 6128435"/>
              <a:gd name="connsiteY161" fmla="*/ 6838578 h 6858000"/>
              <a:gd name="connsiteX162" fmla="*/ 5979671 w 6128435"/>
              <a:gd name="connsiteY162" fmla="*/ 6858000 h 6858000"/>
              <a:gd name="connsiteX163" fmla="*/ 0 w 6128435"/>
              <a:gd name="connsiteY163" fmla="*/ 6858000 h 6858000"/>
              <a:gd name="connsiteX164" fmla="*/ 0 w 6128435"/>
              <a:gd name="connsiteY16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51453 w 6128435"/>
              <a:gd name="connsiteY25" fmla="*/ 1583934 h 6858000"/>
              <a:gd name="connsiteX26" fmla="*/ 5263491 w 6128435"/>
              <a:gd name="connsiteY26" fmla="*/ 1642938 h 6858000"/>
              <a:gd name="connsiteX27" fmla="*/ 5261314 w 6128435"/>
              <a:gd name="connsiteY27" fmla="*/ 1689177 h 6858000"/>
              <a:gd name="connsiteX28" fmla="*/ 5259788 w 6128435"/>
              <a:gd name="connsiteY28" fmla="*/ 1768516 h 6858000"/>
              <a:gd name="connsiteX29" fmla="*/ 5255696 w 6128435"/>
              <a:gd name="connsiteY29" fmla="*/ 1953770 h 6858000"/>
              <a:gd name="connsiteX30" fmla="*/ 5252592 w 6128435"/>
              <a:gd name="connsiteY30" fmla="*/ 2092210 h 6858000"/>
              <a:gd name="connsiteX31" fmla="*/ 5264303 w 6128435"/>
              <a:gd name="connsiteY31" fmla="*/ 2225157 h 6858000"/>
              <a:gd name="connsiteX32" fmla="*/ 5254949 w 6128435"/>
              <a:gd name="connsiteY32" fmla="*/ 2236160 h 6858000"/>
              <a:gd name="connsiteX33" fmla="*/ 5250104 w 6128435"/>
              <a:gd name="connsiteY33" fmla="*/ 2249166 h 6858000"/>
              <a:gd name="connsiteX34" fmla="*/ 5251214 w 6128435"/>
              <a:gd name="connsiteY34" fmla="*/ 2250944 h 6858000"/>
              <a:gd name="connsiteX35" fmla="*/ 5250644 w 6128435"/>
              <a:gd name="connsiteY35" fmla="*/ 2266619 h 6858000"/>
              <a:gd name="connsiteX36" fmla="*/ 5247111 w 6128435"/>
              <a:gd name="connsiteY36" fmla="*/ 2269679 h 6858000"/>
              <a:gd name="connsiteX37" fmla="*/ 5279312 w 6128435"/>
              <a:gd name="connsiteY37" fmla="*/ 2302757 h 6858000"/>
              <a:gd name="connsiteX38" fmla="*/ 5293877 w 6128435"/>
              <a:gd name="connsiteY38" fmla="*/ 2368649 h 6858000"/>
              <a:gd name="connsiteX39" fmla="*/ 5311338 w 6128435"/>
              <a:gd name="connsiteY39" fmla="*/ 2404034 h 6858000"/>
              <a:gd name="connsiteX40" fmla="*/ 5338366 w 6128435"/>
              <a:gd name="connsiteY40" fmla="*/ 2465052 h 6858000"/>
              <a:gd name="connsiteX41" fmla="*/ 5371263 w 6128435"/>
              <a:gd name="connsiteY41" fmla="*/ 2586413 h 6858000"/>
              <a:gd name="connsiteX42" fmla="*/ 5407503 w 6128435"/>
              <a:gd name="connsiteY42" fmla="*/ 2786290 h 6858000"/>
              <a:gd name="connsiteX43" fmla="*/ 5407356 w 6128435"/>
              <a:gd name="connsiteY43" fmla="*/ 2787545 h 6858000"/>
              <a:gd name="connsiteX44" fmla="*/ 5411130 w 6128435"/>
              <a:gd name="connsiteY44" fmla="*/ 2788640 h 6858000"/>
              <a:gd name="connsiteX45" fmla="*/ 5416439 w 6128435"/>
              <a:gd name="connsiteY45" fmla="*/ 2805666 h 6858000"/>
              <a:gd name="connsiteX46" fmla="*/ 5416589 w 6128435"/>
              <a:gd name="connsiteY46" fmla="*/ 2810822 h 6858000"/>
              <a:gd name="connsiteX47" fmla="*/ 5418542 w 6128435"/>
              <a:gd name="connsiteY47" fmla="*/ 2817745 h 6858000"/>
              <a:gd name="connsiteX48" fmla="*/ 5418847 w 6128435"/>
              <a:gd name="connsiteY48" fmla="*/ 2817825 h 6858000"/>
              <a:gd name="connsiteX49" fmla="*/ 5457023 w 6128435"/>
              <a:gd name="connsiteY49" fmla="*/ 2858292 h 6858000"/>
              <a:gd name="connsiteX50" fmla="*/ 5479298 w 6128435"/>
              <a:gd name="connsiteY50" fmla="*/ 2947791 h 6858000"/>
              <a:gd name="connsiteX51" fmla="*/ 5481770 w 6128435"/>
              <a:gd name="connsiteY51" fmla="*/ 2951352 h 6858000"/>
              <a:gd name="connsiteX52" fmla="*/ 5482045 w 6128435"/>
              <a:gd name="connsiteY52" fmla="*/ 2984371 h 6858000"/>
              <a:gd name="connsiteX53" fmla="*/ 5482415 w 6128435"/>
              <a:gd name="connsiteY53" fmla="*/ 3004079 h 6858000"/>
              <a:gd name="connsiteX54" fmla="*/ 5483865 w 6128435"/>
              <a:gd name="connsiteY54" fmla="*/ 3005467 h 6858000"/>
              <a:gd name="connsiteX55" fmla="*/ 5482236 w 6128435"/>
              <a:gd name="connsiteY55" fmla="*/ 3019791 h 6858000"/>
              <a:gd name="connsiteX56" fmla="*/ 5481505 w 6128435"/>
              <a:gd name="connsiteY56" fmla="*/ 3095286 h 6858000"/>
              <a:gd name="connsiteX57" fmla="*/ 5477595 w 6128435"/>
              <a:gd name="connsiteY57" fmla="*/ 3250534 h 6858000"/>
              <a:gd name="connsiteX58" fmla="*/ 5532836 w 6128435"/>
              <a:gd name="connsiteY58" fmla="*/ 3353840 h 6858000"/>
              <a:gd name="connsiteX59" fmla="*/ 5561229 w 6128435"/>
              <a:gd name="connsiteY59" fmla="*/ 3395784 h 6858000"/>
              <a:gd name="connsiteX60" fmla="*/ 5589758 w 6128435"/>
              <a:gd name="connsiteY60" fmla="*/ 3506453 h 6858000"/>
              <a:gd name="connsiteX61" fmla="*/ 5596144 w 6128435"/>
              <a:gd name="connsiteY61" fmla="*/ 3534624 h 6858000"/>
              <a:gd name="connsiteX62" fmla="*/ 5597750 w 6128435"/>
              <a:gd name="connsiteY62" fmla="*/ 3534129 h 6858000"/>
              <a:gd name="connsiteX63" fmla="*/ 5599700 w 6128435"/>
              <a:gd name="connsiteY63" fmla="*/ 3547221 h 6858000"/>
              <a:gd name="connsiteX64" fmla="*/ 5615031 w 6128435"/>
              <a:gd name="connsiteY64" fmla="*/ 3557482 h 6858000"/>
              <a:gd name="connsiteX65" fmla="*/ 5618377 w 6128435"/>
              <a:gd name="connsiteY65" fmla="*/ 3588431 h 6858000"/>
              <a:gd name="connsiteX66" fmla="*/ 5612155 w 6128435"/>
              <a:gd name="connsiteY66" fmla="*/ 3589869 h 6858000"/>
              <a:gd name="connsiteX67" fmla="*/ 5620843 w 6128435"/>
              <a:gd name="connsiteY67" fmla="*/ 3606745 h 6858000"/>
              <a:gd name="connsiteX68" fmla="*/ 5655472 w 6128435"/>
              <a:gd name="connsiteY68" fmla="*/ 3678877 h 6858000"/>
              <a:gd name="connsiteX69" fmla="*/ 5680448 w 6128435"/>
              <a:gd name="connsiteY69" fmla="*/ 3717760 h 6858000"/>
              <a:gd name="connsiteX70" fmla="*/ 5683015 w 6128435"/>
              <a:gd name="connsiteY70" fmla="*/ 3762025 h 6858000"/>
              <a:gd name="connsiteX71" fmla="*/ 5696643 w 6128435"/>
              <a:gd name="connsiteY71" fmla="*/ 3773888 h 6858000"/>
              <a:gd name="connsiteX72" fmla="*/ 5699203 w 6128435"/>
              <a:gd name="connsiteY72" fmla="*/ 3775823 h 6858000"/>
              <a:gd name="connsiteX73" fmla="*/ 5704824 w 6128435"/>
              <a:gd name="connsiteY73" fmla="*/ 3785966 h 6858000"/>
              <a:gd name="connsiteX74" fmla="*/ 5712204 w 6128435"/>
              <a:gd name="connsiteY74" fmla="*/ 3785830 h 6858000"/>
              <a:gd name="connsiteX75" fmla="*/ 5724816 w 6128435"/>
              <a:gd name="connsiteY75" fmla="*/ 3798949 h 6858000"/>
              <a:gd name="connsiteX76" fmla="*/ 5733539 w 6128435"/>
              <a:gd name="connsiteY76" fmla="*/ 3818457 h 6858000"/>
              <a:gd name="connsiteX77" fmla="*/ 5768491 w 6128435"/>
              <a:gd name="connsiteY77" fmla="*/ 3914399 h 6858000"/>
              <a:gd name="connsiteX78" fmla="*/ 5793123 w 6128435"/>
              <a:gd name="connsiteY78" fmla="*/ 3969952 h 6858000"/>
              <a:gd name="connsiteX79" fmla="*/ 5808321 w 6128435"/>
              <a:gd name="connsiteY79" fmla="*/ 3988153 h 6858000"/>
              <a:gd name="connsiteX80" fmla="*/ 5825621 w 6128435"/>
              <a:gd name="connsiteY80" fmla="*/ 4015525 h 6858000"/>
              <a:gd name="connsiteX81" fmla="*/ 5860672 w 6128435"/>
              <a:gd name="connsiteY81" fmla="*/ 4061579 h 6858000"/>
              <a:gd name="connsiteX82" fmla="*/ 5872173 w 6128435"/>
              <a:gd name="connsiteY82" fmla="*/ 4088497 h 6858000"/>
              <a:gd name="connsiteX83" fmla="*/ 5883705 w 6128435"/>
              <a:gd name="connsiteY83" fmla="*/ 4101899 h 6858000"/>
              <a:gd name="connsiteX84" fmla="*/ 5885314 w 6128435"/>
              <a:gd name="connsiteY84" fmla="*/ 4108387 h 6858000"/>
              <a:gd name="connsiteX85" fmla="*/ 5894095 w 6128435"/>
              <a:gd name="connsiteY85" fmla="*/ 4128857 h 6858000"/>
              <a:gd name="connsiteX86" fmla="*/ 5898339 w 6128435"/>
              <a:gd name="connsiteY86" fmla="*/ 4140800 h 6858000"/>
              <a:gd name="connsiteX87" fmla="*/ 5899734 w 6128435"/>
              <a:gd name="connsiteY87" fmla="*/ 4145632 h 6858000"/>
              <a:gd name="connsiteX88" fmla="*/ 5903513 w 6128435"/>
              <a:gd name="connsiteY88" fmla="*/ 4187661 h 6858000"/>
              <a:gd name="connsiteX89" fmla="*/ 5917114 w 6128435"/>
              <a:gd name="connsiteY89" fmla="*/ 4213096 h 6858000"/>
              <a:gd name="connsiteX90" fmla="*/ 5921153 w 6128435"/>
              <a:gd name="connsiteY90" fmla="*/ 4236222 h 6858000"/>
              <a:gd name="connsiteX91" fmla="*/ 5924233 w 6128435"/>
              <a:gd name="connsiteY91" fmla="*/ 4242060 h 6858000"/>
              <a:gd name="connsiteX92" fmla="*/ 5928910 w 6128435"/>
              <a:gd name="connsiteY92" fmla="*/ 4300973 h 6858000"/>
              <a:gd name="connsiteX93" fmla="*/ 5939320 w 6128435"/>
              <a:gd name="connsiteY93" fmla="*/ 4340435 h 6858000"/>
              <a:gd name="connsiteX94" fmla="*/ 5946705 w 6128435"/>
              <a:gd name="connsiteY94" fmla="*/ 4428051 h 6858000"/>
              <a:gd name="connsiteX95" fmla="*/ 5949261 w 6128435"/>
              <a:gd name="connsiteY95" fmla="*/ 4449185 h 6858000"/>
              <a:gd name="connsiteX96" fmla="*/ 5957504 w 6128435"/>
              <a:gd name="connsiteY96" fmla="*/ 4465911 h 6858000"/>
              <a:gd name="connsiteX97" fmla="*/ 5964689 w 6128435"/>
              <a:gd name="connsiteY97" fmla="*/ 4468532 h 6858000"/>
              <a:gd name="connsiteX98" fmla="*/ 5967062 w 6128435"/>
              <a:gd name="connsiteY98" fmla="*/ 4479923 h 6858000"/>
              <a:gd name="connsiteX99" fmla="*/ 5968960 w 6128435"/>
              <a:gd name="connsiteY99" fmla="*/ 4482655 h 6858000"/>
              <a:gd name="connsiteX100" fmla="*/ 5978567 w 6128435"/>
              <a:gd name="connsiteY100" fmla="*/ 4498605 h 6858000"/>
              <a:gd name="connsiteX101" fmla="*/ 5980106 w 6128435"/>
              <a:gd name="connsiteY101" fmla="*/ 4585087 h 6858000"/>
              <a:gd name="connsiteX102" fmla="*/ 5998138 w 6128435"/>
              <a:gd name="connsiteY102" fmla="*/ 4697518 h 6858000"/>
              <a:gd name="connsiteX103" fmla="*/ 6013516 w 6128435"/>
              <a:gd name="connsiteY103" fmla="*/ 4786619 h 6858000"/>
              <a:gd name="connsiteX104" fmla="*/ 6025404 w 6128435"/>
              <a:gd name="connsiteY104" fmla="*/ 4858148 h 6858000"/>
              <a:gd name="connsiteX105" fmla="*/ 6007749 w 6128435"/>
              <a:gd name="connsiteY105" fmla="*/ 4964715 h 6858000"/>
              <a:gd name="connsiteX106" fmla="*/ 6005269 w 6128435"/>
              <a:gd name="connsiteY106" fmla="*/ 5150567 h 6858000"/>
              <a:gd name="connsiteX107" fmla="*/ 6001127 w 6128435"/>
              <a:gd name="connsiteY107" fmla="*/ 5164609 h 6858000"/>
              <a:gd name="connsiteX108" fmla="*/ 5996647 w 6128435"/>
              <a:gd name="connsiteY108" fmla="*/ 5185640 h 6858000"/>
              <a:gd name="connsiteX109" fmla="*/ 5998514 w 6128435"/>
              <a:gd name="connsiteY109" fmla="*/ 5189673 h 6858000"/>
              <a:gd name="connsiteX110" fmla="*/ 5995970 w 6128435"/>
              <a:gd name="connsiteY110" fmla="*/ 5221547 h 6858000"/>
              <a:gd name="connsiteX111" fmla="*/ 5997218 w 6128435"/>
              <a:gd name="connsiteY111" fmla="*/ 5222031 h 6858000"/>
              <a:gd name="connsiteX112" fmla="*/ 6002116 w 6128435"/>
              <a:gd name="connsiteY112" fmla="*/ 5231223 h 6858000"/>
              <a:gd name="connsiteX113" fmla="*/ 6008541 w 6128435"/>
              <a:gd name="connsiteY113" fmla="*/ 5248680 h 6858000"/>
              <a:gd name="connsiteX114" fmla="*/ 6039260 w 6128435"/>
              <a:gd name="connsiteY114" fmla="*/ 5289518 h 6858000"/>
              <a:gd name="connsiteX115" fmla="*/ 6036748 w 6128435"/>
              <a:gd name="connsiteY115" fmla="*/ 5322752 h 6858000"/>
              <a:gd name="connsiteX116" fmla="*/ 6036943 w 6128435"/>
              <a:gd name="connsiteY116" fmla="*/ 5329480 h 6858000"/>
              <a:gd name="connsiteX117" fmla="*/ 6037236 w 6128435"/>
              <a:gd name="connsiteY117" fmla="*/ 5329634 h 6858000"/>
              <a:gd name="connsiteX118" fmla="*/ 6038019 w 6128435"/>
              <a:gd name="connsiteY118" fmla="*/ 5336764 h 6858000"/>
              <a:gd name="connsiteX119" fmla="*/ 6037298 w 6128435"/>
              <a:gd name="connsiteY119" fmla="*/ 5341753 h 6858000"/>
              <a:gd name="connsiteX120" fmla="*/ 6037677 w 6128435"/>
              <a:gd name="connsiteY120" fmla="*/ 5354807 h 6858000"/>
              <a:gd name="connsiteX121" fmla="*/ 6039728 w 6128435"/>
              <a:gd name="connsiteY121" fmla="*/ 5359416 h 6858000"/>
              <a:gd name="connsiteX122" fmla="*/ 6043311 w 6128435"/>
              <a:gd name="connsiteY122" fmla="*/ 5361407 h 6858000"/>
              <a:gd name="connsiteX123" fmla="*/ 6042954 w 6128435"/>
              <a:gd name="connsiteY123" fmla="*/ 5362576 h 6858000"/>
              <a:gd name="connsiteX124" fmla="*/ 6053435 w 6128435"/>
              <a:gd name="connsiteY124" fmla="*/ 5387547 h 6858000"/>
              <a:gd name="connsiteX125" fmla="*/ 6065933 w 6128435"/>
              <a:gd name="connsiteY125" fmla="*/ 5443002 h 6858000"/>
              <a:gd name="connsiteX126" fmla="*/ 6068640 w 6128435"/>
              <a:gd name="connsiteY126" fmla="*/ 5474503 h 6858000"/>
              <a:gd name="connsiteX127" fmla="*/ 6080922 w 6128435"/>
              <a:gd name="connsiteY127" fmla="*/ 5561070 h 6858000"/>
              <a:gd name="connsiteX128" fmla="*/ 6096949 w 6128435"/>
              <a:gd name="connsiteY128" fmla="*/ 5648179 h 6858000"/>
              <a:gd name="connsiteX129" fmla="*/ 6125703 w 6128435"/>
              <a:gd name="connsiteY129" fmla="*/ 5692894 h 6858000"/>
              <a:gd name="connsiteX130" fmla="*/ 6126670 w 6128435"/>
              <a:gd name="connsiteY130" fmla="*/ 5697882 h 6858000"/>
              <a:gd name="connsiteX131" fmla="*/ 6124061 w 6128435"/>
              <a:gd name="connsiteY131" fmla="*/ 5710294 h 6858000"/>
              <a:gd name="connsiteX132" fmla="*/ 6122213 w 6128435"/>
              <a:gd name="connsiteY132" fmla="*/ 5714762 h 6858000"/>
              <a:gd name="connsiteX133" fmla="*/ 6121353 w 6128435"/>
              <a:gd name="connsiteY133" fmla="*/ 5721725 h 6858000"/>
              <a:gd name="connsiteX134" fmla="*/ 6121607 w 6128435"/>
              <a:gd name="connsiteY134" fmla="*/ 5721959 h 6858000"/>
              <a:gd name="connsiteX135" fmla="*/ 6120262 w 6128435"/>
              <a:gd name="connsiteY135" fmla="*/ 5728358 h 6858000"/>
              <a:gd name="connsiteX136" fmla="*/ 6110194 w 6128435"/>
              <a:gd name="connsiteY136" fmla="*/ 5758853 h 6858000"/>
              <a:gd name="connsiteX137" fmla="*/ 6127519 w 6128435"/>
              <a:gd name="connsiteY137" fmla="*/ 5865775 h 6858000"/>
              <a:gd name="connsiteX138" fmla="*/ 6128435 w 6128435"/>
              <a:gd name="connsiteY138" fmla="*/ 5870164 h 6858000"/>
              <a:gd name="connsiteX139" fmla="*/ 6119217 w 6128435"/>
              <a:gd name="connsiteY139" fmla="*/ 5888542 h 6858000"/>
              <a:gd name="connsiteX140" fmla="*/ 6115966 w 6128435"/>
              <a:gd name="connsiteY140" fmla="*/ 5898387 h 6858000"/>
              <a:gd name="connsiteX141" fmla="*/ 6111924 w 6128435"/>
              <a:gd name="connsiteY141" fmla="*/ 5900444 h 6858000"/>
              <a:gd name="connsiteX142" fmla="*/ 6108716 w 6128435"/>
              <a:gd name="connsiteY142" fmla="*/ 5915345 h 6858000"/>
              <a:gd name="connsiteX143" fmla="*/ 6109524 w 6128435"/>
              <a:gd name="connsiteY143" fmla="*/ 5917328 h 6858000"/>
              <a:gd name="connsiteX144" fmla="*/ 6102493 w 6128435"/>
              <a:gd name="connsiteY144" fmla="*/ 5928602 h 6858000"/>
              <a:gd name="connsiteX145" fmla="*/ 6056863 w 6128435"/>
              <a:gd name="connsiteY145" fmla="*/ 6000643 h 6858000"/>
              <a:gd name="connsiteX146" fmla="*/ 6045436 w 6128435"/>
              <a:gd name="connsiteY146" fmla="*/ 6124480 h 6858000"/>
              <a:gd name="connsiteX147" fmla="*/ 6030489 w 6128435"/>
              <a:gd name="connsiteY147" fmla="*/ 6317666 h 6858000"/>
              <a:gd name="connsiteX148" fmla="*/ 6007492 w 6128435"/>
              <a:gd name="connsiteY148" fmla="*/ 6440818 h 6858000"/>
              <a:gd name="connsiteX149" fmla="*/ 6009467 w 6128435"/>
              <a:gd name="connsiteY149" fmla="*/ 6487076 h 6858000"/>
              <a:gd name="connsiteX150" fmla="*/ 5995064 w 6128435"/>
              <a:gd name="connsiteY150" fmla="*/ 6540791 h 6858000"/>
              <a:gd name="connsiteX151" fmla="*/ 5996309 w 6128435"/>
              <a:gd name="connsiteY151" fmla="*/ 6543961 h 6858000"/>
              <a:gd name="connsiteX152" fmla="*/ 5996048 w 6128435"/>
              <a:gd name="connsiteY152" fmla="*/ 6555444 h 6858000"/>
              <a:gd name="connsiteX153" fmla="*/ 6002524 w 6128435"/>
              <a:gd name="connsiteY153" fmla="*/ 6560188 h 6858000"/>
              <a:gd name="connsiteX154" fmla="*/ 6006823 w 6128435"/>
              <a:gd name="connsiteY154" fmla="*/ 6578546 h 6858000"/>
              <a:gd name="connsiteX155" fmla="*/ 6004510 w 6128435"/>
              <a:gd name="connsiteY155" fmla="*/ 6599256 h 6858000"/>
              <a:gd name="connsiteX156" fmla="*/ 5986207 w 6128435"/>
              <a:gd name="connsiteY156" fmla="*/ 6695855 h 6858000"/>
              <a:gd name="connsiteX157" fmla="*/ 5979428 w 6128435"/>
              <a:gd name="connsiteY157" fmla="*/ 6754678 h 6858000"/>
              <a:gd name="connsiteX158" fmla="*/ 5983398 w 6128435"/>
              <a:gd name="connsiteY158" fmla="*/ 6778641 h 6858000"/>
              <a:gd name="connsiteX159" fmla="*/ 5984543 w 6128435"/>
              <a:gd name="connsiteY159" fmla="*/ 6811016 h 6858000"/>
              <a:gd name="connsiteX160" fmla="*/ 5981802 w 6128435"/>
              <a:gd name="connsiteY160" fmla="*/ 6838578 h 6858000"/>
              <a:gd name="connsiteX161" fmla="*/ 5979671 w 6128435"/>
              <a:gd name="connsiteY161" fmla="*/ 6858000 h 6858000"/>
              <a:gd name="connsiteX162" fmla="*/ 0 w 6128435"/>
              <a:gd name="connsiteY162" fmla="*/ 6858000 h 6858000"/>
              <a:gd name="connsiteX163" fmla="*/ 0 w 6128435"/>
              <a:gd name="connsiteY16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47111 w 6128435"/>
              <a:gd name="connsiteY35" fmla="*/ 2269679 h 6858000"/>
              <a:gd name="connsiteX36" fmla="*/ 5279312 w 6128435"/>
              <a:gd name="connsiteY36" fmla="*/ 2302757 h 6858000"/>
              <a:gd name="connsiteX37" fmla="*/ 5293877 w 6128435"/>
              <a:gd name="connsiteY37" fmla="*/ 2368649 h 6858000"/>
              <a:gd name="connsiteX38" fmla="*/ 5311338 w 6128435"/>
              <a:gd name="connsiteY38" fmla="*/ 2404034 h 6858000"/>
              <a:gd name="connsiteX39" fmla="*/ 5338366 w 6128435"/>
              <a:gd name="connsiteY39" fmla="*/ 2465052 h 6858000"/>
              <a:gd name="connsiteX40" fmla="*/ 5371263 w 6128435"/>
              <a:gd name="connsiteY40" fmla="*/ 2586413 h 6858000"/>
              <a:gd name="connsiteX41" fmla="*/ 5407503 w 6128435"/>
              <a:gd name="connsiteY41" fmla="*/ 2786290 h 6858000"/>
              <a:gd name="connsiteX42" fmla="*/ 5407356 w 6128435"/>
              <a:gd name="connsiteY42" fmla="*/ 2787545 h 6858000"/>
              <a:gd name="connsiteX43" fmla="*/ 5411130 w 6128435"/>
              <a:gd name="connsiteY43" fmla="*/ 2788640 h 6858000"/>
              <a:gd name="connsiteX44" fmla="*/ 5416439 w 6128435"/>
              <a:gd name="connsiteY44" fmla="*/ 2805666 h 6858000"/>
              <a:gd name="connsiteX45" fmla="*/ 5416589 w 6128435"/>
              <a:gd name="connsiteY45" fmla="*/ 2810822 h 6858000"/>
              <a:gd name="connsiteX46" fmla="*/ 5418542 w 6128435"/>
              <a:gd name="connsiteY46" fmla="*/ 2817745 h 6858000"/>
              <a:gd name="connsiteX47" fmla="*/ 5418847 w 6128435"/>
              <a:gd name="connsiteY47" fmla="*/ 2817825 h 6858000"/>
              <a:gd name="connsiteX48" fmla="*/ 5457023 w 6128435"/>
              <a:gd name="connsiteY48" fmla="*/ 2858292 h 6858000"/>
              <a:gd name="connsiteX49" fmla="*/ 5479298 w 6128435"/>
              <a:gd name="connsiteY49" fmla="*/ 2947791 h 6858000"/>
              <a:gd name="connsiteX50" fmla="*/ 5481770 w 6128435"/>
              <a:gd name="connsiteY50" fmla="*/ 2951352 h 6858000"/>
              <a:gd name="connsiteX51" fmla="*/ 5482045 w 6128435"/>
              <a:gd name="connsiteY51" fmla="*/ 2984371 h 6858000"/>
              <a:gd name="connsiteX52" fmla="*/ 5482415 w 6128435"/>
              <a:gd name="connsiteY52" fmla="*/ 3004079 h 6858000"/>
              <a:gd name="connsiteX53" fmla="*/ 5483865 w 6128435"/>
              <a:gd name="connsiteY53" fmla="*/ 3005467 h 6858000"/>
              <a:gd name="connsiteX54" fmla="*/ 5482236 w 6128435"/>
              <a:gd name="connsiteY54" fmla="*/ 3019791 h 6858000"/>
              <a:gd name="connsiteX55" fmla="*/ 5481505 w 6128435"/>
              <a:gd name="connsiteY55" fmla="*/ 3095286 h 6858000"/>
              <a:gd name="connsiteX56" fmla="*/ 5477595 w 6128435"/>
              <a:gd name="connsiteY56" fmla="*/ 3250534 h 6858000"/>
              <a:gd name="connsiteX57" fmla="*/ 5532836 w 6128435"/>
              <a:gd name="connsiteY57" fmla="*/ 3353840 h 6858000"/>
              <a:gd name="connsiteX58" fmla="*/ 5561229 w 6128435"/>
              <a:gd name="connsiteY58" fmla="*/ 3395784 h 6858000"/>
              <a:gd name="connsiteX59" fmla="*/ 5589758 w 6128435"/>
              <a:gd name="connsiteY59" fmla="*/ 3506453 h 6858000"/>
              <a:gd name="connsiteX60" fmla="*/ 5596144 w 6128435"/>
              <a:gd name="connsiteY60" fmla="*/ 3534624 h 6858000"/>
              <a:gd name="connsiteX61" fmla="*/ 5597750 w 6128435"/>
              <a:gd name="connsiteY61" fmla="*/ 3534129 h 6858000"/>
              <a:gd name="connsiteX62" fmla="*/ 5599700 w 6128435"/>
              <a:gd name="connsiteY62" fmla="*/ 3547221 h 6858000"/>
              <a:gd name="connsiteX63" fmla="*/ 5615031 w 6128435"/>
              <a:gd name="connsiteY63" fmla="*/ 3557482 h 6858000"/>
              <a:gd name="connsiteX64" fmla="*/ 5618377 w 6128435"/>
              <a:gd name="connsiteY64" fmla="*/ 3588431 h 6858000"/>
              <a:gd name="connsiteX65" fmla="*/ 5612155 w 6128435"/>
              <a:gd name="connsiteY65" fmla="*/ 3589869 h 6858000"/>
              <a:gd name="connsiteX66" fmla="*/ 5620843 w 6128435"/>
              <a:gd name="connsiteY66" fmla="*/ 3606745 h 6858000"/>
              <a:gd name="connsiteX67" fmla="*/ 5655472 w 6128435"/>
              <a:gd name="connsiteY67" fmla="*/ 3678877 h 6858000"/>
              <a:gd name="connsiteX68" fmla="*/ 5680448 w 6128435"/>
              <a:gd name="connsiteY68" fmla="*/ 3717760 h 6858000"/>
              <a:gd name="connsiteX69" fmla="*/ 5683015 w 6128435"/>
              <a:gd name="connsiteY69" fmla="*/ 3762025 h 6858000"/>
              <a:gd name="connsiteX70" fmla="*/ 5696643 w 6128435"/>
              <a:gd name="connsiteY70" fmla="*/ 3773888 h 6858000"/>
              <a:gd name="connsiteX71" fmla="*/ 5699203 w 6128435"/>
              <a:gd name="connsiteY71" fmla="*/ 3775823 h 6858000"/>
              <a:gd name="connsiteX72" fmla="*/ 5704824 w 6128435"/>
              <a:gd name="connsiteY72" fmla="*/ 3785966 h 6858000"/>
              <a:gd name="connsiteX73" fmla="*/ 5712204 w 6128435"/>
              <a:gd name="connsiteY73" fmla="*/ 3785830 h 6858000"/>
              <a:gd name="connsiteX74" fmla="*/ 5724816 w 6128435"/>
              <a:gd name="connsiteY74" fmla="*/ 3798949 h 6858000"/>
              <a:gd name="connsiteX75" fmla="*/ 5733539 w 6128435"/>
              <a:gd name="connsiteY75" fmla="*/ 3818457 h 6858000"/>
              <a:gd name="connsiteX76" fmla="*/ 5768491 w 6128435"/>
              <a:gd name="connsiteY76" fmla="*/ 3914399 h 6858000"/>
              <a:gd name="connsiteX77" fmla="*/ 5793123 w 6128435"/>
              <a:gd name="connsiteY77" fmla="*/ 3969952 h 6858000"/>
              <a:gd name="connsiteX78" fmla="*/ 5808321 w 6128435"/>
              <a:gd name="connsiteY78" fmla="*/ 3988153 h 6858000"/>
              <a:gd name="connsiteX79" fmla="*/ 5825621 w 6128435"/>
              <a:gd name="connsiteY79" fmla="*/ 4015525 h 6858000"/>
              <a:gd name="connsiteX80" fmla="*/ 5860672 w 6128435"/>
              <a:gd name="connsiteY80" fmla="*/ 4061579 h 6858000"/>
              <a:gd name="connsiteX81" fmla="*/ 5872173 w 6128435"/>
              <a:gd name="connsiteY81" fmla="*/ 4088497 h 6858000"/>
              <a:gd name="connsiteX82" fmla="*/ 5883705 w 6128435"/>
              <a:gd name="connsiteY82" fmla="*/ 4101899 h 6858000"/>
              <a:gd name="connsiteX83" fmla="*/ 5885314 w 6128435"/>
              <a:gd name="connsiteY83" fmla="*/ 4108387 h 6858000"/>
              <a:gd name="connsiteX84" fmla="*/ 5894095 w 6128435"/>
              <a:gd name="connsiteY84" fmla="*/ 4128857 h 6858000"/>
              <a:gd name="connsiteX85" fmla="*/ 5898339 w 6128435"/>
              <a:gd name="connsiteY85" fmla="*/ 4140800 h 6858000"/>
              <a:gd name="connsiteX86" fmla="*/ 5899734 w 6128435"/>
              <a:gd name="connsiteY86" fmla="*/ 4145632 h 6858000"/>
              <a:gd name="connsiteX87" fmla="*/ 5903513 w 6128435"/>
              <a:gd name="connsiteY87" fmla="*/ 4187661 h 6858000"/>
              <a:gd name="connsiteX88" fmla="*/ 5917114 w 6128435"/>
              <a:gd name="connsiteY88" fmla="*/ 4213096 h 6858000"/>
              <a:gd name="connsiteX89" fmla="*/ 5921153 w 6128435"/>
              <a:gd name="connsiteY89" fmla="*/ 4236222 h 6858000"/>
              <a:gd name="connsiteX90" fmla="*/ 5924233 w 6128435"/>
              <a:gd name="connsiteY90" fmla="*/ 4242060 h 6858000"/>
              <a:gd name="connsiteX91" fmla="*/ 5928910 w 6128435"/>
              <a:gd name="connsiteY91" fmla="*/ 4300973 h 6858000"/>
              <a:gd name="connsiteX92" fmla="*/ 5939320 w 6128435"/>
              <a:gd name="connsiteY92" fmla="*/ 4340435 h 6858000"/>
              <a:gd name="connsiteX93" fmla="*/ 5946705 w 6128435"/>
              <a:gd name="connsiteY93" fmla="*/ 4428051 h 6858000"/>
              <a:gd name="connsiteX94" fmla="*/ 5949261 w 6128435"/>
              <a:gd name="connsiteY94" fmla="*/ 4449185 h 6858000"/>
              <a:gd name="connsiteX95" fmla="*/ 5957504 w 6128435"/>
              <a:gd name="connsiteY95" fmla="*/ 4465911 h 6858000"/>
              <a:gd name="connsiteX96" fmla="*/ 5964689 w 6128435"/>
              <a:gd name="connsiteY96" fmla="*/ 4468532 h 6858000"/>
              <a:gd name="connsiteX97" fmla="*/ 5967062 w 6128435"/>
              <a:gd name="connsiteY97" fmla="*/ 4479923 h 6858000"/>
              <a:gd name="connsiteX98" fmla="*/ 5968960 w 6128435"/>
              <a:gd name="connsiteY98" fmla="*/ 4482655 h 6858000"/>
              <a:gd name="connsiteX99" fmla="*/ 5978567 w 6128435"/>
              <a:gd name="connsiteY99" fmla="*/ 4498605 h 6858000"/>
              <a:gd name="connsiteX100" fmla="*/ 5980106 w 6128435"/>
              <a:gd name="connsiteY100" fmla="*/ 4585087 h 6858000"/>
              <a:gd name="connsiteX101" fmla="*/ 5998138 w 6128435"/>
              <a:gd name="connsiteY101" fmla="*/ 4697518 h 6858000"/>
              <a:gd name="connsiteX102" fmla="*/ 6013516 w 6128435"/>
              <a:gd name="connsiteY102" fmla="*/ 4786619 h 6858000"/>
              <a:gd name="connsiteX103" fmla="*/ 6025404 w 6128435"/>
              <a:gd name="connsiteY103" fmla="*/ 4858148 h 6858000"/>
              <a:gd name="connsiteX104" fmla="*/ 6007749 w 6128435"/>
              <a:gd name="connsiteY104" fmla="*/ 4964715 h 6858000"/>
              <a:gd name="connsiteX105" fmla="*/ 6005269 w 6128435"/>
              <a:gd name="connsiteY105" fmla="*/ 5150567 h 6858000"/>
              <a:gd name="connsiteX106" fmla="*/ 6001127 w 6128435"/>
              <a:gd name="connsiteY106" fmla="*/ 5164609 h 6858000"/>
              <a:gd name="connsiteX107" fmla="*/ 5996647 w 6128435"/>
              <a:gd name="connsiteY107" fmla="*/ 5185640 h 6858000"/>
              <a:gd name="connsiteX108" fmla="*/ 5998514 w 6128435"/>
              <a:gd name="connsiteY108" fmla="*/ 5189673 h 6858000"/>
              <a:gd name="connsiteX109" fmla="*/ 5995970 w 6128435"/>
              <a:gd name="connsiteY109" fmla="*/ 5221547 h 6858000"/>
              <a:gd name="connsiteX110" fmla="*/ 5997218 w 6128435"/>
              <a:gd name="connsiteY110" fmla="*/ 5222031 h 6858000"/>
              <a:gd name="connsiteX111" fmla="*/ 6002116 w 6128435"/>
              <a:gd name="connsiteY111" fmla="*/ 5231223 h 6858000"/>
              <a:gd name="connsiteX112" fmla="*/ 6008541 w 6128435"/>
              <a:gd name="connsiteY112" fmla="*/ 5248680 h 6858000"/>
              <a:gd name="connsiteX113" fmla="*/ 6039260 w 6128435"/>
              <a:gd name="connsiteY113" fmla="*/ 5289518 h 6858000"/>
              <a:gd name="connsiteX114" fmla="*/ 6036748 w 6128435"/>
              <a:gd name="connsiteY114" fmla="*/ 5322752 h 6858000"/>
              <a:gd name="connsiteX115" fmla="*/ 6036943 w 6128435"/>
              <a:gd name="connsiteY115" fmla="*/ 5329480 h 6858000"/>
              <a:gd name="connsiteX116" fmla="*/ 6037236 w 6128435"/>
              <a:gd name="connsiteY116" fmla="*/ 5329634 h 6858000"/>
              <a:gd name="connsiteX117" fmla="*/ 6038019 w 6128435"/>
              <a:gd name="connsiteY117" fmla="*/ 5336764 h 6858000"/>
              <a:gd name="connsiteX118" fmla="*/ 6037298 w 6128435"/>
              <a:gd name="connsiteY118" fmla="*/ 5341753 h 6858000"/>
              <a:gd name="connsiteX119" fmla="*/ 6037677 w 6128435"/>
              <a:gd name="connsiteY119" fmla="*/ 5354807 h 6858000"/>
              <a:gd name="connsiteX120" fmla="*/ 6039728 w 6128435"/>
              <a:gd name="connsiteY120" fmla="*/ 5359416 h 6858000"/>
              <a:gd name="connsiteX121" fmla="*/ 6043311 w 6128435"/>
              <a:gd name="connsiteY121" fmla="*/ 5361407 h 6858000"/>
              <a:gd name="connsiteX122" fmla="*/ 6042954 w 6128435"/>
              <a:gd name="connsiteY122" fmla="*/ 5362576 h 6858000"/>
              <a:gd name="connsiteX123" fmla="*/ 6053435 w 6128435"/>
              <a:gd name="connsiteY123" fmla="*/ 5387547 h 6858000"/>
              <a:gd name="connsiteX124" fmla="*/ 6065933 w 6128435"/>
              <a:gd name="connsiteY124" fmla="*/ 5443002 h 6858000"/>
              <a:gd name="connsiteX125" fmla="*/ 6068640 w 6128435"/>
              <a:gd name="connsiteY125" fmla="*/ 5474503 h 6858000"/>
              <a:gd name="connsiteX126" fmla="*/ 6080922 w 6128435"/>
              <a:gd name="connsiteY126" fmla="*/ 5561070 h 6858000"/>
              <a:gd name="connsiteX127" fmla="*/ 6096949 w 6128435"/>
              <a:gd name="connsiteY127" fmla="*/ 5648179 h 6858000"/>
              <a:gd name="connsiteX128" fmla="*/ 6125703 w 6128435"/>
              <a:gd name="connsiteY128" fmla="*/ 5692894 h 6858000"/>
              <a:gd name="connsiteX129" fmla="*/ 6126670 w 6128435"/>
              <a:gd name="connsiteY129" fmla="*/ 5697882 h 6858000"/>
              <a:gd name="connsiteX130" fmla="*/ 6124061 w 6128435"/>
              <a:gd name="connsiteY130" fmla="*/ 5710294 h 6858000"/>
              <a:gd name="connsiteX131" fmla="*/ 6122213 w 6128435"/>
              <a:gd name="connsiteY131" fmla="*/ 5714762 h 6858000"/>
              <a:gd name="connsiteX132" fmla="*/ 6121353 w 6128435"/>
              <a:gd name="connsiteY132" fmla="*/ 5721725 h 6858000"/>
              <a:gd name="connsiteX133" fmla="*/ 6121607 w 6128435"/>
              <a:gd name="connsiteY133" fmla="*/ 5721959 h 6858000"/>
              <a:gd name="connsiteX134" fmla="*/ 6120262 w 6128435"/>
              <a:gd name="connsiteY134" fmla="*/ 5728358 h 6858000"/>
              <a:gd name="connsiteX135" fmla="*/ 6110194 w 6128435"/>
              <a:gd name="connsiteY135" fmla="*/ 5758853 h 6858000"/>
              <a:gd name="connsiteX136" fmla="*/ 6127519 w 6128435"/>
              <a:gd name="connsiteY136" fmla="*/ 5865775 h 6858000"/>
              <a:gd name="connsiteX137" fmla="*/ 6128435 w 6128435"/>
              <a:gd name="connsiteY137" fmla="*/ 5870164 h 6858000"/>
              <a:gd name="connsiteX138" fmla="*/ 6119217 w 6128435"/>
              <a:gd name="connsiteY138" fmla="*/ 5888542 h 6858000"/>
              <a:gd name="connsiteX139" fmla="*/ 6115966 w 6128435"/>
              <a:gd name="connsiteY139" fmla="*/ 5898387 h 6858000"/>
              <a:gd name="connsiteX140" fmla="*/ 6111924 w 6128435"/>
              <a:gd name="connsiteY140" fmla="*/ 5900444 h 6858000"/>
              <a:gd name="connsiteX141" fmla="*/ 6108716 w 6128435"/>
              <a:gd name="connsiteY141" fmla="*/ 5915345 h 6858000"/>
              <a:gd name="connsiteX142" fmla="*/ 6109524 w 6128435"/>
              <a:gd name="connsiteY142" fmla="*/ 5917328 h 6858000"/>
              <a:gd name="connsiteX143" fmla="*/ 6102493 w 6128435"/>
              <a:gd name="connsiteY143" fmla="*/ 5928602 h 6858000"/>
              <a:gd name="connsiteX144" fmla="*/ 6056863 w 6128435"/>
              <a:gd name="connsiteY144" fmla="*/ 6000643 h 6858000"/>
              <a:gd name="connsiteX145" fmla="*/ 6045436 w 6128435"/>
              <a:gd name="connsiteY145" fmla="*/ 6124480 h 6858000"/>
              <a:gd name="connsiteX146" fmla="*/ 6030489 w 6128435"/>
              <a:gd name="connsiteY146" fmla="*/ 6317666 h 6858000"/>
              <a:gd name="connsiteX147" fmla="*/ 6007492 w 6128435"/>
              <a:gd name="connsiteY147" fmla="*/ 6440818 h 6858000"/>
              <a:gd name="connsiteX148" fmla="*/ 6009467 w 6128435"/>
              <a:gd name="connsiteY148" fmla="*/ 6487076 h 6858000"/>
              <a:gd name="connsiteX149" fmla="*/ 5995064 w 6128435"/>
              <a:gd name="connsiteY149" fmla="*/ 6540791 h 6858000"/>
              <a:gd name="connsiteX150" fmla="*/ 5996309 w 6128435"/>
              <a:gd name="connsiteY150" fmla="*/ 6543961 h 6858000"/>
              <a:gd name="connsiteX151" fmla="*/ 5996048 w 6128435"/>
              <a:gd name="connsiteY151" fmla="*/ 6555444 h 6858000"/>
              <a:gd name="connsiteX152" fmla="*/ 6002524 w 6128435"/>
              <a:gd name="connsiteY152" fmla="*/ 6560188 h 6858000"/>
              <a:gd name="connsiteX153" fmla="*/ 6006823 w 6128435"/>
              <a:gd name="connsiteY153" fmla="*/ 6578546 h 6858000"/>
              <a:gd name="connsiteX154" fmla="*/ 6004510 w 6128435"/>
              <a:gd name="connsiteY154" fmla="*/ 6599256 h 6858000"/>
              <a:gd name="connsiteX155" fmla="*/ 5986207 w 6128435"/>
              <a:gd name="connsiteY155" fmla="*/ 6695855 h 6858000"/>
              <a:gd name="connsiteX156" fmla="*/ 5979428 w 6128435"/>
              <a:gd name="connsiteY156" fmla="*/ 6754678 h 6858000"/>
              <a:gd name="connsiteX157" fmla="*/ 5983398 w 6128435"/>
              <a:gd name="connsiteY157" fmla="*/ 6778641 h 6858000"/>
              <a:gd name="connsiteX158" fmla="*/ 5984543 w 6128435"/>
              <a:gd name="connsiteY158" fmla="*/ 6811016 h 6858000"/>
              <a:gd name="connsiteX159" fmla="*/ 5981802 w 6128435"/>
              <a:gd name="connsiteY159" fmla="*/ 6838578 h 6858000"/>
              <a:gd name="connsiteX160" fmla="*/ 5979671 w 6128435"/>
              <a:gd name="connsiteY160" fmla="*/ 6858000 h 6858000"/>
              <a:gd name="connsiteX161" fmla="*/ 0 w 6128435"/>
              <a:gd name="connsiteY161" fmla="*/ 6858000 h 6858000"/>
              <a:gd name="connsiteX162" fmla="*/ 0 w 6128435"/>
              <a:gd name="connsiteY16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47111 w 6128435"/>
              <a:gd name="connsiteY35" fmla="*/ 2269679 h 6858000"/>
              <a:gd name="connsiteX36" fmla="*/ 5279312 w 6128435"/>
              <a:gd name="connsiteY36" fmla="*/ 2302757 h 6858000"/>
              <a:gd name="connsiteX37" fmla="*/ 5293877 w 6128435"/>
              <a:gd name="connsiteY37" fmla="*/ 2368649 h 6858000"/>
              <a:gd name="connsiteX38" fmla="*/ 5311338 w 6128435"/>
              <a:gd name="connsiteY38" fmla="*/ 2404034 h 6858000"/>
              <a:gd name="connsiteX39" fmla="*/ 5338366 w 6128435"/>
              <a:gd name="connsiteY39" fmla="*/ 2465052 h 6858000"/>
              <a:gd name="connsiteX40" fmla="*/ 5371263 w 6128435"/>
              <a:gd name="connsiteY40" fmla="*/ 2586413 h 6858000"/>
              <a:gd name="connsiteX41" fmla="*/ 5407503 w 6128435"/>
              <a:gd name="connsiteY41" fmla="*/ 2786290 h 6858000"/>
              <a:gd name="connsiteX42" fmla="*/ 5407356 w 6128435"/>
              <a:gd name="connsiteY42" fmla="*/ 2787545 h 6858000"/>
              <a:gd name="connsiteX43" fmla="*/ 5411130 w 6128435"/>
              <a:gd name="connsiteY43" fmla="*/ 2788640 h 6858000"/>
              <a:gd name="connsiteX44" fmla="*/ 5416439 w 6128435"/>
              <a:gd name="connsiteY44" fmla="*/ 2805666 h 6858000"/>
              <a:gd name="connsiteX45" fmla="*/ 5416589 w 6128435"/>
              <a:gd name="connsiteY45" fmla="*/ 2810822 h 6858000"/>
              <a:gd name="connsiteX46" fmla="*/ 5418542 w 6128435"/>
              <a:gd name="connsiteY46" fmla="*/ 2817745 h 6858000"/>
              <a:gd name="connsiteX47" fmla="*/ 5418847 w 6128435"/>
              <a:gd name="connsiteY47" fmla="*/ 2817825 h 6858000"/>
              <a:gd name="connsiteX48" fmla="*/ 5457023 w 6128435"/>
              <a:gd name="connsiteY48" fmla="*/ 2858292 h 6858000"/>
              <a:gd name="connsiteX49" fmla="*/ 5479298 w 6128435"/>
              <a:gd name="connsiteY49" fmla="*/ 2947791 h 6858000"/>
              <a:gd name="connsiteX50" fmla="*/ 5481770 w 6128435"/>
              <a:gd name="connsiteY50" fmla="*/ 2951352 h 6858000"/>
              <a:gd name="connsiteX51" fmla="*/ 5482045 w 6128435"/>
              <a:gd name="connsiteY51" fmla="*/ 2984371 h 6858000"/>
              <a:gd name="connsiteX52" fmla="*/ 5482415 w 6128435"/>
              <a:gd name="connsiteY52" fmla="*/ 3004079 h 6858000"/>
              <a:gd name="connsiteX53" fmla="*/ 5483865 w 6128435"/>
              <a:gd name="connsiteY53" fmla="*/ 3005467 h 6858000"/>
              <a:gd name="connsiteX54" fmla="*/ 5482236 w 6128435"/>
              <a:gd name="connsiteY54" fmla="*/ 3019791 h 6858000"/>
              <a:gd name="connsiteX55" fmla="*/ 5481505 w 6128435"/>
              <a:gd name="connsiteY55" fmla="*/ 3095286 h 6858000"/>
              <a:gd name="connsiteX56" fmla="*/ 5477595 w 6128435"/>
              <a:gd name="connsiteY56" fmla="*/ 3250534 h 6858000"/>
              <a:gd name="connsiteX57" fmla="*/ 5532836 w 6128435"/>
              <a:gd name="connsiteY57" fmla="*/ 3353840 h 6858000"/>
              <a:gd name="connsiteX58" fmla="*/ 5561229 w 6128435"/>
              <a:gd name="connsiteY58" fmla="*/ 3395784 h 6858000"/>
              <a:gd name="connsiteX59" fmla="*/ 5589758 w 6128435"/>
              <a:gd name="connsiteY59" fmla="*/ 3506453 h 6858000"/>
              <a:gd name="connsiteX60" fmla="*/ 5596144 w 6128435"/>
              <a:gd name="connsiteY60" fmla="*/ 3534624 h 6858000"/>
              <a:gd name="connsiteX61" fmla="*/ 5597750 w 6128435"/>
              <a:gd name="connsiteY61" fmla="*/ 3534129 h 6858000"/>
              <a:gd name="connsiteX62" fmla="*/ 5599700 w 6128435"/>
              <a:gd name="connsiteY62" fmla="*/ 3547221 h 6858000"/>
              <a:gd name="connsiteX63" fmla="*/ 5615031 w 6128435"/>
              <a:gd name="connsiteY63" fmla="*/ 3557482 h 6858000"/>
              <a:gd name="connsiteX64" fmla="*/ 5618377 w 6128435"/>
              <a:gd name="connsiteY64" fmla="*/ 3588431 h 6858000"/>
              <a:gd name="connsiteX65" fmla="*/ 5612155 w 6128435"/>
              <a:gd name="connsiteY65" fmla="*/ 3589869 h 6858000"/>
              <a:gd name="connsiteX66" fmla="*/ 5620843 w 6128435"/>
              <a:gd name="connsiteY66" fmla="*/ 3606745 h 6858000"/>
              <a:gd name="connsiteX67" fmla="*/ 5655472 w 6128435"/>
              <a:gd name="connsiteY67" fmla="*/ 3678877 h 6858000"/>
              <a:gd name="connsiteX68" fmla="*/ 5680448 w 6128435"/>
              <a:gd name="connsiteY68" fmla="*/ 3717760 h 6858000"/>
              <a:gd name="connsiteX69" fmla="*/ 5683015 w 6128435"/>
              <a:gd name="connsiteY69" fmla="*/ 3762025 h 6858000"/>
              <a:gd name="connsiteX70" fmla="*/ 5696643 w 6128435"/>
              <a:gd name="connsiteY70" fmla="*/ 3773888 h 6858000"/>
              <a:gd name="connsiteX71" fmla="*/ 5699203 w 6128435"/>
              <a:gd name="connsiteY71" fmla="*/ 3775823 h 6858000"/>
              <a:gd name="connsiteX72" fmla="*/ 5704824 w 6128435"/>
              <a:gd name="connsiteY72" fmla="*/ 3785966 h 6858000"/>
              <a:gd name="connsiteX73" fmla="*/ 5712204 w 6128435"/>
              <a:gd name="connsiteY73" fmla="*/ 3785830 h 6858000"/>
              <a:gd name="connsiteX74" fmla="*/ 5724816 w 6128435"/>
              <a:gd name="connsiteY74" fmla="*/ 3798949 h 6858000"/>
              <a:gd name="connsiteX75" fmla="*/ 5733539 w 6128435"/>
              <a:gd name="connsiteY75" fmla="*/ 3818457 h 6858000"/>
              <a:gd name="connsiteX76" fmla="*/ 5768491 w 6128435"/>
              <a:gd name="connsiteY76" fmla="*/ 3914399 h 6858000"/>
              <a:gd name="connsiteX77" fmla="*/ 5793123 w 6128435"/>
              <a:gd name="connsiteY77" fmla="*/ 3969952 h 6858000"/>
              <a:gd name="connsiteX78" fmla="*/ 5808321 w 6128435"/>
              <a:gd name="connsiteY78" fmla="*/ 3988153 h 6858000"/>
              <a:gd name="connsiteX79" fmla="*/ 5825621 w 6128435"/>
              <a:gd name="connsiteY79" fmla="*/ 4015525 h 6858000"/>
              <a:gd name="connsiteX80" fmla="*/ 5860672 w 6128435"/>
              <a:gd name="connsiteY80" fmla="*/ 4061579 h 6858000"/>
              <a:gd name="connsiteX81" fmla="*/ 5872173 w 6128435"/>
              <a:gd name="connsiteY81" fmla="*/ 4088497 h 6858000"/>
              <a:gd name="connsiteX82" fmla="*/ 5883705 w 6128435"/>
              <a:gd name="connsiteY82" fmla="*/ 4101899 h 6858000"/>
              <a:gd name="connsiteX83" fmla="*/ 5885314 w 6128435"/>
              <a:gd name="connsiteY83" fmla="*/ 4108387 h 6858000"/>
              <a:gd name="connsiteX84" fmla="*/ 5894095 w 6128435"/>
              <a:gd name="connsiteY84" fmla="*/ 4128857 h 6858000"/>
              <a:gd name="connsiteX85" fmla="*/ 5898339 w 6128435"/>
              <a:gd name="connsiteY85" fmla="*/ 4140800 h 6858000"/>
              <a:gd name="connsiteX86" fmla="*/ 5899734 w 6128435"/>
              <a:gd name="connsiteY86" fmla="*/ 4145632 h 6858000"/>
              <a:gd name="connsiteX87" fmla="*/ 5903513 w 6128435"/>
              <a:gd name="connsiteY87" fmla="*/ 4187661 h 6858000"/>
              <a:gd name="connsiteX88" fmla="*/ 5917114 w 6128435"/>
              <a:gd name="connsiteY88" fmla="*/ 4213096 h 6858000"/>
              <a:gd name="connsiteX89" fmla="*/ 5921153 w 6128435"/>
              <a:gd name="connsiteY89" fmla="*/ 4236222 h 6858000"/>
              <a:gd name="connsiteX90" fmla="*/ 5924233 w 6128435"/>
              <a:gd name="connsiteY90" fmla="*/ 4242060 h 6858000"/>
              <a:gd name="connsiteX91" fmla="*/ 5928910 w 6128435"/>
              <a:gd name="connsiteY91" fmla="*/ 4300973 h 6858000"/>
              <a:gd name="connsiteX92" fmla="*/ 5939320 w 6128435"/>
              <a:gd name="connsiteY92" fmla="*/ 4340435 h 6858000"/>
              <a:gd name="connsiteX93" fmla="*/ 5946705 w 6128435"/>
              <a:gd name="connsiteY93" fmla="*/ 4428051 h 6858000"/>
              <a:gd name="connsiteX94" fmla="*/ 5949261 w 6128435"/>
              <a:gd name="connsiteY94" fmla="*/ 4449185 h 6858000"/>
              <a:gd name="connsiteX95" fmla="*/ 5957504 w 6128435"/>
              <a:gd name="connsiteY95" fmla="*/ 4465911 h 6858000"/>
              <a:gd name="connsiteX96" fmla="*/ 5964689 w 6128435"/>
              <a:gd name="connsiteY96" fmla="*/ 4468532 h 6858000"/>
              <a:gd name="connsiteX97" fmla="*/ 5967062 w 6128435"/>
              <a:gd name="connsiteY97" fmla="*/ 4479923 h 6858000"/>
              <a:gd name="connsiteX98" fmla="*/ 5968960 w 6128435"/>
              <a:gd name="connsiteY98" fmla="*/ 4482655 h 6858000"/>
              <a:gd name="connsiteX99" fmla="*/ 5978567 w 6128435"/>
              <a:gd name="connsiteY99" fmla="*/ 4498605 h 6858000"/>
              <a:gd name="connsiteX100" fmla="*/ 5980106 w 6128435"/>
              <a:gd name="connsiteY100" fmla="*/ 4585087 h 6858000"/>
              <a:gd name="connsiteX101" fmla="*/ 5998138 w 6128435"/>
              <a:gd name="connsiteY101" fmla="*/ 4697518 h 6858000"/>
              <a:gd name="connsiteX102" fmla="*/ 6013516 w 6128435"/>
              <a:gd name="connsiteY102" fmla="*/ 4786619 h 6858000"/>
              <a:gd name="connsiteX103" fmla="*/ 6025404 w 6128435"/>
              <a:gd name="connsiteY103" fmla="*/ 4858148 h 6858000"/>
              <a:gd name="connsiteX104" fmla="*/ 6007749 w 6128435"/>
              <a:gd name="connsiteY104" fmla="*/ 4964715 h 6858000"/>
              <a:gd name="connsiteX105" fmla="*/ 6005269 w 6128435"/>
              <a:gd name="connsiteY105" fmla="*/ 5150567 h 6858000"/>
              <a:gd name="connsiteX106" fmla="*/ 6001127 w 6128435"/>
              <a:gd name="connsiteY106" fmla="*/ 5164609 h 6858000"/>
              <a:gd name="connsiteX107" fmla="*/ 5996647 w 6128435"/>
              <a:gd name="connsiteY107" fmla="*/ 5185640 h 6858000"/>
              <a:gd name="connsiteX108" fmla="*/ 5998514 w 6128435"/>
              <a:gd name="connsiteY108" fmla="*/ 5189673 h 6858000"/>
              <a:gd name="connsiteX109" fmla="*/ 5995970 w 6128435"/>
              <a:gd name="connsiteY109" fmla="*/ 5221547 h 6858000"/>
              <a:gd name="connsiteX110" fmla="*/ 5997218 w 6128435"/>
              <a:gd name="connsiteY110" fmla="*/ 5222031 h 6858000"/>
              <a:gd name="connsiteX111" fmla="*/ 6002116 w 6128435"/>
              <a:gd name="connsiteY111" fmla="*/ 5231223 h 6858000"/>
              <a:gd name="connsiteX112" fmla="*/ 6008541 w 6128435"/>
              <a:gd name="connsiteY112" fmla="*/ 5248680 h 6858000"/>
              <a:gd name="connsiteX113" fmla="*/ 6039260 w 6128435"/>
              <a:gd name="connsiteY113" fmla="*/ 5289518 h 6858000"/>
              <a:gd name="connsiteX114" fmla="*/ 6036748 w 6128435"/>
              <a:gd name="connsiteY114" fmla="*/ 5322752 h 6858000"/>
              <a:gd name="connsiteX115" fmla="*/ 6036943 w 6128435"/>
              <a:gd name="connsiteY115" fmla="*/ 5329480 h 6858000"/>
              <a:gd name="connsiteX116" fmla="*/ 6037236 w 6128435"/>
              <a:gd name="connsiteY116" fmla="*/ 5329634 h 6858000"/>
              <a:gd name="connsiteX117" fmla="*/ 6038019 w 6128435"/>
              <a:gd name="connsiteY117" fmla="*/ 5336764 h 6858000"/>
              <a:gd name="connsiteX118" fmla="*/ 6037298 w 6128435"/>
              <a:gd name="connsiteY118" fmla="*/ 5341753 h 6858000"/>
              <a:gd name="connsiteX119" fmla="*/ 6037677 w 6128435"/>
              <a:gd name="connsiteY119" fmla="*/ 5354807 h 6858000"/>
              <a:gd name="connsiteX120" fmla="*/ 6039728 w 6128435"/>
              <a:gd name="connsiteY120" fmla="*/ 5359416 h 6858000"/>
              <a:gd name="connsiteX121" fmla="*/ 6043311 w 6128435"/>
              <a:gd name="connsiteY121" fmla="*/ 5361407 h 6858000"/>
              <a:gd name="connsiteX122" fmla="*/ 6042954 w 6128435"/>
              <a:gd name="connsiteY122" fmla="*/ 5362576 h 6858000"/>
              <a:gd name="connsiteX123" fmla="*/ 6053435 w 6128435"/>
              <a:gd name="connsiteY123" fmla="*/ 5387547 h 6858000"/>
              <a:gd name="connsiteX124" fmla="*/ 6065933 w 6128435"/>
              <a:gd name="connsiteY124" fmla="*/ 5443002 h 6858000"/>
              <a:gd name="connsiteX125" fmla="*/ 6068640 w 6128435"/>
              <a:gd name="connsiteY125" fmla="*/ 5474503 h 6858000"/>
              <a:gd name="connsiteX126" fmla="*/ 6080922 w 6128435"/>
              <a:gd name="connsiteY126" fmla="*/ 5561070 h 6858000"/>
              <a:gd name="connsiteX127" fmla="*/ 6096949 w 6128435"/>
              <a:gd name="connsiteY127" fmla="*/ 5648179 h 6858000"/>
              <a:gd name="connsiteX128" fmla="*/ 6125703 w 6128435"/>
              <a:gd name="connsiteY128" fmla="*/ 5692894 h 6858000"/>
              <a:gd name="connsiteX129" fmla="*/ 6126670 w 6128435"/>
              <a:gd name="connsiteY129" fmla="*/ 5697882 h 6858000"/>
              <a:gd name="connsiteX130" fmla="*/ 6124061 w 6128435"/>
              <a:gd name="connsiteY130" fmla="*/ 5710294 h 6858000"/>
              <a:gd name="connsiteX131" fmla="*/ 6122213 w 6128435"/>
              <a:gd name="connsiteY131" fmla="*/ 5714762 h 6858000"/>
              <a:gd name="connsiteX132" fmla="*/ 6121353 w 6128435"/>
              <a:gd name="connsiteY132" fmla="*/ 5721725 h 6858000"/>
              <a:gd name="connsiteX133" fmla="*/ 6121607 w 6128435"/>
              <a:gd name="connsiteY133" fmla="*/ 5721959 h 6858000"/>
              <a:gd name="connsiteX134" fmla="*/ 6120262 w 6128435"/>
              <a:gd name="connsiteY134" fmla="*/ 5728358 h 6858000"/>
              <a:gd name="connsiteX135" fmla="*/ 6110194 w 6128435"/>
              <a:gd name="connsiteY135" fmla="*/ 5758853 h 6858000"/>
              <a:gd name="connsiteX136" fmla="*/ 6127519 w 6128435"/>
              <a:gd name="connsiteY136" fmla="*/ 5865775 h 6858000"/>
              <a:gd name="connsiteX137" fmla="*/ 6128435 w 6128435"/>
              <a:gd name="connsiteY137" fmla="*/ 5870164 h 6858000"/>
              <a:gd name="connsiteX138" fmla="*/ 6119217 w 6128435"/>
              <a:gd name="connsiteY138" fmla="*/ 5888542 h 6858000"/>
              <a:gd name="connsiteX139" fmla="*/ 6115966 w 6128435"/>
              <a:gd name="connsiteY139" fmla="*/ 5898387 h 6858000"/>
              <a:gd name="connsiteX140" fmla="*/ 6111924 w 6128435"/>
              <a:gd name="connsiteY140" fmla="*/ 5900444 h 6858000"/>
              <a:gd name="connsiteX141" fmla="*/ 6108716 w 6128435"/>
              <a:gd name="connsiteY141" fmla="*/ 5915345 h 6858000"/>
              <a:gd name="connsiteX142" fmla="*/ 6109524 w 6128435"/>
              <a:gd name="connsiteY142" fmla="*/ 5917328 h 6858000"/>
              <a:gd name="connsiteX143" fmla="*/ 6102493 w 6128435"/>
              <a:gd name="connsiteY143" fmla="*/ 5928602 h 6858000"/>
              <a:gd name="connsiteX144" fmla="*/ 6056863 w 6128435"/>
              <a:gd name="connsiteY144" fmla="*/ 6000643 h 6858000"/>
              <a:gd name="connsiteX145" fmla="*/ 6045436 w 6128435"/>
              <a:gd name="connsiteY145" fmla="*/ 6124480 h 6858000"/>
              <a:gd name="connsiteX146" fmla="*/ 6030489 w 6128435"/>
              <a:gd name="connsiteY146" fmla="*/ 6317666 h 6858000"/>
              <a:gd name="connsiteX147" fmla="*/ 6007492 w 6128435"/>
              <a:gd name="connsiteY147" fmla="*/ 6440818 h 6858000"/>
              <a:gd name="connsiteX148" fmla="*/ 6009467 w 6128435"/>
              <a:gd name="connsiteY148" fmla="*/ 6487076 h 6858000"/>
              <a:gd name="connsiteX149" fmla="*/ 5995064 w 6128435"/>
              <a:gd name="connsiteY149" fmla="*/ 6540791 h 6858000"/>
              <a:gd name="connsiteX150" fmla="*/ 5996309 w 6128435"/>
              <a:gd name="connsiteY150" fmla="*/ 6543961 h 6858000"/>
              <a:gd name="connsiteX151" fmla="*/ 5996048 w 6128435"/>
              <a:gd name="connsiteY151" fmla="*/ 6555444 h 6858000"/>
              <a:gd name="connsiteX152" fmla="*/ 6002524 w 6128435"/>
              <a:gd name="connsiteY152" fmla="*/ 6560188 h 6858000"/>
              <a:gd name="connsiteX153" fmla="*/ 6006823 w 6128435"/>
              <a:gd name="connsiteY153" fmla="*/ 6578546 h 6858000"/>
              <a:gd name="connsiteX154" fmla="*/ 6004510 w 6128435"/>
              <a:gd name="connsiteY154" fmla="*/ 6599256 h 6858000"/>
              <a:gd name="connsiteX155" fmla="*/ 5986207 w 6128435"/>
              <a:gd name="connsiteY155" fmla="*/ 6695855 h 6858000"/>
              <a:gd name="connsiteX156" fmla="*/ 5979428 w 6128435"/>
              <a:gd name="connsiteY156" fmla="*/ 6754678 h 6858000"/>
              <a:gd name="connsiteX157" fmla="*/ 5983398 w 6128435"/>
              <a:gd name="connsiteY157" fmla="*/ 6778641 h 6858000"/>
              <a:gd name="connsiteX158" fmla="*/ 5984543 w 6128435"/>
              <a:gd name="connsiteY158" fmla="*/ 6811016 h 6858000"/>
              <a:gd name="connsiteX159" fmla="*/ 5981802 w 6128435"/>
              <a:gd name="connsiteY159" fmla="*/ 6838578 h 6858000"/>
              <a:gd name="connsiteX160" fmla="*/ 5979671 w 6128435"/>
              <a:gd name="connsiteY160" fmla="*/ 6858000 h 6858000"/>
              <a:gd name="connsiteX161" fmla="*/ 0 w 6128435"/>
              <a:gd name="connsiteY161" fmla="*/ 6858000 h 6858000"/>
              <a:gd name="connsiteX162" fmla="*/ 0 w 6128435"/>
              <a:gd name="connsiteY16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79312 w 6128435"/>
              <a:gd name="connsiteY35" fmla="*/ 2302757 h 6858000"/>
              <a:gd name="connsiteX36" fmla="*/ 5293877 w 6128435"/>
              <a:gd name="connsiteY36" fmla="*/ 2368649 h 6858000"/>
              <a:gd name="connsiteX37" fmla="*/ 5311338 w 6128435"/>
              <a:gd name="connsiteY37" fmla="*/ 2404034 h 6858000"/>
              <a:gd name="connsiteX38" fmla="*/ 5338366 w 6128435"/>
              <a:gd name="connsiteY38" fmla="*/ 2465052 h 6858000"/>
              <a:gd name="connsiteX39" fmla="*/ 5371263 w 6128435"/>
              <a:gd name="connsiteY39" fmla="*/ 2586413 h 6858000"/>
              <a:gd name="connsiteX40" fmla="*/ 5407503 w 6128435"/>
              <a:gd name="connsiteY40" fmla="*/ 2786290 h 6858000"/>
              <a:gd name="connsiteX41" fmla="*/ 5407356 w 6128435"/>
              <a:gd name="connsiteY41" fmla="*/ 2787545 h 6858000"/>
              <a:gd name="connsiteX42" fmla="*/ 5411130 w 6128435"/>
              <a:gd name="connsiteY42" fmla="*/ 2788640 h 6858000"/>
              <a:gd name="connsiteX43" fmla="*/ 5416439 w 6128435"/>
              <a:gd name="connsiteY43" fmla="*/ 2805666 h 6858000"/>
              <a:gd name="connsiteX44" fmla="*/ 5416589 w 6128435"/>
              <a:gd name="connsiteY44" fmla="*/ 2810822 h 6858000"/>
              <a:gd name="connsiteX45" fmla="*/ 5418542 w 6128435"/>
              <a:gd name="connsiteY45" fmla="*/ 2817745 h 6858000"/>
              <a:gd name="connsiteX46" fmla="*/ 5418847 w 6128435"/>
              <a:gd name="connsiteY46" fmla="*/ 2817825 h 6858000"/>
              <a:gd name="connsiteX47" fmla="*/ 5457023 w 6128435"/>
              <a:gd name="connsiteY47" fmla="*/ 2858292 h 6858000"/>
              <a:gd name="connsiteX48" fmla="*/ 5479298 w 6128435"/>
              <a:gd name="connsiteY48" fmla="*/ 2947791 h 6858000"/>
              <a:gd name="connsiteX49" fmla="*/ 5481770 w 6128435"/>
              <a:gd name="connsiteY49" fmla="*/ 2951352 h 6858000"/>
              <a:gd name="connsiteX50" fmla="*/ 5482045 w 6128435"/>
              <a:gd name="connsiteY50" fmla="*/ 2984371 h 6858000"/>
              <a:gd name="connsiteX51" fmla="*/ 5482415 w 6128435"/>
              <a:gd name="connsiteY51" fmla="*/ 3004079 h 6858000"/>
              <a:gd name="connsiteX52" fmla="*/ 5483865 w 6128435"/>
              <a:gd name="connsiteY52" fmla="*/ 3005467 h 6858000"/>
              <a:gd name="connsiteX53" fmla="*/ 5482236 w 6128435"/>
              <a:gd name="connsiteY53" fmla="*/ 3019791 h 6858000"/>
              <a:gd name="connsiteX54" fmla="*/ 5481505 w 6128435"/>
              <a:gd name="connsiteY54" fmla="*/ 3095286 h 6858000"/>
              <a:gd name="connsiteX55" fmla="*/ 5477595 w 6128435"/>
              <a:gd name="connsiteY55" fmla="*/ 3250534 h 6858000"/>
              <a:gd name="connsiteX56" fmla="*/ 5532836 w 6128435"/>
              <a:gd name="connsiteY56" fmla="*/ 3353840 h 6858000"/>
              <a:gd name="connsiteX57" fmla="*/ 5561229 w 6128435"/>
              <a:gd name="connsiteY57" fmla="*/ 3395784 h 6858000"/>
              <a:gd name="connsiteX58" fmla="*/ 5589758 w 6128435"/>
              <a:gd name="connsiteY58" fmla="*/ 3506453 h 6858000"/>
              <a:gd name="connsiteX59" fmla="*/ 5596144 w 6128435"/>
              <a:gd name="connsiteY59" fmla="*/ 3534624 h 6858000"/>
              <a:gd name="connsiteX60" fmla="*/ 5597750 w 6128435"/>
              <a:gd name="connsiteY60" fmla="*/ 3534129 h 6858000"/>
              <a:gd name="connsiteX61" fmla="*/ 5599700 w 6128435"/>
              <a:gd name="connsiteY61" fmla="*/ 3547221 h 6858000"/>
              <a:gd name="connsiteX62" fmla="*/ 5615031 w 6128435"/>
              <a:gd name="connsiteY62" fmla="*/ 3557482 h 6858000"/>
              <a:gd name="connsiteX63" fmla="*/ 5618377 w 6128435"/>
              <a:gd name="connsiteY63" fmla="*/ 3588431 h 6858000"/>
              <a:gd name="connsiteX64" fmla="*/ 5612155 w 6128435"/>
              <a:gd name="connsiteY64" fmla="*/ 3589869 h 6858000"/>
              <a:gd name="connsiteX65" fmla="*/ 5620843 w 6128435"/>
              <a:gd name="connsiteY65" fmla="*/ 3606745 h 6858000"/>
              <a:gd name="connsiteX66" fmla="*/ 5655472 w 6128435"/>
              <a:gd name="connsiteY66" fmla="*/ 3678877 h 6858000"/>
              <a:gd name="connsiteX67" fmla="*/ 5680448 w 6128435"/>
              <a:gd name="connsiteY67" fmla="*/ 3717760 h 6858000"/>
              <a:gd name="connsiteX68" fmla="*/ 5683015 w 6128435"/>
              <a:gd name="connsiteY68" fmla="*/ 3762025 h 6858000"/>
              <a:gd name="connsiteX69" fmla="*/ 5696643 w 6128435"/>
              <a:gd name="connsiteY69" fmla="*/ 3773888 h 6858000"/>
              <a:gd name="connsiteX70" fmla="*/ 5699203 w 6128435"/>
              <a:gd name="connsiteY70" fmla="*/ 3775823 h 6858000"/>
              <a:gd name="connsiteX71" fmla="*/ 5704824 w 6128435"/>
              <a:gd name="connsiteY71" fmla="*/ 3785966 h 6858000"/>
              <a:gd name="connsiteX72" fmla="*/ 5712204 w 6128435"/>
              <a:gd name="connsiteY72" fmla="*/ 3785830 h 6858000"/>
              <a:gd name="connsiteX73" fmla="*/ 5724816 w 6128435"/>
              <a:gd name="connsiteY73" fmla="*/ 3798949 h 6858000"/>
              <a:gd name="connsiteX74" fmla="*/ 5733539 w 6128435"/>
              <a:gd name="connsiteY74" fmla="*/ 3818457 h 6858000"/>
              <a:gd name="connsiteX75" fmla="*/ 5768491 w 6128435"/>
              <a:gd name="connsiteY75" fmla="*/ 3914399 h 6858000"/>
              <a:gd name="connsiteX76" fmla="*/ 5793123 w 6128435"/>
              <a:gd name="connsiteY76" fmla="*/ 3969952 h 6858000"/>
              <a:gd name="connsiteX77" fmla="*/ 5808321 w 6128435"/>
              <a:gd name="connsiteY77" fmla="*/ 3988153 h 6858000"/>
              <a:gd name="connsiteX78" fmla="*/ 5825621 w 6128435"/>
              <a:gd name="connsiteY78" fmla="*/ 4015525 h 6858000"/>
              <a:gd name="connsiteX79" fmla="*/ 5860672 w 6128435"/>
              <a:gd name="connsiteY79" fmla="*/ 4061579 h 6858000"/>
              <a:gd name="connsiteX80" fmla="*/ 5872173 w 6128435"/>
              <a:gd name="connsiteY80" fmla="*/ 4088497 h 6858000"/>
              <a:gd name="connsiteX81" fmla="*/ 5883705 w 6128435"/>
              <a:gd name="connsiteY81" fmla="*/ 4101899 h 6858000"/>
              <a:gd name="connsiteX82" fmla="*/ 5885314 w 6128435"/>
              <a:gd name="connsiteY82" fmla="*/ 4108387 h 6858000"/>
              <a:gd name="connsiteX83" fmla="*/ 5894095 w 6128435"/>
              <a:gd name="connsiteY83" fmla="*/ 4128857 h 6858000"/>
              <a:gd name="connsiteX84" fmla="*/ 5898339 w 6128435"/>
              <a:gd name="connsiteY84" fmla="*/ 4140800 h 6858000"/>
              <a:gd name="connsiteX85" fmla="*/ 5899734 w 6128435"/>
              <a:gd name="connsiteY85" fmla="*/ 4145632 h 6858000"/>
              <a:gd name="connsiteX86" fmla="*/ 5903513 w 6128435"/>
              <a:gd name="connsiteY86" fmla="*/ 4187661 h 6858000"/>
              <a:gd name="connsiteX87" fmla="*/ 5917114 w 6128435"/>
              <a:gd name="connsiteY87" fmla="*/ 4213096 h 6858000"/>
              <a:gd name="connsiteX88" fmla="*/ 5921153 w 6128435"/>
              <a:gd name="connsiteY88" fmla="*/ 4236222 h 6858000"/>
              <a:gd name="connsiteX89" fmla="*/ 5924233 w 6128435"/>
              <a:gd name="connsiteY89" fmla="*/ 4242060 h 6858000"/>
              <a:gd name="connsiteX90" fmla="*/ 5928910 w 6128435"/>
              <a:gd name="connsiteY90" fmla="*/ 4300973 h 6858000"/>
              <a:gd name="connsiteX91" fmla="*/ 5939320 w 6128435"/>
              <a:gd name="connsiteY91" fmla="*/ 4340435 h 6858000"/>
              <a:gd name="connsiteX92" fmla="*/ 5946705 w 6128435"/>
              <a:gd name="connsiteY92" fmla="*/ 4428051 h 6858000"/>
              <a:gd name="connsiteX93" fmla="*/ 5949261 w 6128435"/>
              <a:gd name="connsiteY93" fmla="*/ 4449185 h 6858000"/>
              <a:gd name="connsiteX94" fmla="*/ 5957504 w 6128435"/>
              <a:gd name="connsiteY94" fmla="*/ 4465911 h 6858000"/>
              <a:gd name="connsiteX95" fmla="*/ 5964689 w 6128435"/>
              <a:gd name="connsiteY95" fmla="*/ 4468532 h 6858000"/>
              <a:gd name="connsiteX96" fmla="*/ 5967062 w 6128435"/>
              <a:gd name="connsiteY96" fmla="*/ 4479923 h 6858000"/>
              <a:gd name="connsiteX97" fmla="*/ 5968960 w 6128435"/>
              <a:gd name="connsiteY97" fmla="*/ 4482655 h 6858000"/>
              <a:gd name="connsiteX98" fmla="*/ 5978567 w 6128435"/>
              <a:gd name="connsiteY98" fmla="*/ 4498605 h 6858000"/>
              <a:gd name="connsiteX99" fmla="*/ 5980106 w 6128435"/>
              <a:gd name="connsiteY99" fmla="*/ 4585087 h 6858000"/>
              <a:gd name="connsiteX100" fmla="*/ 5998138 w 6128435"/>
              <a:gd name="connsiteY100" fmla="*/ 4697518 h 6858000"/>
              <a:gd name="connsiteX101" fmla="*/ 6013516 w 6128435"/>
              <a:gd name="connsiteY101" fmla="*/ 4786619 h 6858000"/>
              <a:gd name="connsiteX102" fmla="*/ 6025404 w 6128435"/>
              <a:gd name="connsiteY102" fmla="*/ 4858148 h 6858000"/>
              <a:gd name="connsiteX103" fmla="*/ 6007749 w 6128435"/>
              <a:gd name="connsiteY103" fmla="*/ 4964715 h 6858000"/>
              <a:gd name="connsiteX104" fmla="*/ 6005269 w 6128435"/>
              <a:gd name="connsiteY104" fmla="*/ 5150567 h 6858000"/>
              <a:gd name="connsiteX105" fmla="*/ 6001127 w 6128435"/>
              <a:gd name="connsiteY105" fmla="*/ 5164609 h 6858000"/>
              <a:gd name="connsiteX106" fmla="*/ 5996647 w 6128435"/>
              <a:gd name="connsiteY106" fmla="*/ 5185640 h 6858000"/>
              <a:gd name="connsiteX107" fmla="*/ 5998514 w 6128435"/>
              <a:gd name="connsiteY107" fmla="*/ 5189673 h 6858000"/>
              <a:gd name="connsiteX108" fmla="*/ 5995970 w 6128435"/>
              <a:gd name="connsiteY108" fmla="*/ 5221547 h 6858000"/>
              <a:gd name="connsiteX109" fmla="*/ 5997218 w 6128435"/>
              <a:gd name="connsiteY109" fmla="*/ 5222031 h 6858000"/>
              <a:gd name="connsiteX110" fmla="*/ 6002116 w 6128435"/>
              <a:gd name="connsiteY110" fmla="*/ 5231223 h 6858000"/>
              <a:gd name="connsiteX111" fmla="*/ 6008541 w 6128435"/>
              <a:gd name="connsiteY111" fmla="*/ 5248680 h 6858000"/>
              <a:gd name="connsiteX112" fmla="*/ 6039260 w 6128435"/>
              <a:gd name="connsiteY112" fmla="*/ 5289518 h 6858000"/>
              <a:gd name="connsiteX113" fmla="*/ 6036748 w 6128435"/>
              <a:gd name="connsiteY113" fmla="*/ 5322752 h 6858000"/>
              <a:gd name="connsiteX114" fmla="*/ 6036943 w 6128435"/>
              <a:gd name="connsiteY114" fmla="*/ 5329480 h 6858000"/>
              <a:gd name="connsiteX115" fmla="*/ 6037236 w 6128435"/>
              <a:gd name="connsiteY115" fmla="*/ 5329634 h 6858000"/>
              <a:gd name="connsiteX116" fmla="*/ 6038019 w 6128435"/>
              <a:gd name="connsiteY116" fmla="*/ 5336764 h 6858000"/>
              <a:gd name="connsiteX117" fmla="*/ 6037298 w 6128435"/>
              <a:gd name="connsiteY117" fmla="*/ 5341753 h 6858000"/>
              <a:gd name="connsiteX118" fmla="*/ 6037677 w 6128435"/>
              <a:gd name="connsiteY118" fmla="*/ 5354807 h 6858000"/>
              <a:gd name="connsiteX119" fmla="*/ 6039728 w 6128435"/>
              <a:gd name="connsiteY119" fmla="*/ 5359416 h 6858000"/>
              <a:gd name="connsiteX120" fmla="*/ 6043311 w 6128435"/>
              <a:gd name="connsiteY120" fmla="*/ 5361407 h 6858000"/>
              <a:gd name="connsiteX121" fmla="*/ 6042954 w 6128435"/>
              <a:gd name="connsiteY121" fmla="*/ 5362576 h 6858000"/>
              <a:gd name="connsiteX122" fmla="*/ 6053435 w 6128435"/>
              <a:gd name="connsiteY122" fmla="*/ 5387547 h 6858000"/>
              <a:gd name="connsiteX123" fmla="*/ 6065933 w 6128435"/>
              <a:gd name="connsiteY123" fmla="*/ 5443002 h 6858000"/>
              <a:gd name="connsiteX124" fmla="*/ 6068640 w 6128435"/>
              <a:gd name="connsiteY124" fmla="*/ 5474503 h 6858000"/>
              <a:gd name="connsiteX125" fmla="*/ 6080922 w 6128435"/>
              <a:gd name="connsiteY125" fmla="*/ 5561070 h 6858000"/>
              <a:gd name="connsiteX126" fmla="*/ 6096949 w 6128435"/>
              <a:gd name="connsiteY126" fmla="*/ 5648179 h 6858000"/>
              <a:gd name="connsiteX127" fmla="*/ 6125703 w 6128435"/>
              <a:gd name="connsiteY127" fmla="*/ 5692894 h 6858000"/>
              <a:gd name="connsiteX128" fmla="*/ 6126670 w 6128435"/>
              <a:gd name="connsiteY128" fmla="*/ 5697882 h 6858000"/>
              <a:gd name="connsiteX129" fmla="*/ 6124061 w 6128435"/>
              <a:gd name="connsiteY129" fmla="*/ 5710294 h 6858000"/>
              <a:gd name="connsiteX130" fmla="*/ 6122213 w 6128435"/>
              <a:gd name="connsiteY130" fmla="*/ 5714762 h 6858000"/>
              <a:gd name="connsiteX131" fmla="*/ 6121353 w 6128435"/>
              <a:gd name="connsiteY131" fmla="*/ 5721725 h 6858000"/>
              <a:gd name="connsiteX132" fmla="*/ 6121607 w 6128435"/>
              <a:gd name="connsiteY132" fmla="*/ 5721959 h 6858000"/>
              <a:gd name="connsiteX133" fmla="*/ 6120262 w 6128435"/>
              <a:gd name="connsiteY133" fmla="*/ 5728358 h 6858000"/>
              <a:gd name="connsiteX134" fmla="*/ 6110194 w 6128435"/>
              <a:gd name="connsiteY134" fmla="*/ 5758853 h 6858000"/>
              <a:gd name="connsiteX135" fmla="*/ 6127519 w 6128435"/>
              <a:gd name="connsiteY135" fmla="*/ 5865775 h 6858000"/>
              <a:gd name="connsiteX136" fmla="*/ 6128435 w 6128435"/>
              <a:gd name="connsiteY136" fmla="*/ 5870164 h 6858000"/>
              <a:gd name="connsiteX137" fmla="*/ 6119217 w 6128435"/>
              <a:gd name="connsiteY137" fmla="*/ 5888542 h 6858000"/>
              <a:gd name="connsiteX138" fmla="*/ 6115966 w 6128435"/>
              <a:gd name="connsiteY138" fmla="*/ 5898387 h 6858000"/>
              <a:gd name="connsiteX139" fmla="*/ 6111924 w 6128435"/>
              <a:gd name="connsiteY139" fmla="*/ 5900444 h 6858000"/>
              <a:gd name="connsiteX140" fmla="*/ 6108716 w 6128435"/>
              <a:gd name="connsiteY140" fmla="*/ 5915345 h 6858000"/>
              <a:gd name="connsiteX141" fmla="*/ 6109524 w 6128435"/>
              <a:gd name="connsiteY141" fmla="*/ 5917328 h 6858000"/>
              <a:gd name="connsiteX142" fmla="*/ 6102493 w 6128435"/>
              <a:gd name="connsiteY142" fmla="*/ 5928602 h 6858000"/>
              <a:gd name="connsiteX143" fmla="*/ 6056863 w 6128435"/>
              <a:gd name="connsiteY143" fmla="*/ 6000643 h 6858000"/>
              <a:gd name="connsiteX144" fmla="*/ 6045436 w 6128435"/>
              <a:gd name="connsiteY144" fmla="*/ 6124480 h 6858000"/>
              <a:gd name="connsiteX145" fmla="*/ 6030489 w 6128435"/>
              <a:gd name="connsiteY145" fmla="*/ 6317666 h 6858000"/>
              <a:gd name="connsiteX146" fmla="*/ 6007492 w 6128435"/>
              <a:gd name="connsiteY146" fmla="*/ 6440818 h 6858000"/>
              <a:gd name="connsiteX147" fmla="*/ 6009467 w 6128435"/>
              <a:gd name="connsiteY147" fmla="*/ 6487076 h 6858000"/>
              <a:gd name="connsiteX148" fmla="*/ 5995064 w 6128435"/>
              <a:gd name="connsiteY148" fmla="*/ 6540791 h 6858000"/>
              <a:gd name="connsiteX149" fmla="*/ 5996309 w 6128435"/>
              <a:gd name="connsiteY149" fmla="*/ 6543961 h 6858000"/>
              <a:gd name="connsiteX150" fmla="*/ 5996048 w 6128435"/>
              <a:gd name="connsiteY150" fmla="*/ 6555444 h 6858000"/>
              <a:gd name="connsiteX151" fmla="*/ 6002524 w 6128435"/>
              <a:gd name="connsiteY151" fmla="*/ 6560188 h 6858000"/>
              <a:gd name="connsiteX152" fmla="*/ 6006823 w 6128435"/>
              <a:gd name="connsiteY152" fmla="*/ 6578546 h 6858000"/>
              <a:gd name="connsiteX153" fmla="*/ 6004510 w 6128435"/>
              <a:gd name="connsiteY153" fmla="*/ 6599256 h 6858000"/>
              <a:gd name="connsiteX154" fmla="*/ 5986207 w 6128435"/>
              <a:gd name="connsiteY154" fmla="*/ 6695855 h 6858000"/>
              <a:gd name="connsiteX155" fmla="*/ 5979428 w 6128435"/>
              <a:gd name="connsiteY155" fmla="*/ 6754678 h 6858000"/>
              <a:gd name="connsiteX156" fmla="*/ 5983398 w 6128435"/>
              <a:gd name="connsiteY156" fmla="*/ 6778641 h 6858000"/>
              <a:gd name="connsiteX157" fmla="*/ 5984543 w 6128435"/>
              <a:gd name="connsiteY157" fmla="*/ 6811016 h 6858000"/>
              <a:gd name="connsiteX158" fmla="*/ 5981802 w 6128435"/>
              <a:gd name="connsiteY158" fmla="*/ 6838578 h 6858000"/>
              <a:gd name="connsiteX159" fmla="*/ 5979671 w 6128435"/>
              <a:gd name="connsiteY159" fmla="*/ 6858000 h 6858000"/>
              <a:gd name="connsiteX160" fmla="*/ 0 w 6128435"/>
              <a:gd name="connsiteY160" fmla="*/ 6858000 h 6858000"/>
              <a:gd name="connsiteX161" fmla="*/ 0 w 6128435"/>
              <a:gd name="connsiteY16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3865 w 6128435"/>
              <a:gd name="connsiteY51" fmla="*/ 3005467 h 6858000"/>
              <a:gd name="connsiteX52" fmla="*/ 5482236 w 6128435"/>
              <a:gd name="connsiteY52" fmla="*/ 3019791 h 6858000"/>
              <a:gd name="connsiteX53" fmla="*/ 5481505 w 6128435"/>
              <a:gd name="connsiteY53" fmla="*/ 3095286 h 6858000"/>
              <a:gd name="connsiteX54" fmla="*/ 5477595 w 6128435"/>
              <a:gd name="connsiteY54" fmla="*/ 3250534 h 6858000"/>
              <a:gd name="connsiteX55" fmla="*/ 5532836 w 6128435"/>
              <a:gd name="connsiteY55" fmla="*/ 3353840 h 6858000"/>
              <a:gd name="connsiteX56" fmla="*/ 5561229 w 6128435"/>
              <a:gd name="connsiteY56" fmla="*/ 3395784 h 6858000"/>
              <a:gd name="connsiteX57" fmla="*/ 5589758 w 6128435"/>
              <a:gd name="connsiteY57" fmla="*/ 3506453 h 6858000"/>
              <a:gd name="connsiteX58" fmla="*/ 5596144 w 6128435"/>
              <a:gd name="connsiteY58" fmla="*/ 3534624 h 6858000"/>
              <a:gd name="connsiteX59" fmla="*/ 5597750 w 6128435"/>
              <a:gd name="connsiteY59" fmla="*/ 3534129 h 6858000"/>
              <a:gd name="connsiteX60" fmla="*/ 5599700 w 6128435"/>
              <a:gd name="connsiteY60" fmla="*/ 3547221 h 6858000"/>
              <a:gd name="connsiteX61" fmla="*/ 5615031 w 6128435"/>
              <a:gd name="connsiteY61" fmla="*/ 3557482 h 6858000"/>
              <a:gd name="connsiteX62" fmla="*/ 5618377 w 6128435"/>
              <a:gd name="connsiteY62" fmla="*/ 3588431 h 6858000"/>
              <a:gd name="connsiteX63" fmla="*/ 5612155 w 6128435"/>
              <a:gd name="connsiteY63" fmla="*/ 3589869 h 6858000"/>
              <a:gd name="connsiteX64" fmla="*/ 5620843 w 6128435"/>
              <a:gd name="connsiteY64" fmla="*/ 3606745 h 6858000"/>
              <a:gd name="connsiteX65" fmla="*/ 5655472 w 6128435"/>
              <a:gd name="connsiteY65" fmla="*/ 3678877 h 6858000"/>
              <a:gd name="connsiteX66" fmla="*/ 5680448 w 6128435"/>
              <a:gd name="connsiteY66" fmla="*/ 3717760 h 6858000"/>
              <a:gd name="connsiteX67" fmla="*/ 5683015 w 6128435"/>
              <a:gd name="connsiteY67" fmla="*/ 3762025 h 6858000"/>
              <a:gd name="connsiteX68" fmla="*/ 5696643 w 6128435"/>
              <a:gd name="connsiteY68" fmla="*/ 3773888 h 6858000"/>
              <a:gd name="connsiteX69" fmla="*/ 5699203 w 6128435"/>
              <a:gd name="connsiteY69" fmla="*/ 3775823 h 6858000"/>
              <a:gd name="connsiteX70" fmla="*/ 5704824 w 6128435"/>
              <a:gd name="connsiteY70" fmla="*/ 3785966 h 6858000"/>
              <a:gd name="connsiteX71" fmla="*/ 5712204 w 6128435"/>
              <a:gd name="connsiteY71" fmla="*/ 3785830 h 6858000"/>
              <a:gd name="connsiteX72" fmla="*/ 5724816 w 6128435"/>
              <a:gd name="connsiteY72" fmla="*/ 3798949 h 6858000"/>
              <a:gd name="connsiteX73" fmla="*/ 5733539 w 6128435"/>
              <a:gd name="connsiteY73" fmla="*/ 3818457 h 6858000"/>
              <a:gd name="connsiteX74" fmla="*/ 5768491 w 6128435"/>
              <a:gd name="connsiteY74" fmla="*/ 3914399 h 6858000"/>
              <a:gd name="connsiteX75" fmla="*/ 5793123 w 6128435"/>
              <a:gd name="connsiteY75" fmla="*/ 3969952 h 6858000"/>
              <a:gd name="connsiteX76" fmla="*/ 5808321 w 6128435"/>
              <a:gd name="connsiteY76" fmla="*/ 3988153 h 6858000"/>
              <a:gd name="connsiteX77" fmla="*/ 5825621 w 6128435"/>
              <a:gd name="connsiteY77" fmla="*/ 4015525 h 6858000"/>
              <a:gd name="connsiteX78" fmla="*/ 5860672 w 6128435"/>
              <a:gd name="connsiteY78" fmla="*/ 4061579 h 6858000"/>
              <a:gd name="connsiteX79" fmla="*/ 5872173 w 6128435"/>
              <a:gd name="connsiteY79" fmla="*/ 4088497 h 6858000"/>
              <a:gd name="connsiteX80" fmla="*/ 5883705 w 6128435"/>
              <a:gd name="connsiteY80" fmla="*/ 4101899 h 6858000"/>
              <a:gd name="connsiteX81" fmla="*/ 5885314 w 6128435"/>
              <a:gd name="connsiteY81" fmla="*/ 4108387 h 6858000"/>
              <a:gd name="connsiteX82" fmla="*/ 5894095 w 6128435"/>
              <a:gd name="connsiteY82" fmla="*/ 4128857 h 6858000"/>
              <a:gd name="connsiteX83" fmla="*/ 5898339 w 6128435"/>
              <a:gd name="connsiteY83" fmla="*/ 4140800 h 6858000"/>
              <a:gd name="connsiteX84" fmla="*/ 5899734 w 6128435"/>
              <a:gd name="connsiteY84" fmla="*/ 4145632 h 6858000"/>
              <a:gd name="connsiteX85" fmla="*/ 5903513 w 6128435"/>
              <a:gd name="connsiteY85" fmla="*/ 4187661 h 6858000"/>
              <a:gd name="connsiteX86" fmla="*/ 5917114 w 6128435"/>
              <a:gd name="connsiteY86" fmla="*/ 4213096 h 6858000"/>
              <a:gd name="connsiteX87" fmla="*/ 5921153 w 6128435"/>
              <a:gd name="connsiteY87" fmla="*/ 4236222 h 6858000"/>
              <a:gd name="connsiteX88" fmla="*/ 5924233 w 6128435"/>
              <a:gd name="connsiteY88" fmla="*/ 4242060 h 6858000"/>
              <a:gd name="connsiteX89" fmla="*/ 5928910 w 6128435"/>
              <a:gd name="connsiteY89" fmla="*/ 4300973 h 6858000"/>
              <a:gd name="connsiteX90" fmla="*/ 5939320 w 6128435"/>
              <a:gd name="connsiteY90" fmla="*/ 4340435 h 6858000"/>
              <a:gd name="connsiteX91" fmla="*/ 5946705 w 6128435"/>
              <a:gd name="connsiteY91" fmla="*/ 4428051 h 6858000"/>
              <a:gd name="connsiteX92" fmla="*/ 5949261 w 6128435"/>
              <a:gd name="connsiteY92" fmla="*/ 4449185 h 6858000"/>
              <a:gd name="connsiteX93" fmla="*/ 5957504 w 6128435"/>
              <a:gd name="connsiteY93" fmla="*/ 4465911 h 6858000"/>
              <a:gd name="connsiteX94" fmla="*/ 5964689 w 6128435"/>
              <a:gd name="connsiteY94" fmla="*/ 4468532 h 6858000"/>
              <a:gd name="connsiteX95" fmla="*/ 5967062 w 6128435"/>
              <a:gd name="connsiteY95" fmla="*/ 4479923 h 6858000"/>
              <a:gd name="connsiteX96" fmla="*/ 5968960 w 6128435"/>
              <a:gd name="connsiteY96" fmla="*/ 4482655 h 6858000"/>
              <a:gd name="connsiteX97" fmla="*/ 5978567 w 6128435"/>
              <a:gd name="connsiteY97" fmla="*/ 4498605 h 6858000"/>
              <a:gd name="connsiteX98" fmla="*/ 5980106 w 6128435"/>
              <a:gd name="connsiteY98" fmla="*/ 4585087 h 6858000"/>
              <a:gd name="connsiteX99" fmla="*/ 5998138 w 6128435"/>
              <a:gd name="connsiteY99" fmla="*/ 4697518 h 6858000"/>
              <a:gd name="connsiteX100" fmla="*/ 6013516 w 6128435"/>
              <a:gd name="connsiteY100" fmla="*/ 4786619 h 6858000"/>
              <a:gd name="connsiteX101" fmla="*/ 6025404 w 6128435"/>
              <a:gd name="connsiteY101" fmla="*/ 4858148 h 6858000"/>
              <a:gd name="connsiteX102" fmla="*/ 6007749 w 6128435"/>
              <a:gd name="connsiteY102" fmla="*/ 4964715 h 6858000"/>
              <a:gd name="connsiteX103" fmla="*/ 6005269 w 6128435"/>
              <a:gd name="connsiteY103" fmla="*/ 5150567 h 6858000"/>
              <a:gd name="connsiteX104" fmla="*/ 6001127 w 6128435"/>
              <a:gd name="connsiteY104" fmla="*/ 5164609 h 6858000"/>
              <a:gd name="connsiteX105" fmla="*/ 5996647 w 6128435"/>
              <a:gd name="connsiteY105" fmla="*/ 5185640 h 6858000"/>
              <a:gd name="connsiteX106" fmla="*/ 5998514 w 6128435"/>
              <a:gd name="connsiteY106" fmla="*/ 5189673 h 6858000"/>
              <a:gd name="connsiteX107" fmla="*/ 5995970 w 6128435"/>
              <a:gd name="connsiteY107" fmla="*/ 5221547 h 6858000"/>
              <a:gd name="connsiteX108" fmla="*/ 5997218 w 6128435"/>
              <a:gd name="connsiteY108" fmla="*/ 5222031 h 6858000"/>
              <a:gd name="connsiteX109" fmla="*/ 6002116 w 6128435"/>
              <a:gd name="connsiteY109" fmla="*/ 5231223 h 6858000"/>
              <a:gd name="connsiteX110" fmla="*/ 6008541 w 6128435"/>
              <a:gd name="connsiteY110" fmla="*/ 5248680 h 6858000"/>
              <a:gd name="connsiteX111" fmla="*/ 6039260 w 6128435"/>
              <a:gd name="connsiteY111" fmla="*/ 5289518 h 6858000"/>
              <a:gd name="connsiteX112" fmla="*/ 6036748 w 6128435"/>
              <a:gd name="connsiteY112" fmla="*/ 5322752 h 6858000"/>
              <a:gd name="connsiteX113" fmla="*/ 6036943 w 6128435"/>
              <a:gd name="connsiteY113" fmla="*/ 5329480 h 6858000"/>
              <a:gd name="connsiteX114" fmla="*/ 6037236 w 6128435"/>
              <a:gd name="connsiteY114" fmla="*/ 5329634 h 6858000"/>
              <a:gd name="connsiteX115" fmla="*/ 6038019 w 6128435"/>
              <a:gd name="connsiteY115" fmla="*/ 5336764 h 6858000"/>
              <a:gd name="connsiteX116" fmla="*/ 6037298 w 6128435"/>
              <a:gd name="connsiteY116" fmla="*/ 5341753 h 6858000"/>
              <a:gd name="connsiteX117" fmla="*/ 6037677 w 6128435"/>
              <a:gd name="connsiteY117" fmla="*/ 5354807 h 6858000"/>
              <a:gd name="connsiteX118" fmla="*/ 6039728 w 6128435"/>
              <a:gd name="connsiteY118" fmla="*/ 5359416 h 6858000"/>
              <a:gd name="connsiteX119" fmla="*/ 6043311 w 6128435"/>
              <a:gd name="connsiteY119" fmla="*/ 5361407 h 6858000"/>
              <a:gd name="connsiteX120" fmla="*/ 6042954 w 6128435"/>
              <a:gd name="connsiteY120" fmla="*/ 5362576 h 6858000"/>
              <a:gd name="connsiteX121" fmla="*/ 6053435 w 6128435"/>
              <a:gd name="connsiteY121" fmla="*/ 5387547 h 6858000"/>
              <a:gd name="connsiteX122" fmla="*/ 6065933 w 6128435"/>
              <a:gd name="connsiteY122" fmla="*/ 5443002 h 6858000"/>
              <a:gd name="connsiteX123" fmla="*/ 6068640 w 6128435"/>
              <a:gd name="connsiteY123" fmla="*/ 5474503 h 6858000"/>
              <a:gd name="connsiteX124" fmla="*/ 6080922 w 6128435"/>
              <a:gd name="connsiteY124" fmla="*/ 5561070 h 6858000"/>
              <a:gd name="connsiteX125" fmla="*/ 6096949 w 6128435"/>
              <a:gd name="connsiteY125" fmla="*/ 5648179 h 6858000"/>
              <a:gd name="connsiteX126" fmla="*/ 6125703 w 6128435"/>
              <a:gd name="connsiteY126" fmla="*/ 5692894 h 6858000"/>
              <a:gd name="connsiteX127" fmla="*/ 6126670 w 6128435"/>
              <a:gd name="connsiteY127" fmla="*/ 5697882 h 6858000"/>
              <a:gd name="connsiteX128" fmla="*/ 6124061 w 6128435"/>
              <a:gd name="connsiteY128" fmla="*/ 5710294 h 6858000"/>
              <a:gd name="connsiteX129" fmla="*/ 6122213 w 6128435"/>
              <a:gd name="connsiteY129" fmla="*/ 5714762 h 6858000"/>
              <a:gd name="connsiteX130" fmla="*/ 6121353 w 6128435"/>
              <a:gd name="connsiteY130" fmla="*/ 5721725 h 6858000"/>
              <a:gd name="connsiteX131" fmla="*/ 6121607 w 6128435"/>
              <a:gd name="connsiteY131" fmla="*/ 5721959 h 6858000"/>
              <a:gd name="connsiteX132" fmla="*/ 6120262 w 6128435"/>
              <a:gd name="connsiteY132" fmla="*/ 5728358 h 6858000"/>
              <a:gd name="connsiteX133" fmla="*/ 6110194 w 6128435"/>
              <a:gd name="connsiteY133" fmla="*/ 5758853 h 6858000"/>
              <a:gd name="connsiteX134" fmla="*/ 6127519 w 6128435"/>
              <a:gd name="connsiteY134" fmla="*/ 5865775 h 6858000"/>
              <a:gd name="connsiteX135" fmla="*/ 6128435 w 6128435"/>
              <a:gd name="connsiteY135" fmla="*/ 5870164 h 6858000"/>
              <a:gd name="connsiteX136" fmla="*/ 6119217 w 6128435"/>
              <a:gd name="connsiteY136" fmla="*/ 5888542 h 6858000"/>
              <a:gd name="connsiteX137" fmla="*/ 6115966 w 6128435"/>
              <a:gd name="connsiteY137" fmla="*/ 5898387 h 6858000"/>
              <a:gd name="connsiteX138" fmla="*/ 6111924 w 6128435"/>
              <a:gd name="connsiteY138" fmla="*/ 5900444 h 6858000"/>
              <a:gd name="connsiteX139" fmla="*/ 6108716 w 6128435"/>
              <a:gd name="connsiteY139" fmla="*/ 5915345 h 6858000"/>
              <a:gd name="connsiteX140" fmla="*/ 6109524 w 6128435"/>
              <a:gd name="connsiteY140" fmla="*/ 5917328 h 6858000"/>
              <a:gd name="connsiteX141" fmla="*/ 6102493 w 6128435"/>
              <a:gd name="connsiteY141" fmla="*/ 5928602 h 6858000"/>
              <a:gd name="connsiteX142" fmla="*/ 6056863 w 6128435"/>
              <a:gd name="connsiteY142" fmla="*/ 6000643 h 6858000"/>
              <a:gd name="connsiteX143" fmla="*/ 6045436 w 6128435"/>
              <a:gd name="connsiteY143" fmla="*/ 6124480 h 6858000"/>
              <a:gd name="connsiteX144" fmla="*/ 6030489 w 6128435"/>
              <a:gd name="connsiteY144" fmla="*/ 6317666 h 6858000"/>
              <a:gd name="connsiteX145" fmla="*/ 6007492 w 6128435"/>
              <a:gd name="connsiteY145" fmla="*/ 6440818 h 6858000"/>
              <a:gd name="connsiteX146" fmla="*/ 6009467 w 6128435"/>
              <a:gd name="connsiteY146" fmla="*/ 6487076 h 6858000"/>
              <a:gd name="connsiteX147" fmla="*/ 5995064 w 6128435"/>
              <a:gd name="connsiteY147" fmla="*/ 6540791 h 6858000"/>
              <a:gd name="connsiteX148" fmla="*/ 5996309 w 6128435"/>
              <a:gd name="connsiteY148" fmla="*/ 6543961 h 6858000"/>
              <a:gd name="connsiteX149" fmla="*/ 5996048 w 6128435"/>
              <a:gd name="connsiteY149" fmla="*/ 6555444 h 6858000"/>
              <a:gd name="connsiteX150" fmla="*/ 6002524 w 6128435"/>
              <a:gd name="connsiteY150" fmla="*/ 6560188 h 6858000"/>
              <a:gd name="connsiteX151" fmla="*/ 6006823 w 6128435"/>
              <a:gd name="connsiteY151" fmla="*/ 6578546 h 6858000"/>
              <a:gd name="connsiteX152" fmla="*/ 6004510 w 6128435"/>
              <a:gd name="connsiteY152" fmla="*/ 6599256 h 6858000"/>
              <a:gd name="connsiteX153" fmla="*/ 5986207 w 6128435"/>
              <a:gd name="connsiteY153" fmla="*/ 6695855 h 6858000"/>
              <a:gd name="connsiteX154" fmla="*/ 5979428 w 6128435"/>
              <a:gd name="connsiteY154" fmla="*/ 6754678 h 6858000"/>
              <a:gd name="connsiteX155" fmla="*/ 5983398 w 6128435"/>
              <a:gd name="connsiteY155" fmla="*/ 6778641 h 6858000"/>
              <a:gd name="connsiteX156" fmla="*/ 5984543 w 6128435"/>
              <a:gd name="connsiteY156" fmla="*/ 6811016 h 6858000"/>
              <a:gd name="connsiteX157" fmla="*/ 5981802 w 6128435"/>
              <a:gd name="connsiteY157" fmla="*/ 6838578 h 6858000"/>
              <a:gd name="connsiteX158" fmla="*/ 5979671 w 6128435"/>
              <a:gd name="connsiteY158" fmla="*/ 6858000 h 6858000"/>
              <a:gd name="connsiteX159" fmla="*/ 0 w 6128435"/>
              <a:gd name="connsiteY159" fmla="*/ 6858000 h 6858000"/>
              <a:gd name="connsiteX160" fmla="*/ 0 w 6128435"/>
              <a:gd name="connsiteY16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3865 w 6128435"/>
              <a:gd name="connsiteY51" fmla="*/ 3005467 h 6858000"/>
              <a:gd name="connsiteX52" fmla="*/ 5481505 w 6128435"/>
              <a:gd name="connsiteY52" fmla="*/ 3095286 h 6858000"/>
              <a:gd name="connsiteX53" fmla="*/ 5477595 w 6128435"/>
              <a:gd name="connsiteY53" fmla="*/ 3250534 h 6858000"/>
              <a:gd name="connsiteX54" fmla="*/ 5532836 w 6128435"/>
              <a:gd name="connsiteY54" fmla="*/ 3353840 h 6858000"/>
              <a:gd name="connsiteX55" fmla="*/ 5561229 w 6128435"/>
              <a:gd name="connsiteY55" fmla="*/ 3395784 h 6858000"/>
              <a:gd name="connsiteX56" fmla="*/ 5589758 w 6128435"/>
              <a:gd name="connsiteY56" fmla="*/ 3506453 h 6858000"/>
              <a:gd name="connsiteX57" fmla="*/ 5596144 w 6128435"/>
              <a:gd name="connsiteY57" fmla="*/ 3534624 h 6858000"/>
              <a:gd name="connsiteX58" fmla="*/ 5597750 w 6128435"/>
              <a:gd name="connsiteY58" fmla="*/ 3534129 h 6858000"/>
              <a:gd name="connsiteX59" fmla="*/ 5599700 w 6128435"/>
              <a:gd name="connsiteY59" fmla="*/ 3547221 h 6858000"/>
              <a:gd name="connsiteX60" fmla="*/ 5615031 w 6128435"/>
              <a:gd name="connsiteY60" fmla="*/ 3557482 h 6858000"/>
              <a:gd name="connsiteX61" fmla="*/ 5618377 w 6128435"/>
              <a:gd name="connsiteY61" fmla="*/ 3588431 h 6858000"/>
              <a:gd name="connsiteX62" fmla="*/ 5612155 w 6128435"/>
              <a:gd name="connsiteY62" fmla="*/ 3589869 h 6858000"/>
              <a:gd name="connsiteX63" fmla="*/ 5620843 w 6128435"/>
              <a:gd name="connsiteY63" fmla="*/ 3606745 h 6858000"/>
              <a:gd name="connsiteX64" fmla="*/ 5655472 w 6128435"/>
              <a:gd name="connsiteY64" fmla="*/ 3678877 h 6858000"/>
              <a:gd name="connsiteX65" fmla="*/ 5680448 w 6128435"/>
              <a:gd name="connsiteY65" fmla="*/ 3717760 h 6858000"/>
              <a:gd name="connsiteX66" fmla="*/ 5683015 w 6128435"/>
              <a:gd name="connsiteY66" fmla="*/ 3762025 h 6858000"/>
              <a:gd name="connsiteX67" fmla="*/ 5696643 w 6128435"/>
              <a:gd name="connsiteY67" fmla="*/ 3773888 h 6858000"/>
              <a:gd name="connsiteX68" fmla="*/ 5699203 w 6128435"/>
              <a:gd name="connsiteY68" fmla="*/ 3775823 h 6858000"/>
              <a:gd name="connsiteX69" fmla="*/ 5704824 w 6128435"/>
              <a:gd name="connsiteY69" fmla="*/ 3785966 h 6858000"/>
              <a:gd name="connsiteX70" fmla="*/ 5712204 w 6128435"/>
              <a:gd name="connsiteY70" fmla="*/ 3785830 h 6858000"/>
              <a:gd name="connsiteX71" fmla="*/ 5724816 w 6128435"/>
              <a:gd name="connsiteY71" fmla="*/ 3798949 h 6858000"/>
              <a:gd name="connsiteX72" fmla="*/ 5733539 w 6128435"/>
              <a:gd name="connsiteY72" fmla="*/ 3818457 h 6858000"/>
              <a:gd name="connsiteX73" fmla="*/ 5768491 w 6128435"/>
              <a:gd name="connsiteY73" fmla="*/ 3914399 h 6858000"/>
              <a:gd name="connsiteX74" fmla="*/ 5793123 w 6128435"/>
              <a:gd name="connsiteY74" fmla="*/ 3969952 h 6858000"/>
              <a:gd name="connsiteX75" fmla="*/ 5808321 w 6128435"/>
              <a:gd name="connsiteY75" fmla="*/ 3988153 h 6858000"/>
              <a:gd name="connsiteX76" fmla="*/ 5825621 w 6128435"/>
              <a:gd name="connsiteY76" fmla="*/ 4015525 h 6858000"/>
              <a:gd name="connsiteX77" fmla="*/ 5860672 w 6128435"/>
              <a:gd name="connsiteY77" fmla="*/ 4061579 h 6858000"/>
              <a:gd name="connsiteX78" fmla="*/ 5872173 w 6128435"/>
              <a:gd name="connsiteY78" fmla="*/ 4088497 h 6858000"/>
              <a:gd name="connsiteX79" fmla="*/ 5883705 w 6128435"/>
              <a:gd name="connsiteY79" fmla="*/ 4101899 h 6858000"/>
              <a:gd name="connsiteX80" fmla="*/ 5885314 w 6128435"/>
              <a:gd name="connsiteY80" fmla="*/ 4108387 h 6858000"/>
              <a:gd name="connsiteX81" fmla="*/ 5894095 w 6128435"/>
              <a:gd name="connsiteY81" fmla="*/ 4128857 h 6858000"/>
              <a:gd name="connsiteX82" fmla="*/ 5898339 w 6128435"/>
              <a:gd name="connsiteY82" fmla="*/ 4140800 h 6858000"/>
              <a:gd name="connsiteX83" fmla="*/ 5899734 w 6128435"/>
              <a:gd name="connsiteY83" fmla="*/ 4145632 h 6858000"/>
              <a:gd name="connsiteX84" fmla="*/ 5903513 w 6128435"/>
              <a:gd name="connsiteY84" fmla="*/ 4187661 h 6858000"/>
              <a:gd name="connsiteX85" fmla="*/ 5917114 w 6128435"/>
              <a:gd name="connsiteY85" fmla="*/ 4213096 h 6858000"/>
              <a:gd name="connsiteX86" fmla="*/ 5921153 w 6128435"/>
              <a:gd name="connsiteY86" fmla="*/ 4236222 h 6858000"/>
              <a:gd name="connsiteX87" fmla="*/ 5924233 w 6128435"/>
              <a:gd name="connsiteY87" fmla="*/ 4242060 h 6858000"/>
              <a:gd name="connsiteX88" fmla="*/ 5928910 w 6128435"/>
              <a:gd name="connsiteY88" fmla="*/ 4300973 h 6858000"/>
              <a:gd name="connsiteX89" fmla="*/ 5939320 w 6128435"/>
              <a:gd name="connsiteY89" fmla="*/ 4340435 h 6858000"/>
              <a:gd name="connsiteX90" fmla="*/ 5946705 w 6128435"/>
              <a:gd name="connsiteY90" fmla="*/ 4428051 h 6858000"/>
              <a:gd name="connsiteX91" fmla="*/ 5949261 w 6128435"/>
              <a:gd name="connsiteY91" fmla="*/ 4449185 h 6858000"/>
              <a:gd name="connsiteX92" fmla="*/ 5957504 w 6128435"/>
              <a:gd name="connsiteY92" fmla="*/ 4465911 h 6858000"/>
              <a:gd name="connsiteX93" fmla="*/ 5964689 w 6128435"/>
              <a:gd name="connsiteY93" fmla="*/ 4468532 h 6858000"/>
              <a:gd name="connsiteX94" fmla="*/ 5967062 w 6128435"/>
              <a:gd name="connsiteY94" fmla="*/ 4479923 h 6858000"/>
              <a:gd name="connsiteX95" fmla="*/ 5968960 w 6128435"/>
              <a:gd name="connsiteY95" fmla="*/ 4482655 h 6858000"/>
              <a:gd name="connsiteX96" fmla="*/ 5978567 w 6128435"/>
              <a:gd name="connsiteY96" fmla="*/ 4498605 h 6858000"/>
              <a:gd name="connsiteX97" fmla="*/ 5980106 w 6128435"/>
              <a:gd name="connsiteY97" fmla="*/ 4585087 h 6858000"/>
              <a:gd name="connsiteX98" fmla="*/ 5998138 w 6128435"/>
              <a:gd name="connsiteY98" fmla="*/ 4697518 h 6858000"/>
              <a:gd name="connsiteX99" fmla="*/ 6013516 w 6128435"/>
              <a:gd name="connsiteY99" fmla="*/ 4786619 h 6858000"/>
              <a:gd name="connsiteX100" fmla="*/ 6025404 w 6128435"/>
              <a:gd name="connsiteY100" fmla="*/ 4858148 h 6858000"/>
              <a:gd name="connsiteX101" fmla="*/ 6007749 w 6128435"/>
              <a:gd name="connsiteY101" fmla="*/ 4964715 h 6858000"/>
              <a:gd name="connsiteX102" fmla="*/ 6005269 w 6128435"/>
              <a:gd name="connsiteY102" fmla="*/ 5150567 h 6858000"/>
              <a:gd name="connsiteX103" fmla="*/ 6001127 w 6128435"/>
              <a:gd name="connsiteY103" fmla="*/ 5164609 h 6858000"/>
              <a:gd name="connsiteX104" fmla="*/ 5996647 w 6128435"/>
              <a:gd name="connsiteY104" fmla="*/ 5185640 h 6858000"/>
              <a:gd name="connsiteX105" fmla="*/ 5998514 w 6128435"/>
              <a:gd name="connsiteY105" fmla="*/ 5189673 h 6858000"/>
              <a:gd name="connsiteX106" fmla="*/ 5995970 w 6128435"/>
              <a:gd name="connsiteY106" fmla="*/ 5221547 h 6858000"/>
              <a:gd name="connsiteX107" fmla="*/ 5997218 w 6128435"/>
              <a:gd name="connsiteY107" fmla="*/ 5222031 h 6858000"/>
              <a:gd name="connsiteX108" fmla="*/ 6002116 w 6128435"/>
              <a:gd name="connsiteY108" fmla="*/ 5231223 h 6858000"/>
              <a:gd name="connsiteX109" fmla="*/ 6008541 w 6128435"/>
              <a:gd name="connsiteY109" fmla="*/ 5248680 h 6858000"/>
              <a:gd name="connsiteX110" fmla="*/ 6039260 w 6128435"/>
              <a:gd name="connsiteY110" fmla="*/ 5289518 h 6858000"/>
              <a:gd name="connsiteX111" fmla="*/ 6036748 w 6128435"/>
              <a:gd name="connsiteY111" fmla="*/ 5322752 h 6858000"/>
              <a:gd name="connsiteX112" fmla="*/ 6036943 w 6128435"/>
              <a:gd name="connsiteY112" fmla="*/ 5329480 h 6858000"/>
              <a:gd name="connsiteX113" fmla="*/ 6037236 w 6128435"/>
              <a:gd name="connsiteY113" fmla="*/ 5329634 h 6858000"/>
              <a:gd name="connsiteX114" fmla="*/ 6038019 w 6128435"/>
              <a:gd name="connsiteY114" fmla="*/ 5336764 h 6858000"/>
              <a:gd name="connsiteX115" fmla="*/ 6037298 w 6128435"/>
              <a:gd name="connsiteY115" fmla="*/ 5341753 h 6858000"/>
              <a:gd name="connsiteX116" fmla="*/ 6037677 w 6128435"/>
              <a:gd name="connsiteY116" fmla="*/ 5354807 h 6858000"/>
              <a:gd name="connsiteX117" fmla="*/ 6039728 w 6128435"/>
              <a:gd name="connsiteY117" fmla="*/ 5359416 h 6858000"/>
              <a:gd name="connsiteX118" fmla="*/ 6043311 w 6128435"/>
              <a:gd name="connsiteY118" fmla="*/ 5361407 h 6858000"/>
              <a:gd name="connsiteX119" fmla="*/ 6042954 w 6128435"/>
              <a:gd name="connsiteY119" fmla="*/ 5362576 h 6858000"/>
              <a:gd name="connsiteX120" fmla="*/ 6053435 w 6128435"/>
              <a:gd name="connsiteY120" fmla="*/ 5387547 h 6858000"/>
              <a:gd name="connsiteX121" fmla="*/ 6065933 w 6128435"/>
              <a:gd name="connsiteY121" fmla="*/ 5443002 h 6858000"/>
              <a:gd name="connsiteX122" fmla="*/ 6068640 w 6128435"/>
              <a:gd name="connsiteY122" fmla="*/ 5474503 h 6858000"/>
              <a:gd name="connsiteX123" fmla="*/ 6080922 w 6128435"/>
              <a:gd name="connsiteY123" fmla="*/ 5561070 h 6858000"/>
              <a:gd name="connsiteX124" fmla="*/ 6096949 w 6128435"/>
              <a:gd name="connsiteY124" fmla="*/ 5648179 h 6858000"/>
              <a:gd name="connsiteX125" fmla="*/ 6125703 w 6128435"/>
              <a:gd name="connsiteY125" fmla="*/ 5692894 h 6858000"/>
              <a:gd name="connsiteX126" fmla="*/ 6126670 w 6128435"/>
              <a:gd name="connsiteY126" fmla="*/ 5697882 h 6858000"/>
              <a:gd name="connsiteX127" fmla="*/ 6124061 w 6128435"/>
              <a:gd name="connsiteY127" fmla="*/ 5710294 h 6858000"/>
              <a:gd name="connsiteX128" fmla="*/ 6122213 w 6128435"/>
              <a:gd name="connsiteY128" fmla="*/ 5714762 h 6858000"/>
              <a:gd name="connsiteX129" fmla="*/ 6121353 w 6128435"/>
              <a:gd name="connsiteY129" fmla="*/ 5721725 h 6858000"/>
              <a:gd name="connsiteX130" fmla="*/ 6121607 w 6128435"/>
              <a:gd name="connsiteY130" fmla="*/ 5721959 h 6858000"/>
              <a:gd name="connsiteX131" fmla="*/ 6120262 w 6128435"/>
              <a:gd name="connsiteY131" fmla="*/ 5728358 h 6858000"/>
              <a:gd name="connsiteX132" fmla="*/ 6110194 w 6128435"/>
              <a:gd name="connsiteY132" fmla="*/ 5758853 h 6858000"/>
              <a:gd name="connsiteX133" fmla="*/ 6127519 w 6128435"/>
              <a:gd name="connsiteY133" fmla="*/ 5865775 h 6858000"/>
              <a:gd name="connsiteX134" fmla="*/ 6128435 w 6128435"/>
              <a:gd name="connsiteY134" fmla="*/ 5870164 h 6858000"/>
              <a:gd name="connsiteX135" fmla="*/ 6119217 w 6128435"/>
              <a:gd name="connsiteY135" fmla="*/ 5888542 h 6858000"/>
              <a:gd name="connsiteX136" fmla="*/ 6115966 w 6128435"/>
              <a:gd name="connsiteY136" fmla="*/ 5898387 h 6858000"/>
              <a:gd name="connsiteX137" fmla="*/ 6111924 w 6128435"/>
              <a:gd name="connsiteY137" fmla="*/ 5900444 h 6858000"/>
              <a:gd name="connsiteX138" fmla="*/ 6108716 w 6128435"/>
              <a:gd name="connsiteY138" fmla="*/ 5915345 h 6858000"/>
              <a:gd name="connsiteX139" fmla="*/ 6109524 w 6128435"/>
              <a:gd name="connsiteY139" fmla="*/ 5917328 h 6858000"/>
              <a:gd name="connsiteX140" fmla="*/ 6102493 w 6128435"/>
              <a:gd name="connsiteY140" fmla="*/ 5928602 h 6858000"/>
              <a:gd name="connsiteX141" fmla="*/ 6056863 w 6128435"/>
              <a:gd name="connsiteY141" fmla="*/ 6000643 h 6858000"/>
              <a:gd name="connsiteX142" fmla="*/ 6045436 w 6128435"/>
              <a:gd name="connsiteY142" fmla="*/ 6124480 h 6858000"/>
              <a:gd name="connsiteX143" fmla="*/ 6030489 w 6128435"/>
              <a:gd name="connsiteY143" fmla="*/ 6317666 h 6858000"/>
              <a:gd name="connsiteX144" fmla="*/ 6007492 w 6128435"/>
              <a:gd name="connsiteY144" fmla="*/ 6440818 h 6858000"/>
              <a:gd name="connsiteX145" fmla="*/ 6009467 w 6128435"/>
              <a:gd name="connsiteY145" fmla="*/ 6487076 h 6858000"/>
              <a:gd name="connsiteX146" fmla="*/ 5995064 w 6128435"/>
              <a:gd name="connsiteY146" fmla="*/ 6540791 h 6858000"/>
              <a:gd name="connsiteX147" fmla="*/ 5996309 w 6128435"/>
              <a:gd name="connsiteY147" fmla="*/ 6543961 h 6858000"/>
              <a:gd name="connsiteX148" fmla="*/ 5996048 w 6128435"/>
              <a:gd name="connsiteY148" fmla="*/ 6555444 h 6858000"/>
              <a:gd name="connsiteX149" fmla="*/ 6002524 w 6128435"/>
              <a:gd name="connsiteY149" fmla="*/ 6560188 h 6858000"/>
              <a:gd name="connsiteX150" fmla="*/ 6006823 w 6128435"/>
              <a:gd name="connsiteY150" fmla="*/ 6578546 h 6858000"/>
              <a:gd name="connsiteX151" fmla="*/ 6004510 w 6128435"/>
              <a:gd name="connsiteY151" fmla="*/ 6599256 h 6858000"/>
              <a:gd name="connsiteX152" fmla="*/ 5986207 w 6128435"/>
              <a:gd name="connsiteY152" fmla="*/ 6695855 h 6858000"/>
              <a:gd name="connsiteX153" fmla="*/ 5979428 w 6128435"/>
              <a:gd name="connsiteY153" fmla="*/ 6754678 h 6858000"/>
              <a:gd name="connsiteX154" fmla="*/ 5983398 w 6128435"/>
              <a:gd name="connsiteY154" fmla="*/ 6778641 h 6858000"/>
              <a:gd name="connsiteX155" fmla="*/ 5984543 w 6128435"/>
              <a:gd name="connsiteY155" fmla="*/ 6811016 h 6858000"/>
              <a:gd name="connsiteX156" fmla="*/ 5981802 w 6128435"/>
              <a:gd name="connsiteY156" fmla="*/ 6838578 h 6858000"/>
              <a:gd name="connsiteX157" fmla="*/ 5979671 w 6128435"/>
              <a:gd name="connsiteY157" fmla="*/ 6858000 h 6858000"/>
              <a:gd name="connsiteX158" fmla="*/ 0 w 6128435"/>
              <a:gd name="connsiteY158" fmla="*/ 6858000 h 6858000"/>
              <a:gd name="connsiteX159" fmla="*/ 0 w 6128435"/>
              <a:gd name="connsiteY15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477595 w 6128435"/>
              <a:gd name="connsiteY52" fmla="*/ 3250534 h 6858000"/>
              <a:gd name="connsiteX53" fmla="*/ 5532836 w 6128435"/>
              <a:gd name="connsiteY53" fmla="*/ 3353840 h 6858000"/>
              <a:gd name="connsiteX54" fmla="*/ 5561229 w 6128435"/>
              <a:gd name="connsiteY54" fmla="*/ 3395784 h 6858000"/>
              <a:gd name="connsiteX55" fmla="*/ 5589758 w 6128435"/>
              <a:gd name="connsiteY55" fmla="*/ 3506453 h 6858000"/>
              <a:gd name="connsiteX56" fmla="*/ 5596144 w 6128435"/>
              <a:gd name="connsiteY56" fmla="*/ 3534624 h 6858000"/>
              <a:gd name="connsiteX57" fmla="*/ 5597750 w 6128435"/>
              <a:gd name="connsiteY57" fmla="*/ 3534129 h 6858000"/>
              <a:gd name="connsiteX58" fmla="*/ 5599700 w 6128435"/>
              <a:gd name="connsiteY58" fmla="*/ 3547221 h 6858000"/>
              <a:gd name="connsiteX59" fmla="*/ 5615031 w 6128435"/>
              <a:gd name="connsiteY59" fmla="*/ 3557482 h 6858000"/>
              <a:gd name="connsiteX60" fmla="*/ 5618377 w 6128435"/>
              <a:gd name="connsiteY60" fmla="*/ 3588431 h 6858000"/>
              <a:gd name="connsiteX61" fmla="*/ 5612155 w 6128435"/>
              <a:gd name="connsiteY61" fmla="*/ 3589869 h 6858000"/>
              <a:gd name="connsiteX62" fmla="*/ 5620843 w 6128435"/>
              <a:gd name="connsiteY62" fmla="*/ 3606745 h 6858000"/>
              <a:gd name="connsiteX63" fmla="*/ 5655472 w 6128435"/>
              <a:gd name="connsiteY63" fmla="*/ 3678877 h 6858000"/>
              <a:gd name="connsiteX64" fmla="*/ 5680448 w 6128435"/>
              <a:gd name="connsiteY64" fmla="*/ 3717760 h 6858000"/>
              <a:gd name="connsiteX65" fmla="*/ 5683015 w 6128435"/>
              <a:gd name="connsiteY65" fmla="*/ 3762025 h 6858000"/>
              <a:gd name="connsiteX66" fmla="*/ 5696643 w 6128435"/>
              <a:gd name="connsiteY66" fmla="*/ 3773888 h 6858000"/>
              <a:gd name="connsiteX67" fmla="*/ 5699203 w 6128435"/>
              <a:gd name="connsiteY67" fmla="*/ 3775823 h 6858000"/>
              <a:gd name="connsiteX68" fmla="*/ 5704824 w 6128435"/>
              <a:gd name="connsiteY68" fmla="*/ 3785966 h 6858000"/>
              <a:gd name="connsiteX69" fmla="*/ 5712204 w 6128435"/>
              <a:gd name="connsiteY69" fmla="*/ 3785830 h 6858000"/>
              <a:gd name="connsiteX70" fmla="*/ 5724816 w 6128435"/>
              <a:gd name="connsiteY70" fmla="*/ 3798949 h 6858000"/>
              <a:gd name="connsiteX71" fmla="*/ 5733539 w 6128435"/>
              <a:gd name="connsiteY71" fmla="*/ 3818457 h 6858000"/>
              <a:gd name="connsiteX72" fmla="*/ 5768491 w 6128435"/>
              <a:gd name="connsiteY72" fmla="*/ 3914399 h 6858000"/>
              <a:gd name="connsiteX73" fmla="*/ 5793123 w 6128435"/>
              <a:gd name="connsiteY73" fmla="*/ 3969952 h 6858000"/>
              <a:gd name="connsiteX74" fmla="*/ 5808321 w 6128435"/>
              <a:gd name="connsiteY74" fmla="*/ 3988153 h 6858000"/>
              <a:gd name="connsiteX75" fmla="*/ 5825621 w 6128435"/>
              <a:gd name="connsiteY75" fmla="*/ 4015525 h 6858000"/>
              <a:gd name="connsiteX76" fmla="*/ 5860672 w 6128435"/>
              <a:gd name="connsiteY76" fmla="*/ 4061579 h 6858000"/>
              <a:gd name="connsiteX77" fmla="*/ 5872173 w 6128435"/>
              <a:gd name="connsiteY77" fmla="*/ 4088497 h 6858000"/>
              <a:gd name="connsiteX78" fmla="*/ 5883705 w 6128435"/>
              <a:gd name="connsiteY78" fmla="*/ 4101899 h 6858000"/>
              <a:gd name="connsiteX79" fmla="*/ 5885314 w 6128435"/>
              <a:gd name="connsiteY79" fmla="*/ 4108387 h 6858000"/>
              <a:gd name="connsiteX80" fmla="*/ 5894095 w 6128435"/>
              <a:gd name="connsiteY80" fmla="*/ 4128857 h 6858000"/>
              <a:gd name="connsiteX81" fmla="*/ 5898339 w 6128435"/>
              <a:gd name="connsiteY81" fmla="*/ 4140800 h 6858000"/>
              <a:gd name="connsiteX82" fmla="*/ 5899734 w 6128435"/>
              <a:gd name="connsiteY82" fmla="*/ 4145632 h 6858000"/>
              <a:gd name="connsiteX83" fmla="*/ 5903513 w 6128435"/>
              <a:gd name="connsiteY83" fmla="*/ 4187661 h 6858000"/>
              <a:gd name="connsiteX84" fmla="*/ 5917114 w 6128435"/>
              <a:gd name="connsiteY84" fmla="*/ 4213096 h 6858000"/>
              <a:gd name="connsiteX85" fmla="*/ 5921153 w 6128435"/>
              <a:gd name="connsiteY85" fmla="*/ 4236222 h 6858000"/>
              <a:gd name="connsiteX86" fmla="*/ 5924233 w 6128435"/>
              <a:gd name="connsiteY86" fmla="*/ 4242060 h 6858000"/>
              <a:gd name="connsiteX87" fmla="*/ 5928910 w 6128435"/>
              <a:gd name="connsiteY87" fmla="*/ 4300973 h 6858000"/>
              <a:gd name="connsiteX88" fmla="*/ 5939320 w 6128435"/>
              <a:gd name="connsiteY88" fmla="*/ 4340435 h 6858000"/>
              <a:gd name="connsiteX89" fmla="*/ 5946705 w 6128435"/>
              <a:gd name="connsiteY89" fmla="*/ 4428051 h 6858000"/>
              <a:gd name="connsiteX90" fmla="*/ 5949261 w 6128435"/>
              <a:gd name="connsiteY90" fmla="*/ 4449185 h 6858000"/>
              <a:gd name="connsiteX91" fmla="*/ 5957504 w 6128435"/>
              <a:gd name="connsiteY91" fmla="*/ 4465911 h 6858000"/>
              <a:gd name="connsiteX92" fmla="*/ 5964689 w 6128435"/>
              <a:gd name="connsiteY92" fmla="*/ 4468532 h 6858000"/>
              <a:gd name="connsiteX93" fmla="*/ 5967062 w 6128435"/>
              <a:gd name="connsiteY93" fmla="*/ 4479923 h 6858000"/>
              <a:gd name="connsiteX94" fmla="*/ 5968960 w 6128435"/>
              <a:gd name="connsiteY94" fmla="*/ 4482655 h 6858000"/>
              <a:gd name="connsiteX95" fmla="*/ 5978567 w 6128435"/>
              <a:gd name="connsiteY95" fmla="*/ 4498605 h 6858000"/>
              <a:gd name="connsiteX96" fmla="*/ 5980106 w 6128435"/>
              <a:gd name="connsiteY96" fmla="*/ 4585087 h 6858000"/>
              <a:gd name="connsiteX97" fmla="*/ 5998138 w 6128435"/>
              <a:gd name="connsiteY97" fmla="*/ 4697518 h 6858000"/>
              <a:gd name="connsiteX98" fmla="*/ 6013516 w 6128435"/>
              <a:gd name="connsiteY98" fmla="*/ 4786619 h 6858000"/>
              <a:gd name="connsiteX99" fmla="*/ 6025404 w 6128435"/>
              <a:gd name="connsiteY99" fmla="*/ 4858148 h 6858000"/>
              <a:gd name="connsiteX100" fmla="*/ 6007749 w 6128435"/>
              <a:gd name="connsiteY100" fmla="*/ 4964715 h 6858000"/>
              <a:gd name="connsiteX101" fmla="*/ 6005269 w 6128435"/>
              <a:gd name="connsiteY101" fmla="*/ 5150567 h 6858000"/>
              <a:gd name="connsiteX102" fmla="*/ 6001127 w 6128435"/>
              <a:gd name="connsiteY102" fmla="*/ 5164609 h 6858000"/>
              <a:gd name="connsiteX103" fmla="*/ 5996647 w 6128435"/>
              <a:gd name="connsiteY103" fmla="*/ 5185640 h 6858000"/>
              <a:gd name="connsiteX104" fmla="*/ 5998514 w 6128435"/>
              <a:gd name="connsiteY104" fmla="*/ 5189673 h 6858000"/>
              <a:gd name="connsiteX105" fmla="*/ 5995970 w 6128435"/>
              <a:gd name="connsiteY105" fmla="*/ 5221547 h 6858000"/>
              <a:gd name="connsiteX106" fmla="*/ 5997218 w 6128435"/>
              <a:gd name="connsiteY106" fmla="*/ 5222031 h 6858000"/>
              <a:gd name="connsiteX107" fmla="*/ 6002116 w 6128435"/>
              <a:gd name="connsiteY107" fmla="*/ 5231223 h 6858000"/>
              <a:gd name="connsiteX108" fmla="*/ 6008541 w 6128435"/>
              <a:gd name="connsiteY108" fmla="*/ 5248680 h 6858000"/>
              <a:gd name="connsiteX109" fmla="*/ 6039260 w 6128435"/>
              <a:gd name="connsiteY109" fmla="*/ 5289518 h 6858000"/>
              <a:gd name="connsiteX110" fmla="*/ 6036748 w 6128435"/>
              <a:gd name="connsiteY110" fmla="*/ 5322752 h 6858000"/>
              <a:gd name="connsiteX111" fmla="*/ 6036943 w 6128435"/>
              <a:gd name="connsiteY111" fmla="*/ 5329480 h 6858000"/>
              <a:gd name="connsiteX112" fmla="*/ 6037236 w 6128435"/>
              <a:gd name="connsiteY112" fmla="*/ 5329634 h 6858000"/>
              <a:gd name="connsiteX113" fmla="*/ 6038019 w 6128435"/>
              <a:gd name="connsiteY113" fmla="*/ 5336764 h 6858000"/>
              <a:gd name="connsiteX114" fmla="*/ 6037298 w 6128435"/>
              <a:gd name="connsiteY114" fmla="*/ 5341753 h 6858000"/>
              <a:gd name="connsiteX115" fmla="*/ 6037677 w 6128435"/>
              <a:gd name="connsiteY115" fmla="*/ 5354807 h 6858000"/>
              <a:gd name="connsiteX116" fmla="*/ 6039728 w 6128435"/>
              <a:gd name="connsiteY116" fmla="*/ 5359416 h 6858000"/>
              <a:gd name="connsiteX117" fmla="*/ 6043311 w 6128435"/>
              <a:gd name="connsiteY117" fmla="*/ 5361407 h 6858000"/>
              <a:gd name="connsiteX118" fmla="*/ 6042954 w 6128435"/>
              <a:gd name="connsiteY118" fmla="*/ 5362576 h 6858000"/>
              <a:gd name="connsiteX119" fmla="*/ 6053435 w 6128435"/>
              <a:gd name="connsiteY119" fmla="*/ 5387547 h 6858000"/>
              <a:gd name="connsiteX120" fmla="*/ 6065933 w 6128435"/>
              <a:gd name="connsiteY120" fmla="*/ 5443002 h 6858000"/>
              <a:gd name="connsiteX121" fmla="*/ 6068640 w 6128435"/>
              <a:gd name="connsiteY121" fmla="*/ 5474503 h 6858000"/>
              <a:gd name="connsiteX122" fmla="*/ 6080922 w 6128435"/>
              <a:gd name="connsiteY122" fmla="*/ 5561070 h 6858000"/>
              <a:gd name="connsiteX123" fmla="*/ 6096949 w 6128435"/>
              <a:gd name="connsiteY123" fmla="*/ 5648179 h 6858000"/>
              <a:gd name="connsiteX124" fmla="*/ 6125703 w 6128435"/>
              <a:gd name="connsiteY124" fmla="*/ 5692894 h 6858000"/>
              <a:gd name="connsiteX125" fmla="*/ 6126670 w 6128435"/>
              <a:gd name="connsiteY125" fmla="*/ 5697882 h 6858000"/>
              <a:gd name="connsiteX126" fmla="*/ 6124061 w 6128435"/>
              <a:gd name="connsiteY126" fmla="*/ 5710294 h 6858000"/>
              <a:gd name="connsiteX127" fmla="*/ 6122213 w 6128435"/>
              <a:gd name="connsiteY127" fmla="*/ 5714762 h 6858000"/>
              <a:gd name="connsiteX128" fmla="*/ 6121353 w 6128435"/>
              <a:gd name="connsiteY128" fmla="*/ 5721725 h 6858000"/>
              <a:gd name="connsiteX129" fmla="*/ 6121607 w 6128435"/>
              <a:gd name="connsiteY129" fmla="*/ 5721959 h 6858000"/>
              <a:gd name="connsiteX130" fmla="*/ 6120262 w 6128435"/>
              <a:gd name="connsiteY130" fmla="*/ 5728358 h 6858000"/>
              <a:gd name="connsiteX131" fmla="*/ 6110194 w 6128435"/>
              <a:gd name="connsiteY131" fmla="*/ 5758853 h 6858000"/>
              <a:gd name="connsiteX132" fmla="*/ 6127519 w 6128435"/>
              <a:gd name="connsiteY132" fmla="*/ 5865775 h 6858000"/>
              <a:gd name="connsiteX133" fmla="*/ 6128435 w 6128435"/>
              <a:gd name="connsiteY133" fmla="*/ 5870164 h 6858000"/>
              <a:gd name="connsiteX134" fmla="*/ 6119217 w 6128435"/>
              <a:gd name="connsiteY134" fmla="*/ 5888542 h 6858000"/>
              <a:gd name="connsiteX135" fmla="*/ 6115966 w 6128435"/>
              <a:gd name="connsiteY135" fmla="*/ 5898387 h 6858000"/>
              <a:gd name="connsiteX136" fmla="*/ 6111924 w 6128435"/>
              <a:gd name="connsiteY136" fmla="*/ 5900444 h 6858000"/>
              <a:gd name="connsiteX137" fmla="*/ 6108716 w 6128435"/>
              <a:gd name="connsiteY137" fmla="*/ 5915345 h 6858000"/>
              <a:gd name="connsiteX138" fmla="*/ 6109524 w 6128435"/>
              <a:gd name="connsiteY138" fmla="*/ 5917328 h 6858000"/>
              <a:gd name="connsiteX139" fmla="*/ 6102493 w 6128435"/>
              <a:gd name="connsiteY139" fmla="*/ 5928602 h 6858000"/>
              <a:gd name="connsiteX140" fmla="*/ 6056863 w 6128435"/>
              <a:gd name="connsiteY140" fmla="*/ 6000643 h 6858000"/>
              <a:gd name="connsiteX141" fmla="*/ 6045436 w 6128435"/>
              <a:gd name="connsiteY141" fmla="*/ 6124480 h 6858000"/>
              <a:gd name="connsiteX142" fmla="*/ 6030489 w 6128435"/>
              <a:gd name="connsiteY142" fmla="*/ 6317666 h 6858000"/>
              <a:gd name="connsiteX143" fmla="*/ 6007492 w 6128435"/>
              <a:gd name="connsiteY143" fmla="*/ 6440818 h 6858000"/>
              <a:gd name="connsiteX144" fmla="*/ 6009467 w 6128435"/>
              <a:gd name="connsiteY144" fmla="*/ 6487076 h 6858000"/>
              <a:gd name="connsiteX145" fmla="*/ 5995064 w 6128435"/>
              <a:gd name="connsiteY145" fmla="*/ 6540791 h 6858000"/>
              <a:gd name="connsiteX146" fmla="*/ 5996309 w 6128435"/>
              <a:gd name="connsiteY146" fmla="*/ 6543961 h 6858000"/>
              <a:gd name="connsiteX147" fmla="*/ 5996048 w 6128435"/>
              <a:gd name="connsiteY147" fmla="*/ 6555444 h 6858000"/>
              <a:gd name="connsiteX148" fmla="*/ 6002524 w 6128435"/>
              <a:gd name="connsiteY148" fmla="*/ 6560188 h 6858000"/>
              <a:gd name="connsiteX149" fmla="*/ 6006823 w 6128435"/>
              <a:gd name="connsiteY149" fmla="*/ 6578546 h 6858000"/>
              <a:gd name="connsiteX150" fmla="*/ 6004510 w 6128435"/>
              <a:gd name="connsiteY150" fmla="*/ 6599256 h 6858000"/>
              <a:gd name="connsiteX151" fmla="*/ 5986207 w 6128435"/>
              <a:gd name="connsiteY151" fmla="*/ 6695855 h 6858000"/>
              <a:gd name="connsiteX152" fmla="*/ 5979428 w 6128435"/>
              <a:gd name="connsiteY152" fmla="*/ 6754678 h 6858000"/>
              <a:gd name="connsiteX153" fmla="*/ 5983398 w 6128435"/>
              <a:gd name="connsiteY153" fmla="*/ 6778641 h 6858000"/>
              <a:gd name="connsiteX154" fmla="*/ 5984543 w 6128435"/>
              <a:gd name="connsiteY154" fmla="*/ 6811016 h 6858000"/>
              <a:gd name="connsiteX155" fmla="*/ 5981802 w 6128435"/>
              <a:gd name="connsiteY155" fmla="*/ 6838578 h 6858000"/>
              <a:gd name="connsiteX156" fmla="*/ 5979671 w 6128435"/>
              <a:gd name="connsiteY156" fmla="*/ 6858000 h 6858000"/>
              <a:gd name="connsiteX157" fmla="*/ 0 w 6128435"/>
              <a:gd name="connsiteY157" fmla="*/ 6858000 h 6858000"/>
              <a:gd name="connsiteX158" fmla="*/ 0 w 6128435"/>
              <a:gd name="connsiteY15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532836 w 6128435"/>
              <a:gd name="connsiteY52" fmla="*/ 3353840 h 6858000"/>
              <a:gd name="connsiteX53" fmla="*/ 5561229 w 6128435"/>
              <a:gd name="connsiteY53" fmla="*/ 3395784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516007 w 6128435"/>
              <a:gd name="connsiteY52" fmla="*/ 3258473 h 6858000"/>
              <a:gd name="connsiteX53" fmla="*/ 5561229 w 6128435"/>
              <a:gd name="connsiteY53" fmla="*/ 3395784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08716 w 6128435"/>
              <a:gd name="connsiteY135" fmla="*/ 5915345 h 6858000"/>
              <a:gd name="connsiteX136" fmla="*/ 6109524 w 6128435"/>
              <a:gd name="connsiteY136" fmla="*/ 5917328 h 6858000"/>
              <a:gd name="connsiteX137" fmla="*/ 6102493 w 6128435"/>
              <a:gd name="connsiteY137" fmla="*/ 5928602 h 6858000"/>
              <a:gd name="connsiteX138" fmla="*/ 6056863 w 6128435"/>
              <a:gd name="connsiteY138" fmla="*/ 6000643 h 6858000"/>
              <a:gd name="connsiteX139" fmla="*/ 6045436 w 6128435"/>
              <a:gd name="connsiteY139" fmla="*/ 6124480 h 6858000"/>
              <a:gd name="connsiteX140" fmla="*/ 6030489 w 6128435"/>
              <a:gd name="connsiteY140" fmla="*/ 6317666 h 6858000"/>
              <a:gd name="connsiteX141" fmla="*/ 6007492 w 6128435"/>
              <a:gd name="connsiteY141" fmla="*/ 6440818 h 6858000"/>
              <a:gd name="connsiteX142" fmla="*/ 6009467 w 6128435"/>
              <a:gd name="connsiteY142" fmla="*/ 6487076 h 6858000"/>
              <a:gd name="connsiteX143" fmla="*/ 5995064 w 6128435"/>
              <a:gd name="connsiteY143" fmla="*/ 6540791 h 6858000"/>
              <a:gd name="connsiteX144" fmla="*/ 5996309 w 6128435"/>
              <a:gd name="connsiteY144" fmla="*/ 6543961 h 6858000"/>
              <a:gd name="connsiteX145" fmla="*/ 5996048 w 6128435"/>
              <a:gd name="connsiteY145" fmla="*/ 6555444 h 6858000"/>
              <a:gd name="connsiteX146" fmla="*/ 6002524 w 6128435"/>
              <a:gd name="connsiteY146" fmla="*/ 6560188 h 6858000"/>
              <a:gd name="connsiteX147" fmla="*/ 6006823 w 6128435"/>
              <a:gd name="connsiteY147" fmla="*/ 6578546 h 6858000"/>
              <a:gd name="connsiteX148" fmla="*/ 6004510 w 6128435"/>
              <a:gd name="connsiteY148" fmla="*/ 6599256 h 6858000"/>
              <a:gd name="connsiteX149" fmla="*/ 5986207 w 6128435"/>
              <a:gd name="connsiteY149" fmla="*/ 6695855 h 6858000"/>
              <a:gd name="connsiteX150" fmla="*/ 5979428 w 6128435"/>
              <a:gd name="connsiteY150" fmla="*/ 6754678 h 6858000"/>
              <a:gd name="connsiteX151" fmla="*/ 5983398 w 6128435"/>
              <a:gd name="connsiteY151" fmla="*/ 6778641 h 6858000"/>
              <a:gd name="connsiteX152" fmla="*/ 5984543 w 6128435"/>
              <a:gd name="connsiteY152" fmla="*/ 6811016 h 6858000"/>
              <a:gd name="connsiteX153" fmla="*/ 5981802 w 6128435"/>
              <a:gd name="connsiteY153" fmla="*/ 6838578 h 6858000"/>
              <a:gd name="connsiteX154" fmla="*/ 5979671 w 6128435"/>
              <a:gd name="connsiteY154" fmla="*/ 6858000 h 6858000"/>
              <a:gd name="connsiteX155" fmla="*/ 0 w 6128435"/>
              <a:gd name="connsiteY155" fmla="*/ 6858000 h 6858000"/>
              <a:gd name="connsiteX156" fmla="*/ 0 w 6128435"/>
              <a:gd name="connsiteY15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08716 w 6128435"/>
              <a:gd name="connsiteY135" fmla="*/ 5915345 h 6858000"/>
              <a:gd name="connsiteX136" fmla="*/ 6102493 w 6128435"/>
              <a:gd name="connsiteY136" fmla="*/ 5928602 h 6858000"/>
              <a:gd name="connsiteX137" fmla="*/ 6056863 w 6128435"/>
              <a:gd name="connsiteY137" fmla="*/ 6000643 h 6858000"/>
              <a:gd name="connsiteX138" fmla="*/ 6045436 w 6128435"/>
              <a:gd name="connsiteY138" fmla="*/ 6124480 h 6858000"/>
              <a:gd name="connsiteX139" fmla="*/ 6030489 w 6128435"/>
              <a:gd name="connsiteY139" fmla="*/ 6317666 h 6858000"/>
              <a:gd name="connsiteX140" fmla="*/ 6007492 w 6128435"/>
              <a:gd name="connsiteY140" fmla="*/ 6440818 h 6858000"/>
              <a:gd name="connsiteX141" fmla="*/ 6009467 w 6128435"/>
              <a:gd name="connsiteY141" fmla="*/ 6487076 h 6858000"/>
              <a:gd name="connsiteX142" fmla="*/ 5995064 w 6128435"/>
              <a:gd name="connsiteY142" fmla="*/ 6540791 h 6858000"/>
              <a:gd name="connsiteX143" fmla="*/ 5996309 w 6128435"/>
              <a:gd name="connsiteY143" fmla="*/ 6543961 h 6858000"/>
              <a:gd name="connsiteX144" fmla="*/ 5996048 w 6128435"/>
              <a:gd name="connsiteY144" fmla="*/ 6555444 h 6858000"/>
              <a:gd name="connsiteX145" fmla="*/ 6002524 w 6128435"/>
              <a:gd name="connsiteY145" fmla="*/ 6560188 h 6858000"/>
              <a:gd name="connsiteX146" fmla="*/ 6006823 w 6128435"/>
              <a:gd name="connsiteY146" fmla="*/ 6578546 h 6858000"/>
              <a:gd name="connsiteX147" fmla="*/ 6004510 w 6128435"/>
              <a:gd name="connsiteY147" fmla="*/ 6599256 h 6858000"/>
              <a:gd name="connsiteX148" fmla="*/ 5986207 w 6128435"/>
              <a:gd name="connsiteY148" fmla="*/ 6695855 h 6858000"/>
              <a:gd name="connsiteX149" fmla="*/ 5979428 w 6128435"/>
              <a:gd name="connsiteY149" fmla="*/ 6754678 h 6858000"/>
              <a:gd name="connsiteX150" fmla="*/ 5983398 w 6128435"/>
              <a:gd name="connsiteY150" fmla="*/ 6778641 h 6858000"/>
              <a:gd name="connsiteX151" fmla="*/ 5984543 w 6128435"/>
              <a:gd name="connsiteY151" fmla="*/ 6811016 h 6858000"/>
              <a:gd name="connsiteX152" fmla="*/ 5981802 w 6128435"/>
              <a:gd name="connsiteY152" fmla="*/ 6838578 h 6858000"/>
              <a:gd name="connsiteX153" fmla="*/ 5979671 w 6128435"/>
              <a:gd name="connsiteY153" fmla="*/ 6858000 h 6858000"/>
              <a:gd name="connsiteX154" fmla="*/ 0 w 6128435"/>
              <a:gd name="connsiteY154" fmla="*/ 6858000 h 6858000"/>
              <a:gd name="connsiteX155" fmla="*/ 0 w 6128435"/>
              <a:gd name="connsiteY15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02493 w 6128435"/>
              <a:gd name="connsiteY135" fmla="*/ 5928602 h 6858000"/>
              <a:gd name="connsiteX136" fmla="*/ 6056863 w 6128435"/>
              <a:gd name="connsiteY136" fmla="*/ 6000643 h 6858000"/>
              <a:gd name="connsiteX137" fmla="*/ 6045436 w 6128435"/>
              <a:gd name="connsiteY137" fmla="*/ 6124480 h 6858000"/>
              <a:gd name="connsiteX138" fmla="*/ 6030489 w 6128435"/>
              <a:gd name="connsiteY138" fmla="*/ 6317666 h 6858000"/>
              <a:gd name="connsiteX139" fmla="*/ 6007492 w 6128435"/>
              <a:gd name="connsiteY139" fmla="*/ 6440818 h 6858000"/>
              <a:gd name="connsiteX140" fmla="*/ 6009467 w 6128435"/>
              <a:gd name="connsiteY140" fmla="*/ 6487076 h 6858000"/>
              <a:gd name="connsiteX141" fmla="*/ 5995064 w 6128435"/>
              <a:gd name="connsiteY141" fmla="*/ 6540791 h 6858000"/>
              <a:gd name="connsiteX142" fmla="*/ 5996309 w 6128435"/>
              <a:gd name="connsiteY142" fmla="*/ 6543961 h 6858000"/>
              <a:gd name="connsiteX143" fmla="*/ 5996048 w 6128435"/>
              <a:gd name="connsiteY143" fmla="*/ 6555444 h 6858000"/>
              <a:gd name="connsiteX144" fmla="*/ 6002524 w 6128435"/>
              <a:gd name="connsiteY144" fmla="*/ 6560188 h 6858000"/>
              <a:gd name="connsiteX145" fmla="*/ 6006823 w 6128435"/>
              <a:gd name="connsiteY145" fmla="*/ 6578546 h 6858000"/>
              <a:gd name="connsiteX146" fmla="*/ 6004510 w 6128435"/>
              <a:gd name="connsiteY146" fmla="*/ 6599256 h 6858000"/>
              <a:gd name="connsiteX147" fmla="*/ 5986207 w 6128435"/>
              <a:gd name="connsiteY147" fmla="*/ 6695855 h 6858000"/>
              <a:gd name="connsiteX148" fmla="*/ 5979428 w 6128435"/>
              <a:gd name="connsiteY148" fmla="*/ 6754678 h 6858000"/>
              <a:gd name="connsiteX149" fmla="*/ 5983398 w 6128435"/>
              <a:gd name="connsiteY149" fmla="*/ 6778641 h 6858000"/>
              <a:gd name="connsiteX150" fmla="*/ 5984543 w 6128435"/>
              <a:gd name="connsiteY150" fmla="*/ 6811016 h 6858000"/>
              <a:gd name="connsiteX151" fmla="*/ 5981802 w 6128435"/>
              <a:gd name="connsiteY151" fmla="*/ 6838578 h 6858000"/>
              <a:gd name="connsiteX152" fmla="*/ 5979671 w 6128435"/>
              <a:gd name="connsiteY152" fmla="*/ 6858000 h 6858000"/>
              <a:gd name="connsiteX153" fmla="*/ 0 w 6128435"/>
              <a:gd name="connsiteY153" fmla="*/ 6858000 h 6858000"/>
              <a:gd name="connsiteX154" fmla="*/ 0 w 6128435"/>
              <a:gd name="connsiteY15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02493 w 6128435"/>
              <a:gd name="connsiteY134" fmla="*/ 5928602 h 6858000"/>
              <a:gd name="connsiteX135" fmla="*/ 6056863 w 6128435"/>
              <a:gd name="connsiteY135" fmla="*/ 6000643 h 6858000"/>
              <a:gd name="connsiteX136" fmla="*/ 6045436 w 6128435"/>
              <a:gd name="connsiteY136" fmla="*/ 6124480 h 6858000"/>
              <a:gd name="connsiteX137" fmla="*/ 6030489 w 6128435"/>
              <a:gd name="connsiteY137" fmla="*/ 6317666 h 6858000"/>
              <a:gd name="connsiteX138" fmla="*/ 6007492 w 6128435"/>
              <a:gd name="connsiteY138" fmla="*/ 6440818 h 6858000"/>
              <a:gd name="connsiteX139" fmla="*/ 6009467 w 6128435"/>
              <a:gd name="connsiteY139" fmla="*/ 6487076 h 6858000"/>
              <a:gd name="connsiteX140" fmla="*/ 5995064 w 6128435"/>
              <a:gd name="connsiteY140" fmla="*/ 6540791 h 6858000"/>
              <a:gd name="connsiteX141" fmla="*/ 5996309 w 6128435"/>
              <a:gd name="connsiteY141" fmla="*/ 6543961 h 6858000"/>
              <a:gd name="connsiteX142" fmla="*/ 5996048 w 6128435"/>
              <a:gd name="connsiteY142" fmla="*/ 6555444 h 6858000"/>
              <a:gd name="connsiteX143" fmla="*/ 6002524 w 6128435"/>
              <a:gd name="connsiteY143" fmla="*/ 6560188 h 6858000"/>
              <a:gd name="connsiteX144" fmla="*/ 6006823 w 6128435"/>
              <a:gd name="connsiteY144" fmla="*/ 6578546 h 6858000"/>
              <a:gd name="connsiteX145" fmla="*/ 6004510 w 6128435"/>
              <a:gd name="connsiteY145" fmla="*/ 6599256 h 6858000"/>
              <a:gd name="connsiteX146" fmla="*/ 5986207 w 6128435"/>
              <a:gd name="connsiteY146" fmla="*/ 6695855 h 6858000"/>
              <a:gd name="connsiteX147" fmla="*/ 5979428 w 6128435"/>
              <a:gd name="connsiteY147" fmla="*/ 6754678 h 6858000"/>
              <a:gd name="connsiteX148" fmla="*/ 5983398 w 6128435"/>
              <a:gd name="connsiteY148" fmla="*/ 6778641 h 6858000"/>
              <a:gd name="connsiteX149" fmla="*/ 5984543 w 6128435"/>
              <a:gd name="connsiteY149" fmla="*/ 6811016 h 6858000"/>
              <a:gd name="connsiteX150" fmla="*/ 5981802 w 6128435"/>
              <a:gd name="connsiteY150" fmla="*/ 6838578 h 6858000"/>
              <a:gd name="connsiteX151" fmla="*/ 5979671 w 6128435"/>
              <a:gd name="connsiteY151" fmla="*/ 6858000 h 6858000"/>
              <a:gd name="connsiteX152" fmla="*/ 0 w 6128435"/>
              <a:gd name="connsiteY152" fmla="*/ 6858000 h 6858000"/>
              <a:gd name="connsiteX153" fmla="*/ 0 w 6128435"/>
              <a:gd name="connsiteY153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16589 w 6127519"/>
              <a:gd name="connsiteY43" fmla="*/ 2810822 h 6858000"/>
              <a:gd name="connsiteX44" fmla="*/ 5418542 w 6127519"/>
              <a:gd name="connsiteY44" fmla="*/ 2817745 h 6858000"/>
              <a:gd name="connsiteX45" fmla="*/ 5418847 w 6127519"/>
              <a:gd name="connsiteY45" fmla="*/ 2817825 h 6858000"/>
              <a:gd name="connsiteX46" fmla="*/ 5457023 w 6127519"/>
              <a:gd name="connsiteY46" fmla="*/ 2858292 h 6858000"/>
              <a:gd name="connsiteX47" fmla="*/ 5479298 w 6127519"/>
              <a:gd name="connsiteY47" fmla="*/ 2947791 h 6858000"/>
              <a:gd name="connsiteX48" fmla="*/ 5481770 w 6127519"/>
              <a:gd name="connsiteY48" fmla="*/ 2951352 h 6858000"/>
              <a:gd name="connsiteX49" fmla="*/ 5482045 w 6127519"/>
              <a:gd name="connsiteY49" fmla="*/ 2984371 h 6858000"/>
              <a:gd name="connsiteX50" fmla="*/ 5482415 w 6127519"/>
              <a:gd name="connsiteY50" fmla="*/ 3004079 h 6858000"/>
              <a:gd name="connsiteX51" fmla="*/ 5503944 w 6127519"/>
              <a:gd name="connsiteY51" fmla="*/ 3123335 h 6858000"/>
              <a:gd name="connsiteX52" fmla="*/ 5516007 w 6127519"/>
              <a:gd name="connsiteY52" fmla="*/ 3258473 h 6858000"/>
              <a:gd name="connsiteX53" fmla="*/ 5566839 w 6127519"/>
              <a:gd name="connsiteY53" fmla="*/ 3345295 h 6858000"/>
              <a:gd name="connsiteX54" fmla="*/ 5589758 w 6127519"/>
              <a:gd name="connsiteY54" fmla="*/ 3506453 h 6858000"/>
              <a:gd name="connsiteX55" fmla="*/ 5596144 w 6127519"/>
              <a:gd name="connsiteY55" fmla="*/ 3534624 h 6858000"/>
              <a:gd name="connsiteX56" fmla="*/ 5597750 w 6127519"/>
              <a:gd name="connsiteY56" fmla="*/ 3534129 h 6858000"/>
              <a:gd name="connsiteX57" fmla="*/ 5599700 w 6127519"/>
              <a:gd name="connsiteY57" fmla="*/ 3547221 h 6858000"/>
              <a:gd name="connsiteX58" fmla="*/ 5615031 w 6127519"/>
              <a:gd name="connsiteY58" fmla="*/ 3557482 h 6858000"/>
              <a:gd name="connsiteX59" fmla="*/ 5618377 w 6127519"/>
              <a:gd name="connsiteY59" fmla="*/ 3588431 h 6858000"/>
              <a:gd name="connsiteX60" fmla="*/ 5612155 w 6127519"/>
              <a:gd name="connsiteY60" fmla="*/ 3589869 h 6858000"/>
              <a:gd name="connsiteX61" fmla="*/ 5620843 w 6127519"/>
              <a:gd name="connsiteY61" fmla="*/ 3606745 h 6858000"/>
              <a:gd name="connsiteX62" fmla="*/ 5655472 w 6127519"/>
              <a:gd name="connsiteY62" fmla="*/ 3678877 h 6858000"/>
              <a:gd name="connsiteX63" fmla="*/ 5680448 w 6127519"/>
              <a:gd name="connsiteY63" fmla="*/ 3717760 h 6858000"/>
              <a:gd name="connsiteX64" fmla="*/ 5683015 w 6127519"/>
              <a:gd name="connsiteY64" fmla="*/ 3762025 h 6858000"/>
              <a:gd name="connsiteX65" fmla="*/ 5696643 w 6127519"/>
              <a:gd name="connsiteY65" fmla="*/ 3773888 h 6858000"/>
              <a:gd name="connsiteX66" fmla="*/ 5699203 w 6127519"/>
              <a:gd name="connsiteY66" fmla="*/ 3775823 h 6858000"/>
              <a:gd name="connsiteX67" fmla="*/ 5704824 w 6127519"/>
              <a:gd name="connsiteY67" fmla="*/ 3785966 h 6858000"/>
              <a:gd name="connsiteX68" fmla="*/ 5712204 w 6127519"/>
              <a:gd name="connsiteY68" fmla="*/ 3785830 h 6858000"/>
              <a:gd name="connsiteX69" fmla="*/ 5724816 w 6127519"/>
              <a:gd name="connsiteY69" fmla="*/ 3798949 h 6858000"/>
              <a:gd name="connsiteX70" fmla="*/ 5733539 w 6127519"/>
              <a:gd name="connsiteY70" fmla="*/ 3818457 h 6858000"/>
              <a:gd name="connsiteX71" fmla="*/ 5768491 w 6127519"/>
              <a:gd name="connsiteY71" fmla="*/ 3914399 h 6858000"/>
              <a:gd name="connsiteX72" fmla="*/ 5793123 w 6127519"/>
              <a:gd name="connsiteY72" fmla="*/ 3969952 h 6858000"/>
              <a:gd name="connsiteX73" fmla="*/ 5808321 w 6127519"/>
              <a:gd name="connsiteY73" fmla="*/ 3988153 h 6858000"/>
              <a:gd name="connsiteX74" fmla="*/ 5825621 w 6127519"/>
              <a:gd name="connsiteY74" fmla="*/ 4015525 h 6858000"/>
              <a:gd name="connsiteX75" fmla="*/ 5860672 w 6127519"/>
              <a:gd name="connsiteY75" fmla="*/ 4061579 h 6858000"/>
              <a:gd name="connsiteX76" fmla="*/ 5872173 w 6127519"/>
              <a:gd name="connsiteY76" fmla="*/ 4088497 h 6858000"/>
              <a:gd name="connsiteX77" fmla="*/ 5883705 w 6127519"/>
              <a:gd name="connsiteY77" fmla="*/ 4101899 h 6858000"/>
              <a:gd name="connsiteX78" fmla="*/ 5885314 w 6127519"/>
              <a:gd name="connsiteY78" fmla="*/ 4108387 h 6858000"/>
              <a:gd name="connsiteX79" fmla="*/ 5894095 w 6127519"/>
              <a:gd name="connsiteY79" fmla="*/ 4128857 h 6858000"/>
              <a:gd name="connsiteX80" fmla="*/ 5898339 w 6127519"/>
              <a:gd name="connsiteY80" fmla="*/ 4140800 h 6858000"/>
              <a:gd name="connsiteX81" fmla="*/ 5899734 w 6127519"/>
              <a:gd name="connsiteY81" fmla="*/ 4145632 h 6858000"/>
              <a:gd name="connsiteX82" fmla="*/ 5903513 w 6127519"/>
              <a:gd name="connsiteY82" fmla="*/ 4187661 h 6858000"/>
              <a:gd name="connsiteX83" fmla="*/ 5917114 w 6127519"/>
              <a:gd name="connsiteY83" fmla="*/ 4213096 h 6858000"/>
              <a:gd name="connsiteX84" fmla="*/ 5921153 w 6127519"/>
              <a:gd name="connsiteY84" fmla="*/ 4236222 h 6858000"/>
              <a:gd name="connsiteX85" fmla="*/ 5924233 w 6127519"/>
              <a:gd name="connsiteY85" fmla="*/ 4242060 h 6858000"/>
              <a:gd name="connsiteX86" fmla="*/ 5928910 w 6127519"/>
              <a:gd name="connsiteY86" fmla="*/ 4300973 h 6858000"/>
              <a:gd name="connsiteX87" fmla="*/ 5939320 w 6127519"/>
              <a:gd name="connsiteY87" fmla="*/ 4340435 h 6858000"/>
              <a:gd name="connsiteX88" fmla="*/ 5946705 w 6127519"/>
              <a:gd name="connsiteY88" fmla="*/ 4428051 h 6858000"/>
              <a:gd name="connsiteX89" fmla="*/ 5949261 w 6127519"/>
              <a:gd name="connsiteY89" fmla="*/ 4449185 h 6858000"/>
              <a:gd name="connsiteX90" fmla="*/ 5957504 w 6127519"/>
              <a:gd name="connsiteY90" fmla="*/ 4465911 h 6858000"/>
              <a:gd name="connsiteX91" fmla="*/ 5964689 w 6127519"/>
              <a:gd name="connsiteY91" fmla="*/ 4468532 h 6858000"/>
              <a:gd name="connsiteX92" fmla="*/ 5967062 w 6127519"/>
              <a:gd name="connsiteY92" fmla="*/ 4479923 h 6858000"/>
              <a:gd name="connsiteX93" fmla="*/ 5968960 w 6127519"/>
              <a:gd name="connsiteY93" fmla="*/ 4482655 h 6858000"/>
              <a:gd name="connsiteX94" fmla="*/ 5978567 w 6127519"/>
              <a:gd name="connsiteY94" fmla="*/ 4498605 h 6858000"/>
              <a:gd name="connsiteX95" fmla="*/ 5980106 w 6127519"/>
              <a:gd name="connsiteY95" fmla="*/ 4585087 h 6858000"/>
              <a:gd name="connsiteX96" fmla="*/ 5998138 w 6127519"/>
              <a:gd name="connsiteY96" fmla="*/ 4697518 h 6858000"/>
              <a:gd name="connsiteX97" fmla="*/ 6013516 w 6127519"/>
              <a:gd name="connsiteY97" fmla="*/ 4786619 h 6858000"/>
              <a:gd name="connsiteX98" fmla="*/ 6025404 w 6127519"/>
              <a:gd name="connsiteY98" fmla="*/ 4858148 h 6858000"/>
              <a:gd name="connsiteX99" fmla="*/ 6007749 w 6127519"/>
              <a:gd name="connsiteY99" fmla="*/ 4964715 h 6858000"/>
              <a:gd name="connsiteX100" fmla="*/ 6005269 w 6127519"/>
              <a:gd name="connsiteY100" fmla="*/ 5150567 h 6858000"/>
              <a:gd name="connsiteX101" fmla="*/ 6001127 w 6127519"/>
              <a:gd name="connsiteY101" fmla="*/ 5164609 h 6858000"/>
              <a:gd name="connsiteX102" fmla="*/ 5996647 w 6127519"/>
              <a:gd name="connsiteY102" fmla="*/ 5185640 h 6858000"/>
              <a:gd name="connsiteX103" fmla="*/ 5998514 w 6127519"/>
              <a:gd name="connsiteY103" fmla="*/ 5189673 h 6858000"/>
              <a:gd name="connsiteX104" fmla="*/ 5995970 w 6127519"/>
              <a:gd name="connsiteY104" fmla="*/ 5221547 h 6858000"/>
              <a:gd name="connsiteX105" fmla="*/ 5997218 w 6127519"/>
              <a:gd name="connsiteY105" fmla="*/ 5222031 h 6858000"/>
              <a:gd name="connsiteX106" fmla="*/ 6002116 w 6127519"/>
              <a:gd name="connsiteY106" fmla="*/ 5231223 h 6858000"/>
              <a:gd name="connsiteX107" fmla="*/ 6008541 w 6127519"/>
              <a:gd name="connsiteY107" fmla="*/ 5248680 h 6858000"/>
              <a:gd name="connsiteX108" fmla="*/ 6039260 w 6127519"/>
              <a:gd name="connsiteY108" fmla="*/ 5289518 h 6858000"/>
              <a:gd name="connsiteX109" fmla="*/ 6036748 w 6127519"/>
              <a:gd name="connsiteY109" fmla="*/ 5322752 h 6858000"/>
              <a:gd name="connsiteX110" fmla="*/ 6036943 w 6127519"/>
              <a:gd name="connsiteY110" fmla="*/ 5329480 h 6858000"/>
              <a:gd name="connsiteX111" fmla="*/ 6037236 w 6127519"/>
              <a:gd name="connsiteY111" fmla="*/ 5329634 h 6858000"/>
              <a:gd name="connsiteX112" fmla="*/ 6038019 w 6127519"/>
              <a:gd name="connsiteY112" fmla="*/ 5336764 h 6858000"/>
              <a:gd name="connsiteX113" fmla="*/ 6037298 w 6127519"/>
              <a:gd name="connsiteY113" fmla="*/ 5341753 h 6858000"/>
              <a:gd name="connsiteX114" fmla="*/ 6037677 w 6127519"/>
              <a:gd name="connsiteY114" fmla="*/ 5354807 h 6858000"/>
              <a:gd name="connsiteX115" fmla="*/ 6039728 w 6127519"/>
              <a:gd name="connsiteY115" fmla="*/ 5359416 h 6858000"/>
              <a:gd name="connsiteX116" fmla="*/ 6043311 w 6127519"/>
              <a:gd name="connsiteY116" fmla="*/ 5361407 h 6858000"/>
              <a:gd name="connsiteX117" fmla="*/ 6042954 w 6127519"/>
              <a:gd name="connsiteY117" fmla="*/ 5362576 h 6858000"/>
              <a:gd name="connsiteX118" fmla="*/ 6053435 w 6127519"/>
              <a:gd name="connsiteY118" fmla="*/ 5387547 h 6858000"/>
              <a:gd name="connsiteX119" fmla="*/ 6065933 w 6127519"/>
              <a:gd name="connsiteY119" fmla="*/ 5443002 h 6858000"/>
              <a:gd name="connsiteX120" fmla="*/ 6068640 w 6127519"/>
              <a:gd name="connsiteY120" fmla="*/ 5474503 h 6858000"/>
              <a:gd name="connsiteX121" fmla="*/ 6080922 w 6127519"/>
              <a:gd name="connsiteY121" fmla="*/ 5561070 h 6858000"/>
              <a:gd name="connsiteX122" fmla="*/ 6096949 w 6127519"/>
              <a:gd name="connsiteY122" fmla="*/ 5648179 h 6858000"/>
              <a:gd name="connsiteX123" fmla="*/ 6125703 w 6127519"/>
              <a:gd name="connsiteY123" fmla="*/ 5692894 h 6858000"/>
              <a:gd name="connsiteX124" fmla="*/ 6126670 w 6127519"/>
              <a:gd name="connsiteY124" fmla="*/ 5697882 h 6858000"/>
              <a:gd name="connsiteX125" fmla="*/ 6124061 w 6127519"/>
              <a:gd name="connsiteY125" fmla="*/ 5710294 h 6858000"/>
              <a:gd name="connsiteX126" fmla="*/ 6122213 w 6127519"/>
              <a:gd name="connsiteY126" fmla="*/ 5714762 h 6858000"/>
              <a:gd name="connsiteX127" fmla="*/ 6121353 w 6127519"/>
              <a:gd name="connsiteY127" fmla="*/ 5721725 h 6858000"/>
              <a:gd name="connsiteX128" fmla="*/ 6121607 w 6127519"/>
              <a:gd name="connsiteY128" fmla="*/ 5721959 h 6858000"/>
              <a:gd name="connsiteX129" fmla="*/ 6120262 w 6127519"/>
              <a:gd name="connsiteY129" fmla="*/ 5728358 h 6858000"/>
              <a:gd name="connsiteX130" fmla="*/ 6110194 w 6127519"/>
              <a:gd name="connsiteY130" fmla="*/ 5758853 h 6858000"/>
              <a:gd name="connsiteX131" fmla="*/ 6127519 w 6127519"/>
              <a:gd name="connsiteY131" fmla="*/ 5865775 h 6858000"/>
              <a:gd name="connsiteX132" fmla="*/ 6119217 w 6127519"/>
              <a:gd name="connsiteY132" fmla="*/ 5888542 h 6858000"/>
              <a:gd name="connsiteX133" fmla="*/ 6102493 w 6127519"/>
              <a:gd name="connsiteY133" fmla="*/ 5928602 h 6858000"/>
              <a:gd name="connsiteX134" fmla="*/ 6056863 w 6127519"/>
              <a:gd name="connsiteY134" fmla="*/ 6000643 h 6858000"/>
              <a:gd name="connsiteX135" fmla="*/ 6045436 w 6127519"/>
              <a:gd name="connsiteY135" fmla="*/ 6124480 h 6858000"/>
              <a:gd name="connsiteX136" fmla="*/ 6030489 w 6127519"/>
              <a:gd name="connsiteY136" fmla="*/ 6317666 h 6858000"/>
              <a:gd name="connsiteX137" fmla="*/ 6007492 w 6127519"/>
              <a:gd name="connsiteY137" fmla="*/ 6440818 h 6858000"/>
              <a:gd name="connsiteX138" fmla="*/ 6009467 w 6127519"/>
              <a:gd name="connsiteY138" fmla="*/ 6487076 h 6858000"/>
              <a:gd name="connsiteX139" fmla="*/ 5995064 w 6127519"/>
              <a:gd name="connsiteY139" fmla="*/ 6540791 h 6858000"/>
              <a:gd name="connsiteX140" fmla="*/ 5996309 w 6127519"/>
              <a:gd name="connsiteY140" fmla="*/ 6543961 h 6858000"/>
              <a:gd name="connsiteX141" fmla="*/ 5996048 w 6127519"/>
              <a:gd name="connsiteY141" fmla="*/ 6555444 h 6858000"/>
              <a:gd name="connsiteX142" fmla="*/ 6002524 w 6127519"/>
              <a:gd name="connsiteY142" fmla="*/ 6560188 h 6858000"/>
              <a:gd name="connsiteX143" fmla="*/ 6006823 w 6127519"/>
              <a:gd name="connsiteY143" fmla="*/ 6578546 h 6858000"/>
              <a:gd name="connsiteX144" fmla="*/ 6004510 w 6127519"/>
              <a:gd name="connsiteY144" fmla="*/ 6599256 h 6858000"/>
              <a:gd name="connsiteX145" fmla="*/ 5986207 w 6127519"/>
              <a:gd name="connsiteY145" fmla="*/ 6695855 h 6858000"/>
              <a:gd name="connsiteX146" fmla="*/ 5979428 w 6127519"/>
              <a:gd name="connsiteY146" fmla="*/ 6754678 h 6858000"/>
              <a:gd name="connsiteX147" fmla="*/ 5983398 w 6127519"/>
              <a:gd name="connsiteY147" fmla="*/ 6778641 h 6858000"/>
              <a:gd name="connsiteX148" fmla="*/ 5984543 w 6127519"/>
              <a:gd name="connsiteY148" fmla="*/ 6811016 h 6858000"/>
              <a:gd name="connsiteX149" fmla="*/ 5981802 w 6127519"/>
              <a:gd name="connsiteY149" fmla="*/ 6838578 h 6858000"/>
              <a:gd name="connsiteX150" fmla="*/ 5979671 w 6127519"/>
              <a:gd name="connsiteY150" fmla="*/ 6858000 h 6858000"/>
              <a:gd name="connsiteX151" fmla="*/ 0 w 6127519"/>
              <a:gd name="connsiteY151" fmla="*/ 6858000 h 6858000"/>
              <a:gd name="connsiteX152" fmla="*/ 0 w 6127519"/>
              <a:gd name="connsiteY152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02116 w 6127689"/>
              <a:gd name="connsiteY106" fmla="*/ 5231223 h 6858000"/>
              <a:gd name="connsiteX107" fmla="*/ 6008541 w 6127689"/>
              <a:gd name="connsiteY107" fmla="*/ 5248680 h 6858000"/>
              <a:gd name="connsiteX108" fmla="*/ 6039260 w 6127689"/>
              <a:gd name="connsiteY108" fmla="*/ 5289518 h 6858000"/>
              <a:gd name="connsiteX109" fmla="*/ 6036748 w 6127689"/>
              <a:gd name="connsiteY109" fmla="*/ 5322752 h 6858000"/>
              <a:gd name="connsiteX110" fmla="*/ 6036943 w 6127689"/>
              <a:gd name="connsiteY110" fmla="*/ 5329480 h 6858000"/>
              <a:gd name="connsiteX111" fmla="*/ 6037236 w 6127689"/>
              <a:gd name="connsiteY111" fmla="*/ 5329634 h 6858000"/>
              <a:gd name="connsiteX112" fmla="*/ 6038019 w 6127689"/>
              <a:gd name="connsiteY112" fmla="*/ 5336764 h 6858000"/>
              <a:gd name="connsiteX113" fmla="*/ 6037298 w 6127689"/>
              <a:gd name="connsiteY113" fmla="*/ 5341753 h 6858000"/>
              <a:gd name="connsiteX114" fmla="*/ 6037677 w 6127689"/>
              <a:gd name="connsiteY114" fmla="*/ 5354807 h 6858000"/>
              <a:gd name="connsiteX115" fmla="*/ 6039728 w 6127689"/>
              <a:gd name="connsiteY115" fmla="*/ 5359416 h 6858000"/>
              <a:gd name="connsiteX116" fmla="*/ 6043311 w 6127689"/>
              <a:gd name="connsiteY116" fmla="*/ 5361407 h 6858000"/>
              <a:gd name="connsiteX117" fmla="*/ 6042954 w 6127689"/>
              <a:gd name="connsiteY117" fmla="*/ 5362576 h 6858000"/>
              <a:gd name="connsiteX118" fmla="*/ 6053435 w 6127689"/>
              <a:gd name="connsiteY118" fmla="*/ 5387547 h 6858000"/>
              <a:gd name="connsiteX119" fmla="*/ 6065933 w 6127689"/>
              <a:gd name="connsiteY119" fmla="*/ 5443002 h 6858000"/>
              <a:gd name="connsiteX120" fmla="*/ 6068640 w 6127689"/>
              <a:gd name="connsiteY120" fmla="*/ 5474503 h 6858000"/>
              <a:gd name="connsiteX121" fmla="*/ 6080922 w 6127689"/>
              <a:gd name="connsiteY121" fmla="*/ 5561070 h 6858000"/>
              <a:gd name="connsiteX122" fmla="*/ 6096949 w 6127689"/>
              <a:gd name="connsiteY122" fmla="*/ 5648179 h 6858000"/>
              <a:gd name="connsiteX123" fmla="*/ 6125703 w 6127689"/>
              <a:gd name="connsiteY123" fmla="*/ 5692894 h 6858000"/>
              <a:gd name="connsiteX124" fmla="*/ 6126670 w 6127689"/>
              <a:gd name="connsiteY124" fmla="*/ 5697882 h 6858000"/>
              <a:gd name="connsiteX125" fmla="*/ 6124061 w 6127689"/>
              <a:gd name="connsiteY125" fmla="*/ 5710294 h 6858000"/>
              <a:gd name="connsiteX126" fmla="*/ 6122213 w 6127689"/>
              <a:gd name="connsiteY126" fmla="*/ 5714762 h 6858000"/>
              <a:gd name="connsiteX127" fmla="*/ 6121353 w 6127689"/>
              <a:gd name="connsiteY127" fmla="*/ 5721725 h 6858000"/>
              <a:gd name="connsiteX128" fmla="*/ 6121607 w 6127689"/>
              <a:gd name="connsiteY128" fmla="*/ 5721959 h 6858000"/>
              <a:gd name="connsiteX129" fmla="*/ 6120262 w 6127689"/>
              <a:gd name="connsiteY129" fmla="*/ 5728358 h 6858000"/>
              <a:gd name="connsiteX130" fmla="*/ 6127024 w 6127689"/>
              <a:gd name="connsiteY130" fmla="*/ 5786902 h 6858000"/>
              <a:gd name="connsiteX131" fmla="*/ 6127519 w 6127689"/>
              <a:gd name="connsiteY131" fmla="*/ 5865775 h 6858000"/>
              <a:gd name="connsiteX132" fmla="*/ 6119217 w 6127689"/>
              <a:gd name="connsiteY132" fmla="*/ 5888542 h 6858000"/>
              <a:gd name="connsiteX133" fmla="*/ 6102493 w 6127689"/>
              <a:gd name="connsiteY133" fmla="*/ 5928602 h 6858000"/>
              <a:gd name="connsiteX134" fmla="*/ 6056863 w 6127689"/>
              <a:gd name="connsiteY134" fmla="*/ 6000643 h 6858000"/>
              <a:gd name="connsiteX135" fmla="*/ 6045436 w 6127689"/>
              <a:gd name="connsiteY135" fmla="*/ 6124480 h 6858000"/>
              <a:gd name="connsiteX136" fmla="*/ 6030489 w 6127689"/>
              <a:gd name="connsiteY136" fmla="*/ 6317666 h 6858000"/>
              <a:gd name="connsiteX137" fmla="*/ 6007492 w 6127689"/>
              <a:gd name="connsiteY137" fmla="*/ 6440818 h 6858000"/>
              <a:gd name="connsiteX138" fmla="*/ 6009467 w 6127689"/>
              <a:gd name="connsiteY138" fmla="*/ 6487076 h 6858000"/>
              <a:gd name="connsiteX139" fmla="*/ 5995064 w 6127689"/>
              <a:gd name="connsiteY139" fmla="*/ 6540791 h 6858000"/>
              <a:gd name="connsiteX140" fmla="*/ 5996309 w 6127689"/>
              <a:gd name="connsiteY140" fmla="*/ 6543961 h 6858000"/>
              <a:gd name="connsiteX141" fmla="*/ 5996048 w 6127689"/>
              <a:gd name="connsiteY141" fmla="*/ 6555444 h 6858000"/>
              <a:gd name="connsiteX142" fmla="*/ 6002524 w 6127689"/>
              <a:gd name="connsiteY142" fmla="*/ 6560188 h 6858000"/>
              <a:gd name="connsiteX143" fmla="*/ 6006823 w 6127689"/>
              <a:gd name="connsiteY143" fmla="*/ 6578546 h 6858000"/>
              <a:gd name="connsiteX144" fmla="*/ 6004510 w 6127689"/>
              <a:gd name="connsiteY144" fmla="*/ 6599256 h 6858000"/>
              <a:gd name="connsiteX145" fmla="*/ 5986207 w 6127689"/>
              <a:gd name="connsiteY145" fmla="*/ 6695855 h 6858000"/>
              <a:gd name="connsiteX146" fmla="*/ 5979428 w 6127689"/>
              <a:gd name="connsiteY146" fmla="*/ 6754678 h 6858000"/>
              <a:gd name="connsiteX147" fmla="*/ 5983398 w 6127689"/>
              <a:gd name="connsiteY147" fmla="*/ 6778641 h 6858000"/>
              <a:gd name="connsiteX148" fmla="*/ 5984543 w 6127689"/>
              <a:gd name="connsiteY148" fmla="*/ 6811016 h 6858000"/>
              <a:gd name="connsiteX149" fmla="*/ 5981802 w 6127689"/>
              <a:gd name="connsiteY149" fmla="*/ 6838578 h 6858000"/>
              <a:gd name="connsiteX150" fmla="*/ 5979671 w 6127689"/>
              <a:gd name="connsiteY150" fmla="*/ 6858000 h 6858000"/>
              <a:gd name="connsiteX151" fmla="*/ 0 w 6127689"/>
              <a:gd name="connsiteY151" fmla="*/ 6858000 h 6858000"/>
              <a:gd name="connsiteX152" fmla="*/ 0 w 6127689"/>
              <a:gd name="connsiteY152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02116 w 6127689"/>
              <a:gd name="connsiteY106" fmla="*/ 5231223 h 6858000"/>
              <a:gd name="connsiteX107" fmla="*/ 6039260 w 6127689"/>
              <a:gd name="connsiteY107" fmla="*/ 5289518 h 6858000"/>
              <a:gd name="connsiteX108" fmla="*/ 6036748 w 6127689"/>
              <a:gd name="connsiteY108" fmla="*/ 5322752 h 6858000"/>
              <a:gd name="connsiteX109" fmla="*/ 6036943 w 6127689"/>
              <a:gd name="connsiteY109" fmla="*/ 5329480 h 6858000"/>
              <a:gd name="connsiteX110" fmla="*/ 6037236 w 6127689"/>
              <a:gd name="connsiteY110" fmla="*/ 5329634 h 6858000"/>
              <a:gd name="connsiteX111" fmla="*/ 6038019 w 6127689"/>
              <a:gd name="connsiteY111" fmla="*/ 5336764 h 6858000"/>
              <a:gd name="connsiteX112" fmla="*/ 6037298 w 6127689"/>
              <a:gd name="connsiteY112" fmla="*/ 5341753 h 6858000"/>
              <a:gd name="connsiteX113" fmla="*/ 6037677 w 6127689"/>
              <a:gd name="connsiteY113" fmla="*/ 5354807 h 6858000"/>
              <a:gd name="connsiteX114" fmla="*/ 6039728 w 6127689"/>
              <a:gd name="connsiteY114" fmla="*/ 5359416 h 6858000"/>
              <a:gd name="connsiteX115" fmla="*/ 6043311 w 6127689"/>
              <a:gd name="connsiteY115" fmla="*/ 5361407 h 6858000"/>
              <a:gd name="connsiteX116" fmla="*/ 6042954 w 6127689"/>
              <a:gd name="connsiteY116" fmla="*/ 5362576 h 6858000"/>
              <a:gd name="connsiteX117" fmla="*/ 6053435 w 6127689"/>
              <a:gd name="connsiteY117" fmla="*/ 5387547 h 6858000"/>
              <a:gd name="connsiteX118" fmla="*/ 6065933 w 6127689"/>
              <a:gd name="connsiteY118" fmla="*/ 5443002 h 6858000"/>
              <a:gd name="connsiteX119" fmla="*/ 6068640 w 6127689"/>
              <a:gd name="connsiteY119" fmla="*/ 5474503 h 6858000"/>
              <a:gd name="connsiteX120" fmla="*/ 6080922 w 6127689"/>
              <a:gd name="connsiteY120" fmla="*/ 5561070 h 6858000"/>
              <a:gd name="connsiteX121" fmla="*/ 6096949 w 6127689"/>
              <a:gd name="connsiteY121" fmla="*/ 5648179 h 6858000"/>
              <a:gd name="connsiteX122" fmla="*/ 6125703 w 6127689"/>
              <a:gd name="connsiteY122" fmla="*/ 5692894 h 6858000"/>
              <a:gd name="connsiteX123" fmla="*/ 6126670 w 6127689"/>
              <a:gd name="connsiteY123" fmla="*/ 5697882 h 6858000"/>
              <a:gd name="connsiteX124" fmla="*/ 6124061 w 6127689"/>
              <a:gd name="connsiteY124" fmla="*/ 5710294 h 6858000"/>
              <a:gd name="connsiteX125" fmla="*/ 6122213 w 6127689"/>
              <a:gd name="connsiteY125" fmla="*/ 5714762 h 6858000"/>
              <a:gd name="connsiteX126" fmla="*/ 6121353 w 6127689"/>
              <a:gd name="connsiteY126" fmla="*/ 5721725 h 6858000"/>
              <a:gd name="connsiteX127" fmla="*/ 6121607 w 6127689"/>
              <a:gd name="connsiteY127" fmla="*/ 5721959 h 6858000"/>
              <a:gd name="connsiteX128" fmla="*/ 6120262 w 6127689"/>
              <a:gd name="connsiteY128" fmla="*/ 5728358 h 6858000"/>
              <a:gd name="connsiteX129" fmla="*/ 6127024 w 6127689"/>
              <a:gd name="connsiteY129" fmla="*/ 5786902 h 6858000"/>
              <a:gd name="connsiteX130" fmla="*/ 6127519 w 6127689"/>
              <a:gd name="connsiteY130" fmla="*/ 5865775 h 6858000"/>
              <a:gd name="connsiteX131" fmla="*/ 6119217 w 6127689"/>
              <a:gd name="connsiteY131" fmla="*/ 5888542 h 6858000"/>
              <a:gd name="connsiteX132" fmla="*/ 6102493 w 6127689"/>
              <a:gd name="connsiteY132" fmla="*/ 5928602 h 6858000"/>
              <a:gd name="connsiteX133" fmla="*/ 6056863 w 6127689"/>
              <a:gd name="connsiteY133" fmla="*/ 6000643 h 6858000"/>
              <a:gd name="connsiteX134" fmla="*/ 6045436 w 6127689"/>
              <a:gd name="connsiteY134" fmla="*/ 6124480 h 6858000"/>
              <a:gd name="connsiteX135" fmla="*/ 6030489 w 6127689"/>
              <a:gd name="connsiteY135" fmla="*/ 6317666 h 6858000"/>
              <a:gd name="connsiteX136" fmla="*/ 6007492 w 6127689"/>
              <a:gd name="connsiteY136" fmla="*/ 6440818 h 6858000"/>
              <a:gd name="connsiteX137" fmla="*/ 6009467 w 6127689"/>
              <a:gd name="connsiteY137" fmla="*/ 6487076 h 6858000"/>
              <a:gd name="connsiteX138" fmla="*/ 5995064 w 6127689"/>
              <a:gd name="connsiteY138" fmla="*/ 6540791 h 6858000"/>
              <a:gd name="connsiteX139" fmla="*/ 5996309 w 6127689"/>
              <a:gd name="connsiteY139" fmla="*/ 6543961 h 6858000"/>
              <a:gd name="connsiteX140" fmla="*/ 5996048 w 6127689"/>
              <a:gd name="connsiteY140" fmla="*/ 6555444 h 6858000"/>
              <a:gd name="connsiteX141" fmla="*/ 6002524 w 6127689"/>
              <a:gd name="connsiteY141" fmla="*/ 6560188 h 6858000"/>
              <a:gd name="connsiteX142" fmla="*/ 6006823 w 6127689"/>
              <a:gd name="connsiteY142" fmla="*/ 6578546 h 6858000"/>
              <a:gd name="connsiteX143" fmla="*/ 6004510 w 6127689"/>
              <a:gd name="connsiteY143" fmla="*/ 6599256 h 6858000"/>
              <a:gd name="connsiteX144" fmla="*/ 5986207 w 6127689"/>
              <a:gd name="connsiteY144" fmla="*/ 6695855 h 6858000"/>
              <a:gd name="connsiteX145" fmla="*/ 5979428 w 6127689"/>
              <a:gd name="connsiteY145" fmla="*/ 6754678 h 6858000"/>
              <a:gd name="connsiteX146" fmla="*/ 5983398 w 6127689"/>
              <a:gd name="connsiteY146" fmla="*/ 6778641 h 6858000"/>
              <a:gd name="connsiteX147" fmla="*/ 5984543 w 6127689"/>
              <a:gd name="connsiteY147" fmla="*/ 6811016 h 6858000"/>
              <a:gd name="connsiteX148" fmla="*/ 5981802 w 6127689"/>
              <a:gd name="connsiteY148" fmla="*/ 6838578 h 6858000"/>
              <a:gd name="connsiteX149" fmla="*/ 5979671 w 6127689"/>
              <a:gd name="connsiteY149" fmla="*/ 6858000 h 6858000"/>
              <a:gd name="connsiteX150" fmla="*/ 0 w 6127689"/>
              <a:gd name="connsiteY150" fmla="*/ 6858000 h 6858000"/>
              <a:gd name="connsiteX151" fmla="*/ 0 w 6127689"/>
              <a:gd name="connsiteY151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39260 w 6127689"/>
              <a:gd name="connsiteY106" fmla="*/ 5289518 h 6858000"/>
              <a:gd name="connsiteX107" fmla="*/ 6036748 w 6127689"/>
              <a:gd name="connsiteY107" fmla="*/ 5322752 h 6858000"/>
              <a:gd name="connsiteX108" fmla="*/ 6036943 w 6127689"/>
              <a:gd name="connsiteY108" fmla="*/ 5329480 h 6858000"/>
              <a:gd name="connsiteX109" fmla="*/ 6037236 w 6127689"/>
              <a:gd name="connsiteY109" fmla="*/ 5329634 h 6858000"/>
              <a:gd name="connsiteX110" fmla="*/ 6038019 w 6127689"/>
              <a:gd name="connsiteY110" fmla="*/ 5336764 h 6858000"/>
              <a:gd name="connsiteX111" fmla="*/ 6037298 w 6127689"/>
              <a:gd name="connsiteY111" fmla="*/ 5341753 h 6858000"/>
              <a:gd name="connsiteX112" fmla="*/ 6037677 w 6127689"/>
              <a:gd name="connsiteY112" fmla="*/ 5354807 h 6858000"/>
              <a:gd name="connsiteX113" fmla="*/ 6039728 w 6127689"/>
              <a:gd name="connsiteY113" fmla="*/ 5359416 h 6858000"/>
              <a:gd name="connsiteX114" fmla="*/ 6043311 w 6127689"/>
              <a:gd name="connsiteY114" fmla="*/ 5361407 h 6858000"/>
              <a:gd name="connsiteX115" fmla="*/ 6042954 w 6127689"/>
              <a:gd name="connsiteY115" fmla="*/ 5362576 h 6858000"/>
              <a:gd name="connsiteX116" fmla="*/ 6053435 w 6127689"/>
              <a:gd name="connsiteY116" fmla="*/ 5387547 h 6858000"/>
              <a:gd name="connsiteX117" fmla="*/ 6065933 w 6127689"/>
              <a:gd name="connsiteY117" fmla="*/ 5443002 h 6858000"/>
              <a:gd name="connsiteX118" fmla="*/ 6068640 w 6127689"/>
              <a:gd name="connsiteY118" fmla="*/ 5474503 h 6858000"/>
              <a:gd name="connsiteX119" fmla="*/ 6080922 w 6127689"/>
              <a:gd name="connsiteY119" fmla="*/ 5561070 h 6858000"/>
              <a:gd name="connsiteX120" fmla="*/ 6096949 w 6127689"/>
              <a:gd name="connsiteY120" fmla="*/ 5648179 h 6858000"/>
              <a:gd name="connsiteX121" fmla="*/ 6125703 w 6127689"/>
              <a:gd name="connsiteY121" fmla="*/ 5692894 h 6858000"/>
              <a:gd name="connsiteX122" fmla="*/ 6126670 w 6127689"/>
              <a:gd name="connsiteY122" fmla="*/ 5697882 h 6858000"/>
              <a:gd name="connsiteX123" fmla="*/ 6124061 w 6127689"/>
              <a:gd name="connsiteY123" fmla="*/ 5710294 h 6858000"/>
              <a:gd name="connsiteX124" fmla="*/ 6122213 w 6127689"/>
              <a:gd name="connsiteY124" fmla="*/ 5714762 h 6858000"/>
              <a:gd name="connsiteX125" fmla="*/ 6121353 w 6127689"/>
              <a:gd name="connsiteY125" fmla="*/ 5721725 h 6858000"/>
              <a:gd name="connsiteX126" fmla="*/ 6121607 w 6127689"/>
              <a:gd name="connsiteY126" fmla="*/ 5721959 h 6858000"/>
              <a:gd name="connsiteX127" fmla="*/ 6120262 w 6127689"/>
              <a:gd name="connsiteY127" fmla="*/ 5728358 h 6858000"/>
              <a:gd name="connsiteX128" fmla="*/ 6127024 w 6127689"/>
              <a:gd name="connsiteY128" fmla="*/ 5786902 h 6858000"/>
              <a:gd name="connsiteX129" fmla="*/ 6127519 w 6127689"/>
              <a:gd name="connsiteY129" fmla="*/ 5865775 h 6858000"/>
              <a:gd name="connsiteX130" fmla="*/ 6119217 w 6127689"/>
              <a:gd name="connsiteY130" fmla="*/ 5888542 h 6858000"/>
              <a:gd name="connsiteX131" fmla="*/ 6102493 w 6127689"/>
              <a:gd name="connsiteY131" fmla="*/ 5928602 h 6858000"/>
              <a:gd name="connsiteX132" fmla="*/ 6056863 w 6127689"/>
              <a:gd name="connsiteY132" fmla="*/ 6000643 h 6858000"/>
              <a:gd name="connsiteX133" fmla="*/ 6045436 w 6127689"/>
              <a:gd name="connsiteY133" fmla="*/ 6124480 h 6858000"/>
              <a:gd name="connsiteX134" fmla="*/ 6030489 w 6127689"/>
              <a:gd name="connsiteY134" fmla="*/ 6317666 h 6858000"/>
              <a:gd name="connsiteX135" fmla="*/ 6007492 w 6127689"/>
              <a:gd name="connsiteY135" fmla="*/ 6440818 h 6858000"/>
              <a:gd name="connsiteX136" fmla="*/ 6009467 w 6127689"/>
              <a:gd name="connsiteY136" fmla="*/ 6487076 h 6858000"/>
              <a:gd name="connsiteX137" fmla="*/ 5995064 w 6127689"/>
              <a:gd name="connsiteY137" fmla="*/ 6540791 h 6858000"/>
              <a:gd name="connsiteX138" fmla="*/ 5996309 w 6127689"/>
              <a:gd name="connsiteY138" fmla="*/ 6543961 h 6858000"/>
              <a:gd name="connsiteX139" fmla="*/ 5996048 w 6127689"/>
              <a:gd name="connsiteY139" fmla="*/ 6555444 h 6858000"/>
              <a:gd name="connsiteX140" fmla="*/ 6002524 w 6127689"/>
              <a:gd name="connsiteY140" fmla="*/ 6560188 h 6858000"/>
              <a:gd name="connsiteX141" fmla="*/ 6006823 w 6127689"/>
              <a:gd name="connsiteY141" fmla="*/ 6578546 h 6858000"/>
              <a:gd name="connsiteX142" fmla="*/ 6004510 w 6127689"/>
              <a:gd name="connsiteY142" fmla="*/ 6599256 h 6858000"/>
              <a:gd name="connsiteX143" fmla="*/ 5986207 w 6127689"/>
              <a:gd name="connsiteY143" fmla="*/ 6695855 h 6858000"/>
              <a:gd name="connsiteX144" fmla="*/ 5979428 w 6127689"/>
              <a:gd name="connsiteY144" fmla="*/ 6754678 h 6858000"/>
              <a:gd name="connsiteX145" fmla="*/ 5983398 w 6127689"/>
              <a:gd name="connsiteY145" fmla="*/ 6778641 h 6858000"/>
              <a:gd name="connsiteX146" fmla="*/ 5984543 w 6127689"/>
              <a:gd name="connsiteY146" fmla="*/ 6811016 h 6858000"/>
              <a:gd name="connsiteX147" fmla="*/ 5981802 w 6127689"/>
              <a:gd name="connsiteY147" fmla="*/ 6838578 h 6858000"/>
              <a:gd name="connsiteX148" fmla="*/ 5979671 w 6127689"/>
              <a:gd name="connsiteY148" fmla="*/ 6858000 h 6858000"/>
              <a:gd name="connsiteX149" fmla="*/ 0 w 6127689"/>
              <a:gd name="connsiteY149" fmla="*/ 6858000 h 6858000"/>
              <a:gd name="connsiteX150" fmla="*/ 0 w 6127689"/>
              <a:gd name="connsiteY150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36748 w 6127689"/>
              <a:gd name="connsiteY106" fmla="*/ 5322752 h 6858000"/>
              <a:gd name="connsiteX107" fmla="*/ 6036943 w 6127689"/>
              <a:gd name="connsiteY107" fmla="*/ 5329480 h 6858000"/>
              <a:gd name="connsiteX108" fmla="*/ 6037236 w 6127689"/>
              <a:gd name="connsiteY108" fmla="*/ 5329634 h 6858000"/>
              <a:gd name="connsiteX109" fmla="*/ 6038019 w 6127689"/>
              <a:gd name="connsiteY109" fmla="*/ 5336764 h 6858000"/>
              <a:gd name="connsiteX110" fmla="*/ 6037298 w 6127689"/>
              <a:gd name="connsiteY110" fmla="*/ 5341753 h 6858000"/>
              <a:gd name="connsiteX111" fmla="*/ 6037677 w 6127689"/>
              <a:gd name="connsiteY111" fmla="*/ 5354807 h 6858000"/>
              <a:gd name="connsiteX112" fmla="*/ 6039728 w 6127689"/>
              <a:gd name="connsiteY112" fmla="*/ 5359416 h 6858000"/>
              <a:gd name="connsiteX113" fmla="*/ 6043311 w 6127689"/>
              <a:gd name="connsiteY113" fmla="*/ 5361407 h 6858000"/>
              <a:gd name="connsiteX114" fmla="*/ 6042954 w 6127689"/>
              <a:gd name="connsiteY114" fmla="*/ 5362576 h 6858000"/>
              <a:gd name="connsiteX115" fmla="*/ 6053435 w 6127689"/>
              <a:gd name="connsiteY115" fmla="*/ 5387547 h 6858000"/>
              <a:gd name="connsiteX116" fmla="*/ 6065933 w 6127689"/>
              <a:gd name="connsiteY116" fmla="*/ 5443002 h 6858000"/>
              <a:gd name="connsiteX117" fmla="*/ 6068640 w 6127689"/>
              <a:gd name="connsiteY117" fmla="*/ 5474503 h 6858000"/>
              <a:gd name="connsiteX118" fmla="*/ 6080922 w 6127689"/>
              <a:gd name="connsiteY118" fmla="*/ 5561070 h 6858000"/>
              <a:gd name="connsiteX119" fmla="*/ 6096949 w 6127689"/>
              <a:gd name="connsiteY119" fmla="*/ 5648179 h 6858000"/>
              <a:gd name="connsiteX120" fmla="*/ 6125703 w 6127689"/>
              <a:gd name="connsiteY120" fmla="*/ 5692894 h 6858000"/>
              <a:gd name="connsiteX121" fmla="*/ 6126670 w 6127689"/>
              <a:gd name="connsiteY121" fmla="*/ 5697882 h 6858000"/>
              <a:gd name="connsiteX122" fmla="*/ 6124061 w 6127689"/>
              <a:gd name="connsiteY122" fmla="*/ 5710294 h 6858000"/>
              <a:gd name="connsiteX123" fmla="*/ 6122213 w 6127689"/>
              <a:gd name="connsiteY123" fmla="*/ 5714762 h 6858000"/>
              <a:gd name="connsiteX124" fmla="*/ 6121353 w 6127689"/>
              <a:gd name="connsiteY124" fmla="*/ 5721725 h 6858000"/>
              <a:gd name="connsiteX125" fmla="*/ 6121607 w 6127689"/>
              <a:gd name="connsiteY125" fmla="*/ 5721959 h 6858000"/>
              <a:gd name="connsiteX126" fmla="*/ 6120262 w 6127689"/>
              <a:gd name="connsiteY126" fmla="*/ 5728358 h 6858000"/>
              <a:gd name="connsiteX127" fmla="*/ 6127024 w 6127689"/>
              <a:gd name="connsiteY127" fmla="*/ 5786902 h 6858000"/>
              <a:gd name="connsiteX128" fmla="*/ 6127519 w 6127689"/>
              <a:gd name="connsiteY128" fmla="*/ 5865775 h 6858000"/>
              <a:gd name="connsiteX129" fmla="*/ 6119217 w 6127689"/>
              <a:gd name="connsiteY129" fmla="*/ 5888542 h 6858000"/>
              <a:gd name="connsiteX130" fmla="*/ 6102493 w 6127689"/>
              <a:gd name="connsiteY130" fmla="*/ 5928602 h 6858000"/>
              <a:gd name="connsiteX131" fmla="*/ 6056863 w 6127689"/>
              <a:gd name="connsiteY131" fmla="*/ 6000643 h 6858000"/>
              <a:gd name="connsiteX132" fmla="*/ 6045436 w 6127689"/>
              <a:gd name="connsiteY132" fmla="*/ 6124480 h 6858000"/>
              <a:gd name="connsiteX133" fmla="*/ 6030489 w 6127689"/>
              <a:gd name="connsiteY133" fmla="*/ 6317666 h 6858000"/>
              <a:gd name="connsiteX134" fmla="*/ 6007492 w 6127689"/>
              <a:gd name="connsiteY134" fmla="*/ 6440818 h 6858000"/>
              <a:gd name="connsiteX135" fmla="*/ 6009467 w 6127689"/>
              <a:gd name="connsiteY135" fmla="*/ 6487076 h 6858000"/>
              <a:gd name="connsiteX136" fmla="*/ 5995064 w 6127689"/>
              <a:gd name="connsiteY136" fmla="*/ 6540791 h 6858000"/>
              <a:gd name="connsiteX137" fmla="*/ 5996309 w 6127689"/>
              <a:gd name="connsiteY137" fmla="*/ 6543961 h 6858000"/>
              <a:gd name="connsiteX138" fmla="*/ 5996048 w 6127689"/>
              <a:gd name="connsiteY138" fmla="*/ 6555444 h 6858000"/>
              <a:gd name="connsiteX139" fmla="*/ 6002524 w 6127689"/>
              <a:gd name="connsiteY139" fmla="*/ 6560188 h 6858000"/>
              <a:gd name="connsiteX140" fmla="*/ 6006823 w 6127689"/>
              <a:gd name="connsiteY140" fmla="*/ 6578546 h 6858000"/>
              <a:gd name="connsiteX141" fmla="*/ 6004510 w 6127689"/>
              <a:gd name="connsiteY141" fmla="*/ 6599256 h 6858000"/>
              <a:gd name="connsiteX142" fmla="*/ 5986207 w 6127689"/>
              <a:gd name="connsiteY142" fmla="*/ 6695855 h 6858000"/>
              <a:gd name="connsiteX143" fmla="*/ 5979428 w 6127689"/>
              <a:gd name="connsiteY143" fmla="*/ 6754678 h 6858000"/>
              <a:gd name="connsiteX144" fmla="*/ 5983398 w 6127689"/>
              <a:gd name="connsiteY144" fmla="*/ 6778641 h 6858000"/>
              <a:gd name="connsiteX145" fmla="*/ 5984543 w 6127689"/>
              <a:gd name="connsiteY145" fmla="*/ 6811016 h 6858000"/>
              <a:gd name="connsiteX146" fmla="*/ 5981802 w 6127689"/>
              <a:gd name="connsiteY146" fmla="*/ 6838578 h 6858000"/>
              <a:gd name="connsiteX147" fmla="*/ 5979671 w 6127689"/>
              <a:gd name="connsiteY147" fmla="*/ 6858000 h 6858000"/>
              <a:gd name="connsiteX148" fmla="*/ 0 w 6127689"/>
              <a:gd name="connsiteY148" fmla="*/ 6858000 h 6858000"/>
              <a:gd name="connsiteX149" fmla="*/ 0 w 6127689"/>
              <a:gd name="connsiteY149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6042096 w 6127689"/>
              <a:gd name="connsiteY105" fmla="*/ 5233251 h 6858000"/>
              <a:gd name="connsiteX106" fmla="*/ 6036748 w 6127689"/>
              <a:gd name="connsiteY106" fmla="*/ 5322752 h 6858000"/>
              <a:gd name="connsiteX107" fmla="*/ 6036943 w 6127689"/>
              <a:gd name="connsiteY107" fmla="*/ 5329480 h 6858000"/>
              <a:gd name="connsiteX108" fmla="*/ 6037236 w 6127689"/>
              <a:gd name="connsiteY108" fmla="*/ 5329634 h 6858000"/>
              <a:gd name="connsiteX109" fmla="*/ 6038019 w 6127689"/>
              <a:gd name="connsiteY109" fmla="*/ 5336764 h 6858000"/>
              <a:gd name="connsiteX110" fmla="*/ 6037298 w 6127689"/>
              <a:gd name="connsiteY110" fmla="*/ 5341753 h 6858000"/>
              <a:gd name="connsiteX111" fmla="*/ 6037677 w 6127689"/>
              <a:gd name="connsiteY111" fmla="*/ 5354807 h 6858000"/>
              <a:gd name="connsiteX112" fmla="*/ 6039728 w 6127689"/>
              <a:gd name="connsiteY112" fmla="*/ 5359416 h 6858000"/>
              <a:gd name="connsiteX113" fmla="*/ 6043311 w 6127689"/>
              <a:gd name="connsiteY113" fmla="*/ 5361407 h 6858000"/>
              <a:gd name="connsiteX114" fmla="*/ 6042954 w 6127689"/>
              <a:gd name="connsiteY114" fmla="*/ 5362576 h 6858000"/>
              <a:gd name="connsiteX115" fmla="*/ 6053435 w 6127689"/>
              <a:gd name="connsiteY115" fmla="*/ 5387547 h 6858000"/>
              <a:gd name="connsiteX116" fmla="*/ 6065933 w 6127689"/>
              <a:gd name="connsiteY116" fmla="*/ 5443002 h 6858000"/>
              <a:gd name="connsiteX117" fmla="*/ 6068640 w 6127689"/>
              <a:gd name="connsiteY117" fmla="*/ 5474503 h 6858000"/>
              <a:gd name="connsiteX118" fmla="*/ 6080922 w 6127689"/>
              <a:gd name="connsiteY118" fmla="*/ 5561070 h 6858000"/>
              <a:gd name="connsiteX119" fmla="*/ 6096949 w 6127689"/>
              <a:gd name="connsiteY119" fmla="*/ 5648179 h 6858000"/>
              <a:gd name="connsiteX120" fmla="*/ 6125703 w 6127689"/>
              <a:gd name="connsiteY120" fmla="*/ 5692894 h 6858000"/>
              <a:gd name="connsiteX121" fmla="*/ 6126670 w 6127689"/>
              <a:gd name="connsiteY121" fmla="*/ 5697882 h 6858000"/>
              <a:gd name="connsiteX122" fmla="*/ 6124061 w 6127689"/>
              <a:gd name="connsiteY122" fmla="*/ 5710294 h 6858000"/>
              <a:gd name="connsiteX123" fmla="*/ 6122213 w 6127689"/>
              <a:gd name="connsiteY123" fmla="*/ 5714762 h 6858000"/>
              <a:gd name="connsiteX124" fmla="*/ 6121353 w 6127689"/>
              <a:gd name="connsiteY124" fmla="*/ 5721725 h 6858000"/>
              <a:gd name="connsiteX125" fmla="*/ 6121607 w 6127689"/>
              <a:gd name="connsiteY125" fmla="*/ 5721959 h 6858000"/>
              <a:gd name="connsiteX126" fmla="*/ 6120262 w 6127689"/>
              <a:gd name="connsiteY126" fmla="*/ 5728358 h 6858000"/>
              <a:gd name="connsiteX127" fmla="*/ 6127024 w 6127689"/>
              <a:gd name="connsiteY127" fmla="*/ 5786902 h 6858000"/>
              <a:gd name="connsiteX128" fmla="*/ 6127519 w 6127689"/>
              <a:gd name="connsiteY128" fmla="*/ 5865775 h 6858000"/>
              <a:gd name="connsiteX129" fmla="*/ 6119217 w 6127689"/>
              <a:gd name="connsiteY129" fmla="*/ 5888542 h 6858000"/>
              <a:gd name="connsiteX130" fmla="*/ 6102493 w 6127689"/>
              <a:gd name="connsiteY130" fmla="*/ 5928602 h 6858000"/>
              <a:gd name="connsiteX131" fmla="*/ 6056863 w 6127689"/>
              <a:gd name="connsiteY131" fmla="*/ 6000643 h 6858000"/>
              <a:gd name="connsiteX132" fmla="*/ 6045436 w 6127689"/>
              <a:gd name="connsiteY132" fmla="*/ 6124480 h 6858000"/>
              <a:gd name="connsiteX133" fmla="*/ 6030489 w 6127689"/>
              <a:gd name="connsiteY133" fmla="*/ 6317666 h 6858000"/>
              <a:gd name="connsiteX134" fmla="*/ 6007492 w 6127689"/>
              <a:gd name="connsiteY134" fmla="*/ 6440818 h 6858000"/>
              <a:gd name="connsiteX135" fmla="*/ 6009467 w 6127689"/>
              <a:gd name="connsiteY135" fmla="*/ 6487076 h 6858000"/>
              <a:gd name="connsiteX136" fmla="*/ 5995064 w 6127689"/>
              <a:gd name="connsiteY136" fmla="*/ 6540791 h 6858000"/>
              <a:gd name="connsiteX137" fmla="*/ 5996309 w 6127689"/>
              <a:gd name="connsiteY137" fmla="*/ 6543961 h 6858000"/>
              <a:gd name="connsiteX138" fmla="*/ 5996048 w 6127689"/>
              <a:gd name="connsiteY138" fmla="*/ 6555444 h 6858000"/>
              <a:gd name="connsiteX139" fmla="*/ 6002524 w 6127689"/>
              <a:gd name="connsiteY139" fmla="*/ 6560188 h 6858000"/>
              <a:gd name="connsiteX140" fmla="*/ 6006823 w 6127689"/>
              <a:gd name="connsiteY140" fmla="*/ 6578546 h 6858000"/>
              <a:gd name="connsiteX141" fmla="*/ 6004510 w 6127689"/>
              <a:gd name="connsiteY141" fmla="*/ 6599256 h 6858000"/>
              <a:gd name="connsiteX142" fmla="*/ 5986207 w 6127689"/>
              <a:gd name="connsiteY142" fmla="*/ 6695855 h 6858000"/>
              <a:gd name="connsiteX143" fmla="*/ 5979428 w 6127689"/>
              <a:gd name="connsiteY143" fmla="*/ 6754678 h 6858000"/>
              <a:gd name="connsiteX144" fmla="*/ 5983398 w 6127689"/>
              <a:gd name="connsiteY144" fmla="*/ 6778641 h 6858000"/>
              <a:gd name="connsiteX145" fmla="*/ 5984543 w 6127689"/>
              <a:gd name="connsiteY145" fmla="*/ 6811016 h 6858000"/>
              <a:gd name="connsiteX146" fmla="*/ 5981802 w 6127689"/>
              <a:gd name="connsiteY146" fmla="*/ 6838578 h 6858000"/>
              <a:gd name="connsiteX147" fmla="*/ 5979671 w 6127689"/>
              <a:gd name="connsiteY147" fmla="*/ 6858000 h 6858000"/>
              <a:gd name="connsiteX148" fmla="*/ 0 w 6127689"/>
              <a:gd name="connsiteY148" fmla="*/ 6858000 h 6858000"/>
              <a:gd name="connsiteX149" fmla="*/ 0 w 6127689"/>
              <a:gd name="connsiteY149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6036748 w 6127689"/>
              <a:gd name="connsiteY105" fmla="*/ 5322752 h 6858000"/>
              <a:gd name="connsiteX106" fmla="*/ 6036943 w 6127689"/>
              <a:gd name="connsiteY106" fmla="*/ 5329480 h 6858000"/>
              <a:gd name="connsiteX107" fmla="*/ 6037236 w 6127689"/>
              <a:gd name="connsiteY107" fmla="*/ 5329634 h 6858000"/>
              <a:gd name="connsiteX108" fmla="*/ 6038019 w 6127689"/>
              <a:gd name="connsiteY108" fmla="*/ 5336764 h 6858000"/>
              <a:gd name="connsiteX109" fmla="*/ 6037298 w 6127689"/>
              <a:gd name="connsiteY109" fmla="*/ 5341753 h 6858000"/>
              <a:gd name="connsiteX110" fmla="*/ 6037677 w 6127689"/>
              <a:gd name="connsiteY110" fmla="*/ 5354807 h 6858000"/>
              <a:gd name="connsiteX111" fmla="*/ 6039728 w 6127689"/>
              <a:gd name="connsiteY111" fmla="*/ 5359416 h 6858000"/>
              <a:gd name="connsiteX112" fmla="*/ 6043311 w 6127689"/>
              <a:gd name="connsiteY112" fmla="*/ 5361407 h 6858000"/>
              <a:gd name="connsiteX113" fmla="*/ 6042954 w 6127689"/>
              <a:gd name="connsiteY113" fmla="*/ 5362576 h 6858000"/>
              <a:gd name="connsiteX114" fmla="*/ 6053435 w 6127689"/>
              <a:gd name="connsiteY114" fmla="*/ 5387547 h 6858000"/>
              <a:gd name="connsiteX115" fmla="*/ 6065933 w 6127689"/>
              <a:gd name="connsiteY115" fmla="*/ 5443002 h 6858000"/>
              <a:gd name="connsiteX116" fmla="*/ 6068640 w 6127689"/>
              <a:gd name="connsiteY116" fmla="*/ 5474503 h 6858000"/>
              <a:gd name="connsiteX117" fmla="*/ 6080922 w 6127689"/>
              <a:gd name="connsiteY117" fmla="*/ 5561070 h 6858000"/>
              <a:gd name="connsiteX118" fmla="*/ 6096949 w 6127689"/>
              <a:gd name="connsiteY118" fmla="*/ 5648179 h 6858000"/>
              <a:gd name="connsiteX119" fmla="*/ 6125703 w 6127689"/>
              <a:gd name="connsiteY119" fmla="*/ 5692894 h 6858000"/>
              <a:gd name="connsiteX120" fmla="*/ 6126670 w 6127689"/>
              <a:gd name="connsiteY120" fmla="*/ 5697882 h 6858000"/>
              <a:gd name="connsiteX121" fmla="*/ 6124061 w 6127689"/>
              <a:gd name="connsiteY121" fmla="*/ 5710294 h 6858000"/>
              <a:gd name="connsiteX122" fmla="*/ 6122213 w 6127689"/>
              <a:gd name="connsiteY122" fmla="*/ 5714762 h 6858000"/>
              <a:gd name="connsiteX123" fmla="*/ 6121353 w 6127689"/>
              <a:gd name="connsiteY123" fmla="*/ 5721725 h 6858000"/>
              <a:gd name="connsiteX124" fmla="*/ 6121607 w 6127689"/>
              <a:gd name="connsiteY124" fmla="*/ 5721959 h 6858000"/>
              <a:gd name="connsiteX125" fmla="*/ 6120262 w 6127689"/>
              <a:gd name="connsiteY125" fmla="*/ 5728358 h 6858000"/>
              <a:gd name="connsiteX126" fmla="*/ 6127024 w 6127689"/>
              <a:gd name="connsiteY126" fmla="*/ 5786902 h 6858000"/>
              <a:gd name="connsiteX127" fmla="*/ 6127519 w 6127689"/>
              <a:gd name="connsiteY127" fmla="*/ 5865775 h 6858000"/>
              <a:gd name="connsiteX128" fmla="*/ 6119217 w 6127689"/>
              <a:gd name="connsiteY128" fmla="*/ 5888542 h 6858000"/>
              <a:gd name="connsiteX129" fmla="*/ 6102493 w 6127689"/>
              <a:gd name="connsiteY129" fmla="*/ 5928602 h 6858000"/>
              <a:gd name="connsiteX130" fmla="*/ 6056863 w 6127689"/>
              <a:gd name="connsiteY130" fmla="*/ 6000643 h 6858000"/>
              <a:gd name="connsiteX131" fmla="*/ 6045436 w 6127689"/>
              <a:gd name="connsiteY131" fmla="*/ 6124480 h 6858000"/>
              <a:gd name="connsiteX132" fmla="*/ 6030489 w 6127689"/>
              <a:gd name="connsiteY132" fmla="*/ 6317666 h 6858000"/>
              <a:gd name="connsiteX133" fmla="*/ 6007492 w 6127689"/>
              <a:gd name="connsiteY133" fmla="*/ 6440818 h 6858000"/>
              <a:gd name="connsiteX134" fmla="*/ 6009467 w 6127689"/>
              <a:gd name="connsiteY134" fmla="*/ 6487076 h 6858000"/>
              <a:gd name="connsiteX135" fmla="*/ 5995064 w 6127689"/>
              <a:gd name="connsiteY135" fmla="*/ 6540791 h 6858000"/>
              <a:gd name="connsiteX136" fmla="*/ 5996309 w 6127689"/>
              <a:gd name="connsiteY136" fmla="*/ 6543961 h 6858000"/>
              <a:gd name="connsiteX137" fmla="*/ 5996048 w 6127689"/>
              <a:gd name="connsiteY137" fmla="*/ 6555444 h 6858000"/>
              <a:gd name="connsiteX138" fmla="*/ 6002524 w 6127689"/>
              <a:gd name="connsiteY138" fmla="*/ 6560188 h 6858000"/>
              <a:gd name="connsiteX139" fmla="*/ 6006823 w 6127689"/>
              <a:gd name="connsiteY139" fmla="*/ 6578546 h 6858000"/>
              <a:gd name="connsiteX140" fmla="*/ 6004510 w 6127689"/>
              <a:gd name="connsiteY140" fmla="*/ 6599256 h 6858000"/>
              <a:gd name="connsiteX141" fmla="*/ 5986207 w 6127689"/>
              <a:gd name="connsiteY141" fmla="*/ 6695855 h 6858000"/>
              <a:gd name="connsiteX142" fmla="*/ 5979428 w 6127689"/>
              <a:gd name="connsiteY142" fmla="*/ 6754678 h 6858000"/>
              <a:gd name="connsiteX143" fmla="*/ 5983398 w 6127689"/>
              <a:gd name="connsiteY143" fmla="*/ 6778641 h 6858000"/>
              <a:gd name="connsiteX144" fmla="*/ 5984543 w 6127689"/>
              <a:gd name="connsiteY144" fmla="*/ 6811016 h 6858000"/>
              <a:gd name="connsiteX145" fmla="*/ 5981802 w 6127689"/>
              <a:gd name="connsiteY145" fmla="*/ 6838578 h 6858000"/>
              <a:gd name="connsiteX146" fmla="*/ 5979671 w 6127689"/>
              <a:gd name="connsiteY146" fmla="*/ 6858000 h 6858000"/>
              <a:gd name="connsiteX147" fmla="*/ 0 w 6127689"/>
              <a:gd name="connsiteY147" fmla="*/ 6858000 h 6858000"/>
              <a:gd name="connsiteX148" fmla="*/ 0 w 6127689"/>
              <a:gd name="connsiteY148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6018409 w 6127689"/>
              <a:gd name="connsiteY104" fmla="*/ 5227157 h 6858000"/>
              <a:gd name="connsiteX105" fmla="*/ 6036748 w 6127689"/>
              <a:gd name="connsiteY105" fmla="*/ 5322752 h 6858000"/>
              <a:gd name="connsiteX106" fmla="*/ 6036943 w 6127689"/>
              <a:gd name="connsiteY106" fmla="*/ 5329480 h 6858000"/>
              <a:gd name="connsiteX107" fmla="*/ 6037236 w 6127689"/>
              <a:gd name="connsiteY107" fmla="*/ 5329634 h 6858000"/>
              <a:gd name="connsiteX108" fmla="*/ 6038019 w 6127689"/>
              <a:gd name="connsiteY108" fmla="*/ 5336764 h 6858000"/>
              <a:gd name="connsiteX109" fmla="*/ 6037298 w 6127689"/>
              <a:gd name="connsiteY109" fmla="*/ 5341753 h 6858000"/>
              <a:gd name="connsiteX110" fmla="*/ 6037677 w 6127689"/>
              <a:gd name="connsiteY110" fmla="*/ 5354807 h 6858000"/>
              <a:gd name="connsiteX111" fmla="*/ 6039728 w 6127689"/>
              <a:gd name="connsiteY111" fmla="*/ 5359416 h 6858000"/>
              <a:gd name="connsiteX112" fmla="*/ 6043311 w 6127689"/>
              <a:gd name="connsiteY112" fmla="*/ 5361407 h 6858000"/>
              <a:gd name="connsiteX113" fmla="*/ 6042954 w 6127689"/>
              <a:gd name="connsiteY113" fmla="*/ 5362576 h 6858000"/>
              <a:gd name="connsiteX114" fmla="*/ 6053435 w 6127689"/>
              <a:gd name="connsiteY114" fmla="*/ 5387547 h 6858000"/>
              <a:gd name="connsiteX115" fmla="*/ 6065933 w 6127689"/>
              <a:gd name="connsiteY115" fmla="*/ 5443002 h 6858000"/>
              <a:gd name="connsiteX116" fmla="*/ 6068640 w 6127689"/>
              <a:gd name="connsiteY116" fmla="*/ 5474503 h 6858000"/>
              <a:gd name="connsiteX117" fmla="*/ 6080922 w 6127689"/>
              <a:gd name="connsiteY117" fmla="*/ 5561070 h 6858000"/>
              <a:gd name="connsiteX118" fmla="*/ 6096949 w 6127689"/>
              <a:gd name="connsiteY118" fmla="*/ 5648179 h 6858000"/>
              <a:gd name="connsiteX119" fmla="*/ 6125703 w 6127689"/>
              <a:gd name="connsiteY119" fmla="*/ 5692894 h 6858000"/>
              <a:gd name="connsiteX120" fmla="*/ 6126670 w 6127689"/>
              <a:gd name="connsiteY120" fmla="*/ 5697882 h 6858000"/>
              <a:gd name="connsiteX121" fmla="*/ 6124061 w 6127689"/>
              <a:gd name="connsiteY121" fmla="*/ 5710294 h 6858000"/>
              <a:gd name="connsiteX122" fmla="*/ 6122213 w 6127689"/>
              <a:gd name="connsiteY122" fmla="*/ 5714762 h 6858000"/>
              <a:gd name="connsiteX123" fmla="*/ 6121353 w 6127689"/>
              <a:gd name="connsiteY123" fmla="*/ 5721725 h 6858000"/>
              <a:gd name="connsiteX124" fmla="*/ 6121607 w 6127689"/>
              <a:gd name="connsiteY124" fmla="*/ 5721959 h 6858000"/>
              <a:gd name="connsiteX125" fmla="*/ 6120262 w 6127689"/>
              <a:gd name="connsiteY125" fmla="*/ 5728358 h 6858000"/>
              <a:gd name="connsiteX126" fmla="*/ 6127024 w 6127689"/>
              <a:gd name="connsiteY126" fmla="*/ 5786902 h 6858000"/>
              <a:gd name="connsiteX127" fmla="*/ 6127519 w 6127689"/>
              <a:gd name="connsiteY127" fmla="*/ 5865775 h 6858000"/>
              <a:gd name="connsiteX128" fmla="*/ 6119217 w 6127689"/>
              <a:gd name="connsiteY128" fmla="*/ 5888542 h 6858000"/>
              <a:gd name="connsiteX129" fmla="*/ 6102493 w 6127689"/>
              <a:gd name="connsiteY129" fmla="*/ 5928602 h 6858000"/>
              <a:gd name="connsiteX130" fmla="*/ 6056863 w 6127689"/>
              <a:gd name="connsiteY130" fmla="*/ 6000643 h 6858000"/>
              <a:gd name="connsiteX131" fmla="*/ 6045436 w 6127689"/>
              <a:gd name="connsiteY131" fmla="*/ 6124480 h 6858000"/>
              <a:gd name="connsiteX132" fmla="*/ 6030489 w 6127689"/>
              <a:gd name="connsiteY132" fmla="*/ 6317666 h 6858000"/>
              <a:gd name="connsiteX133" fmla="*/ 6007492 w 6127689"/>
              <a:gd name="connsiteY133" fmla="*/ 6440818 h 6858000"/>
              <a:gd name="connsiteX134" fmla="*/ 6009467 w 6127689"/>
              <a:gd name="connsiteY134" fmla="*/ 6487076 h 6858000"/>
              <a:gd name="connsiteX135" fmla="*/ 5995064 w 6127689"/>
              <a:gd name="connsiteY135" fmla="*/ 6540791 h 6858000"/>
              <a:gd name="connsiteX136" fmla="*/ 5996309 w 6127689"/>
              <a:gd name="connsiteY136" fmla="*/ 6543961 h 6858000"/>
              <a:gd name="connsiteX137" fmla="*/ 5996048 w 6127689"/>
              <a:gd name="connsiteY137" fmla="*/ 6555444 h 6858000"/>
              <a:gd name="connsiteX138" fmla="*/ 6002524 w 6127689"/>
              <a:gd name="connsiteY138" fmla="*/ 6560188 h 6858000"/>
              <a:gd name="connsiteX139" fmla="*/ 6006823 w 6127689"/>
              <a:gd name="connsiteY139" fmla="*/ 6578546 h 6858000"/>
              <a:gd name="connsiteX140" fmla="*/ 6004510 w 6127689"/>
              <a:gd name="connsiteY140" fmla="*/ 6599256 h 6858000"/>
              <a:gd name="connsiteX141" fmla="*/ 5986207 w 6127689"/>
              <a:gd name="connsiteY141" fmla="*/ 6695855 h 6858000"/>
              <a:gd name="connsiteX142" fmla="*/ 5979428 w 6127689"/>
              <a:gd name="connsiteY142" fmla="*/ 6754678 h 6858000"/>
              <a:gd name="connsiteX143" fmla="*/ 5983398 w 6127689"/>
              <a:gd name="connsiteY143" fmla="*/ 6778641 h 6858000"/>
              <a:gd name="connsiteX144" fmla="*/ 5984543 w 6127689"/>
              <a:gd name="connsiteY144" fmla="*/ 6811016 h 6858000"/>
              <a:gd name="connsiteX145" fmla="*/ 5981802 w 6127689"/>
              <a:gd name="connsiteY145" fmla="*/ 6838578 h 6858000"/>
              <a:gd name="connsiteX146" fmla="*/ 5979671 w 6127689"/>
              <a:gd name="connsiteY146" fmla="*/ 6858000 h 6858000"/>
              <a:gd name="connsiteX147" fmla="*/ 0 w 6127689"/>
              <a:gd name="connsiteY147" fmla="*/ 6858000 h 6858000"/>
              <a:gd name="connsiteX148" fmla="*/ 0 w 6127689"/>
              <a:gd name="connsiteY148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94095 w 6127689"/>
              <a:gd name="connsiteY78" fmla="*/ 4128857 h 6858000"/>
              <a:gd name="connsiteX79" fmla="*/ 5898339 w 6127689"/>
              <a:gd name="connsiteY79" fmla="*/ 4140800 h 6858000"/>
              <a:gd name="connsiteX80" fmla="*/ 5899734 w 6127689"/>
              <a:gd name="connsiteY80" fmla="*/ 4145632 h 6858000"/>
              <a:gd name="connsiteX81" fmla="*/ 5903513 w 6127689"/>
              <a:gd name="connsiteY81" fmla="*/ 4187661 h 6858000"/>
              <a:gd name="connsiteX82" fmla="*/ 5917114 w 6127689"/>
              <a:gd name="connsiteY82" fmla="*/ 4213096 h 6858000"/>
              <a:gd name="connsiteX83" fmla="*/ 5921153 w 6127689"/>
              <a:gd name="connsiteY83" fmla="*/ 4236222 h 6858000"/>
              <a:gd name="connsiteX84" fmla="*/ 5924233 w 6127689"/>
              <a:gd name="connsiteY84" fmla="*/ 4242060 h 6858000"/>
              <a:gd name="connsiteX85" fmla="*/ 5928910 w 6127689"/>
              <a:gd name="connsiteY85" fmla="*/ 4300973 h 6858000"/>
              <a:gd name="connsiteX86" fmla="*/ 5939320 w 6127689"/>
              <a:gd name="connsiteY86" fmla="*/ 4340435 h 6858000"/>
              <a:gd name="connsiteX87" fmla="*/ 5946705 w 6127689"/>
              <a:gd name="connsiteY87" fmla="*/ 4428051 h 6858000"/>
              <a:gd name="connsiteX88" fmla="*/ 5949261 w 6127689"/>
              <a:gd name="connsiteY88" fmla="*/ 4449185 h 6858000"/>
              <a:gd name="connsiteX89" fmla="*/ 5957504 w 6127689"/>
              <a:gd name="connsiteY89" fmla="*/ 4465911 h 6858000"/>
              <a:gd name="connsiteX90" fmla="*/ 5964689 w 6127689"/>
              <a:gd name="connsiteY90" fmla="*/ 4468532 h 6858000"/>
              <a:gd name="connsiteX91" fmla="*/ 5967062 w 6127689"/>
              <a:gd name="connsiteY91" fmla="*/ 4479923 h 6858000"/>
              <a:gd name="connsiteX92" fmla="*/ 5968960 w 6127689"/>
              <a:gd name="connsiteY92" fmla="*/ 4482655 h 6858000"/>
              <a:gd name="connsiteX93" fmla="*/ 5978567 w 6127689"/>
              <a:gd name="connsiteY93" fmla="*/ 4498605 h 6858000"/>
              <a:gd name="connsiteX94" fmla="*/ 5980106 w 6127689"/>
              <a:gd name="connsiteY94" fmla="*/ 4585087 h 6858000"/>
              <a:gd name="connsiteX95" fmla="*/ 5998138 w 6127689"/>
              <a:gd name="connsiteY95" fmla="*/ 4697518 h 6858000"/>
              <a:gd name="connsiteX96" fmla="*/ 6013516 w 6127689"/>
              <a:gd name="connsiteY96" fmla="*/ 4786619 h 6858000"/>
              <a:gd name="connsiteX97" fmla="*/ 6025404 w 6127689"/>
              <a:gd name="connsiteY97" fmla="*/ 4858148 h 6858000"/>
              <a:gd name="connsiteX98" fmla="*/ 6007749 w 6127689"/>
              <a:gd name="connsiteY98" fmla="*/ 4964715 h 6858000"/>
              <a:gd name="connsiteX99" fmla="*/ 6005269 w 6127689"/>
              <a:gd name="connsiteY99" fmla="*/ 5150567 h 6858000"/>
              <a:gd name="connsiteX100" fmla="*/ 6001127 w 6127689"/>
              <a:gd name="connsiteY100" fmla="*/ 5164609 h 6858000"/>
              <a:gd name="connsiteX101" fmla="*/ 5996647 w 6127689"/>
              <a:gd name="connsiteY101" fmla="*/ 5185640 h 6858000"/>
              <a:gd name="connsiteX102" fmla="*/ 5998514 w 6127689"/>
              <a:gd name="connsiteY102" fmla="*/ 5189673 h 6858000"/>
              <a:gd name="connsiteX103" fmla="*/ 6018409 w 6127689"/>
              <a:gd name="connsiteY103" fmla="*/ 5227157 h 6858000"/>
              <a:gd name="connsiteX104" fmla="*/ 6036748 w 6127689"/>
              <a:gd name="connsiteY104" fmla="*/ 5322752 h 6858000"/>
              <a:gd name="connsiteX105" fmla="*/ 6036943 w 6127689"/>
              <a:gd name="connsiteY105" fmla="*/ 5329480 h 6858000"/>
              <a:gd name="connsiteX106" fmla="*/ 6037236 w 6127689"/>
              <a:gd name="connsiteY106" fmla="*/ 5329634 h 6858000"/>
              <a:gd name="connsiteX107" fmla="*/ 6038019 w 6127689"/>
              <a:gd name="connsiteY107" fmla="*/ 5336764 h 6858000"/>
              <a:gd name="connsiteX108" fmla="*/ 6037298 w 6127689"/>
              <a:gd name="connsiteY108" fmla="*/ 5341753 h 6858000"/>
              <a:gd name="connsiteX109" fmla="*/ 6037677 w 6127689"/>
              <a:gd name="connsiteY109" fmla="*/ 5354807 h 6858000"/>
              <a:gd name="connsiteX110" fmla="*/ 6039728 w 6127689"/>
              <a:gd name="connsiteY110" fmla="*/ 5359416 h 6858000"/>
              <a:gd name="connsiteX111" fmla="*/ 6043311 w 6127689"/>
              <a:gd name="connsiteY111" fmla="*/ 5361407 h 6858000"/>
              <a:gd name="connsiteX112" fmla="*/ 6042954 w 6127689"/>
              <a:gd name="connsiteY112" fmla="*/ 5362576 h 6858000"/>
              <a:gd name="connsiteX113" fmla="*/ 6053435 w 6127689"/>
              <a:gd name="connsiteY113" fmla="*/ 5387547 h 6858000"/>
              <a:gd name="connsiteX114" fmla="*/ 6065933 w 6127689"/>
              <a:gd name="connsiteY114" fmla="*/ 5443002 h 6858000"/>
              <a:gd name="connsiteX115" fmla="*/ 6068640 w 6127689"/>
              <a:gd name="connsiteY115" fmla="*/ 5474503 h 6858000"/>
              <a:gd name="connsiteX116" fmla="*/ 6080922 w 6127689"/>
              <a:gd name="connsiteY116" fmla="*/ 5561070 h 6858000"/>
              <a:gd name="connsiteX117" fmla="*/ 6096949 w 6127689"/>
              <a:gd name="connsiteY117" fmla="*/ 5648179 h 6858000"/>
              <a:gd name="connsiteX118" fmla="*/ 6125703 w 6127689"/>
              <a:gd name="connsiteY118" fmla="*/ 5692894 h 6858000"/>
              <a:gd name="connsiteX119" fmla="*/ 6126670 w 6127689"/>
              <a:gd name="connsiteY119" fmla="*/ 5697882 h 6858000"/>
              <a:gd name="connsiteX120" fmla="*/ 6124061 w 6127689"/>
              <a:gd name="connsiteY120" fmla="*/ 5710294 h 6858000"/>
              <a:gd name="connsiteX121" fmla="*/ 6122213 w 6127689"/>
              <a:gd name="connsiteY121" fmla="*/ 5714762 h 6858000"/>
              <a:gd name="connsiteX122" fmla="*/ 6121353 w 6127689"/>
              <a:gd name="connsiteY122" fmla="*/ 5721725 h 6858000"/>
              <a:gd name="connsiteX123" fmla="*/ 6121607 w 6127689"/>
              <a:gd name="connsiteY123" fmla="*/ 5721959 h 6858000"/>
              <a:gd name="connsiteX124" fmla="*/ 6120262 w 6127689"/>
              <a:gd name="connsiteY124" fmla="*/ 5728358 h 6858000"/>
              <a:gd name="connsiteX125" fmla="*/ 6127024 w 6127689"/>
              <a:gd name="connsiteY125" fmla="*/ 5786902 h 6858000"/>
              <a:gd name="connsiteX126" fmla="*/ 6127519 w 6127689"/>
              <a:gd name="connsiteY126" fmla="*/ 5865775 h 6858000"/>
              <a:gd name="connsiteX127" fmla="*/ 6119217 w 6127689"/>
              <a:gd name="connsiteY127" fmla="*/ 5888542 h 6858000"/>
              <a:gd name="connsiteX128" fmla="*/ 6102493 w 6127689"/>
              <a:gd name="connsiteY128" fmla="*/ 5928602 h 6858000"/>
              <a:gd name="connsiteX129" fmla="*/ 6056863 w 6127689"/>
              <a:gd name="connsiteY129" fmla="*/ 6000643 h 6858000"/>
              <a:gd name="connsiteX130" fmla="*/ 6045436 w 6127689"/>
              <a:gd name="connsiteY130" fmla="*/ 6124480 h 6858000"/>
              <a:gd name="connsiteX131" fmla="*/ 6030489 w 6127689"/>
              <a:gd name="connsiteY131" fmla="*/ 6317666 h 6858000"/>
              <a:gd name="connsiteX132" fmla="*/ 6007492 w 6127689"/>
              <a:gd name="connsiteY132" fmla="*/ 6440818 h 6858000"/>
              <a:gd name="connsiteX133" fmla="*/ 6009467 w 6127689"/>
              <a:gd name="connsiteY133" fmla="*/ 6487076 h 6858000"/>
              <a:gd name="connsiteX134" fmla="*/ 5995064 w 6127689"/>
              <a:gd name="connsiteY134" fmla="*/ 6540791 h 6858000"/>
              <a:gd name="connsiteX135" fmla="*/ 5996309 w 6127689"/>
              <a:gd name="connsiteY135" fmla="*/ 6543961 h 6858000"/>
              <a:gd name="connsiteX136" fmla="*/ 5996048 w 6127689"/>
              <a:gd name="connsiteY136" fmla="*/ 6555444 h 6858000"/>
              <a:gd name="connsiteX137" fmla="*/ 6002524 w 6127689"/>
              <a:gd name="connsiteY137" fmla="*/ 6560188 h 6858000"/>
              <a:gd name="connsiteX138" fmla="*/ 6006823 w 6127689"/>
              <a:gd name="connsiteY138" fmla="*/ 6578546 h 6858000"/>
              <a:gd name="connsiteX139" fmla="*/ 6004510 w 6127689"/>
              <a:gd name="connsiteY139" fmla="*/ 6599256 h 6858000"/>
              <a:gd name="connsiteX140" fmla="*/ 5986207 w 6127689"/>
              <a:gd name="connsiteY140" fmla="*/ 6695855 h 6858000"/>
              <a:gd name="connsiteX141" fmla="*/ 5979428 w 6127689"/>
              <a:gd name="connsiteY141" fmla="*/ 6754678 h 6858000"/>
              <a:gd name="connsiteX142" fmla="*/ 5983398 w 6127689"/>
              <a:gd name="connsiteY142" fmla="*/ 6778641 h 6858000"/>
              <a:gd name="connsiteX143" fmla="*/ 5984543 w 6127689"/>
              <a:gd name="connsiteY143" fmla="*/ 6811016 h 6858000"/>
              <a:gd name="connsiteX144" fmla="*/ 5981802 w 6127689"/>
              <a:gd name="connsiteY144" fmla="*/ 6838578 h 6858000"/>
              <a:gd name="connsiteX145" fmla="*/ 5979671 w 6127689"/>
              <a:gd name="connsiteY145" fmla="*/ 6858000 h 6858000"/>
              <a:gd name="connsiteX146" fmla="*/ 0 w 6127689"/>
              <a:gd name="connsiteY146" fmla="*/ 6858000 h 6858000"/>
              <a:gd name="connsiteX147" fmla="*/ 0 w 6127689"/>
              <a:gd name="connsiteY147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94095 w 6127689"/>
              <a:gd name="connsiteY78" fmla="*/ 4128857 h 6858000"/>
              <a:gd name="connsiteX79" fmla="*/ 5898339 w 6127689"/>
              <a:gd name="connsiteY79" fmla="*/ 4140800 h 6858000"/>
              <a:gd name="connsiteX80" fmla="*/ 5899734 w 6127689"/>
              <a:gd name="connsiteY80" fmla="*/ 4145632 h 6858000"/>
              <a:gd name="connsiteX81" fmla="*/ 5903513 w 6127689"/>
              <a:gd name="connsiteY81" fmla="*/ 4187661 h 6858000"/>
              <a:gd name="connsiteX82" fmla="*/ 5917114 w 6127689"/>
              <a:gd name="connsiteY82" fmla="*/ 4213096 h 6858000"/>
              <a:gd name="connsiteX83" fmla="*/ 5924233 w 6127689"/>
              <a:gd name="connsiteY83" fmla="*/ 4242060 h 6858000"/>
              <a:gd name="connsiteX84" fmla="*/ 5928910 w 6127689"/>
              <a:gd name="connsiteY84" fmla="*/ 4300973 h 6858000"/>
              <a:gd name="connsiteX85" fmla="*/ 5939320 w 6127689"/>
              <a:gd name="connsiteY85" fmla="*/ 4340435 h 6858000"/>
              <a:gd name="connsiteX86" fmla="*/ 5946705 w 6127689"/>
              <a:gd name="connsiteY86" fmla="*/ 4428051 h 6858000"/>
              <a:gd name="connsiteX87" fmla="*/ 5949261 w 6127689"/>
              <a:gd name="connsiteY87" fmla="*/ 4449185 h 6858000"/>
              <a:gd name="connsiteX88" fmla="*/ 5957504 w 6127689"/>
              <a:gd name="connsiteY88" fmla="*/ 4465911 h 6858000"/>
              <a:gd name="connsiteX89" fmla="*/ 5964689 w 6127689"/>
              <a:gd name="connsiteY89" fmla="*/ 4468532 h 6858000"/>
              <a:gd name="connsiteX90" fmla="*/ 5967062 w 6127689"/>
              <a:gd name="connsiteY90" fmla="*/ 4479923 h 6858000"/>
              <a:gd name="connsiteX91" fmla="*/ 5968960 w 6127689"/>
              <a:gd name="connsiteY91" fmla="*/ 4482655 h 6858000"/>
              <a:gd name="connsiteX92" fmla="*/ 5978567 w 6127689"/>
              <a:gd name="connsiteY92" fmla="*/ 4498605 h 6858000"/>
              <a:gd name="connsiteX93" fmla="*/ 5980106 w 6127689"/>
              <a:gd name="connsiteY93" fmla="*/ 4585087 h 6858000"/>
              <a:gd name="connsiteX94" fmla="*/ 5998138 w 6127689"/>
              <a:gd name="connsiteY94" fmla="*/ 4697518 h 6858000"/>
              <a:gd name="connsiteX95" fmla="*/ 6013516 w 6127689"/>
              <a:gd name="connsiteY95" fmla="*/ 4786619 h 6858000"/>
              <a:gd name="connsiteX96" fmla="*/ 6025404 w 6127689"/>
              <a:gd name="connsiteY96" fmla="*/ 4858148 h 6858000"/>
              <a:gd name="connsiteX97" fmla="*/ 6007749 w 6127689"/>
              <a:gd name="connsiteY97" fmla="*/ 4964715 h 6858000"/>
              <a:gd name="connsiteX98" fmla="*/ 6005269 w 6127689"/>
              <a:gd name="connsiteY98" fmla="*/ 5150567 h 6858000"/>
              <a:gd name="connsiteX99" fmla="*/ 6001127 w 6127689"/>
              <a:gd name="connsiteY99" fmla="*/ 5164609 h 6858000"/>
              <a:gd name="connsiteX100" fmla="*/ 5996647 w 6127689"/>
              <a:gd name="connsiteY100" fmla="*/ 5185640 h 6858000"/>
              <a:gd name="connsiteX101" fmla="*/ 5998514 w 6127689"/>
              <a:gd name="connsiteY101" fmla="*/ 5189673 h 6858000"/>
              <a:gd name="connsiteX102" fmla="*/ 6018409 w 6127689"/>
              <a:gd name="connsiteY102" fmla="*/ 5227157 h 6858000"/>
              <a:gd name="connsiteX103" fmla="*/ 6036748 w 6127689"/>
              <a:gd name="connsiteY103" fmla="*/ 5322752 h 6858000"/>
              <a:gd name="connsiteX104" fmla="*/ 6036943 w 6127689"/>
              <a:gd name="connsiteY104" fmla="*/ 5329480 h 6858000"/>
              <a:gd name="connsiteX105" fmla="*/ 6037236 w 6127689"/>
              <a:gd name="connsiteY105" fmla="*/ 5329634 h 6858000"/>
              <a:gd name="connsiteX106" fmla="*/ 6038019 w 6127689"/>
              <a:gd name="connsiteY106" fmla="*/ 5336764 h 6858000"/>
              <a:gd name="connsiteX107" fmla="*/ 6037298 w 6127689"/>
              <a:gd name="connsiteY107" fmla="*/ 5341753 h 6858000"/>
              <a:gd name="connsiteX108" fmla="*/ 6037677 w 6127689"/>
              <a:gd name="connsiteY108" fmla="*/ 5354807 h 6858000"/>
              <a:gd name="connsiteX109" fmla="*/ 6039728 w 6127689"/>
              <a:gd name="connsiteY109" fmla="*/ 5359416 h 6858000"/>
              <a:gd name="connsiteX110" fmla="*/ 6043311 w 6127689"/>
              <a:gd name="connsiteY110" fmla="*/ 5361407 h 6858000"/>
              <a:gd name="connsiteX111" fmla="*/ 6042954 w 6127689"/>
              <a:gd name="connsiteY111" fmla="*/ 5362576 h 6858000"/>
              <a:gd name="connsiteX112" fmla="*/ 6053435 w 6127689"/>
              <a:gd name="connsiteY112" fmla="*/ 5387547 h 6858000"/>
              <a:gd name="connsiteX113" fmla="*/ 6065933 w 6127689"/>
              <a:gd name="connsiteY113" fmla="*/ 5443002 h 6858000"/>
              <a:gd name="connsiteX114" fmla="*/ 6068640 w 6127689"/>
              <a:gd name="connsiteY114" fmla="*/ 5474503 h 6858000"/>
              <a:gd name="connsiteX115" fmla="*/ 6080922 w 6127689"/>
              <a:gd name="connsiteY115" fmla="*/ 5561070 h 6858000"/>
              <a:gd name="connsiteX116" fmla="*/ 6096949 w 6127689"/>
              <a:gd name="connsiteY116" fmla="*/ 5648179 h 6858000"/>
              <a:gd name="connsiteX117" fmla="*/ 6125703 w 6127689"/>
              <a:gd name="connsiteY117" fmla="*/ 5692894 h 6858000"/>
              <a:gd name="connsiteX118" fmla="*/ 6126670 w 6127689"/>
              <a:gd name="connsiteY118" fmla="*/ 5697882 h 6858000"/>
              <a:gd name="connsiteX119" fmla="*/ 6124061 w 6127689"/>
              <a:gd name="connsiteY119" fmla="*/ 5710294 h 6858000"/>
              <a:gd name="connsiteX120" fmla="*/ 6122213 w 6127689"/>
              <a:gd name="connsiteY120" fmla="*/ 5714762 h 6858000"/>
              <a:gd name="connsiteX121" fmla="*/ 6121353 w 6127689"/>
              <a:gd name="connsiteY121" fmla="*/ 5721725 h 6858000"/>
              <a:gd name="connsiteX122" fmla="*/ 6121607 w 6127689"/>
              <a:gd name="connsiteY122" fmla="*/ 5721959 h 6858000"/>
              <a:gd name="connsiteX123" fmla="*/ 6120262 w 6127689"/>
              <a:gd name="connsiteY123" fmla="*/ 5728358 h 6858000"/>
              <a:gd name="connsiteX124" fmla="*/ 6127024 w 6127689"/>
              <a:gd name="connsiteY124" fmla="*/ 5786902 h 6858000"/>
              <a:gd name="connsiteX125" fmla="*/ 6127519 w 6127689"/>
              <a:gd name="connsiteY125" fmla="*/ 5865775 h 6858000"/>
              <a:gd name="connsiteX126" fmla="*/ 6119217 w 6127689"/>
              <a:gd name="connsiteY126" fmla="*/ 5888542 h 6858000"/>
              <a:gd name="connsiteX127" fmla="*/ 6102493 w 6127689"/>
              <a:gd name="connsiteY127" fmla="*/ 5928602 h 6858000"/>
              <a:gd name="connsiteX128" fmla="*/ 6056863 w 6127689"/>
              <a:gd name="connsiteY128" fmla="*/ 6000643 h 6858000"/>
              <a:gd name="connsiteX129" fmla="*/ 6045436 w 6127689"/>
              <a:gd name="connsiteY129" fmla="*/ 6124480 h 6858000"/>
              <a:gd name="connsiteX130" fmla="*/ 6030489 w 6127689"/>
              <a:gd name="connsiteY130" fmla="*/ 6317666 h 6858000"/>
              <a:gd name="connsiteX131" fmla="*/ 6007492 w 6127689"/>
              <a:gd name="connsiteY131" fmla="*/ 6440818 h 6858000"/>
              <a:gd name="connsiteX132" fmla="*/ 6009467 w 6127689"/>
              <a:gd name="connsiteY132" fmla="*/ 6487076 h 6858000"/>
              <a:gd name="connsiteX133" fmla="*/ 5995064 w 6127689"/>
              <a:gd name="connsiteY133" fmla="*/ 6540791 h 6858000"/>
              <a:gd name="connsiteX134" fmla="*/ 5996309 w 6127689"/>
              <a:gd name="connsiteY134" fmla="*/ 6543961 h 6858000"/>
              <a:gd name="connsiteX135" fmla="*/ 5996048 w 6127689"/>
              <a:gd name="connsiteY135" fmla="*/ 6555444 h 6858000"/>
              <a:gd name="connsiteX136" fmla="*/ 6002524 w 6127689"/>
              <a:gd name="connsiteY136" fmla="*/ 6560188 h 6858000"/>
              <a:gd name="connsiteX137" fmla="*/ 6006823 w 6127689"/>
              <a:gd name="connsiteY137" fmla="*/ 6578546 h 6858000"/>
              <a:gd name="connsiteX138" fmla="*/ 6004510 w 6127689"/>
              <a:gd name="connsiteY138" fmla="*/ 6599256 h 6858000"/>
              <a:gd name="connsiteX139" fmla="*/ 5986207 w 6127689"/>
              <a:gd name="connsiteY139" fmla="*/ 6695855 h 6858000"/>
              <a:gd name="connsiteX140" fmla="*/ 5979428 w 6127689"/>
              <a:gd name="connsiteY140" fmla="*/ 6754678 h 6858000"/>
              <a:gd name="connsiteX141" fmla="*/ 5983398 w 6127689"/>
              <a:gd name="connsiteY141" fmla="*/ 6778641 h 6858000"/>
              <a:gd name="connsiteX142" fmla="*/ 5984543 w 6127689"/>
              <a:gd name="connsiteY142" fmla="*/ 6811016 h 6858000"/>
              <a:gd name="connsiteX143" fmla="*/ 5981802 w 6127689"/>
              <a:gd name="connsiteY143" fmla="*/ 6838578 h 6858000"/>
              <a:gd name="connsiteX144" fmla="*/ 5979671 w 6127689"/>
              <a:gd name="connsiteY144" fmla="*/ 6858000 h 6858000"/>
              <a:gd name="connsiteX145" fmla="*/ 0 w 6127689"/>
              <a:gd name="connsiteY145" fmla="*/ 6858000 h 6858000"/>
              <a:gd name="connsiteX146" fmla="*/ 0 w 6127689"/>
              <a:gd name="connsiteY146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33539 w 6127689"/>
              <a:gd name="connsiteY69" fmla="*/ 3818457 h 6858000"/>
              <a:gd name="connsiteX70" fmla="*/ 5768491 w 6127689"/>
              <a:gd name="connsiteY70" fmla="*/ 3914399 h 6858000"/>
              <a:gd name="connsiteX71" fmla="*/ 5793123 w 6127689"/>
              <a:gd name="connsiteY71" fmla="*/ 3969952 h 6858000"/>
              <a:gd name="connsiteX72" fmla="*/ 5808321 w 6127689"/>
              <a:gd name="connsiteY72" fmla="*/ 3988153 h 6858000"/>
              <a:gd name="connsiteX73" fmla="*/ 5825621 w 6127689"/>
              <a:gd name="connsiteY73" fmla="*/ 4015525 h 6858000"/>
              <a:gd name="connsiteX74" fmla="*/ 5860672 w 6127689"/>
              <a:gd name="connsiteY74" fmla="*/ 4061579 h 6858000"/>
              <a:gd name="connsiteX75" fmla="*/ 5872173 w 6127689"/>
              <a:gd name="connsiteY75" fmla="*/ 4088497 h 6858000"/>
              <a:gd name="connsiteX76" fmla="*/ 5883705 w 6127689"/>
              <a:gd name="connsiteY76" fmla="*/ 4101899 h 6858000"/>
              <a:gd name="connsiteX77" fmla="*/ 5894095 w 6127689"/>
              <a:gd name="connsiteY77" fmla="*/ 4128857 h 6858000"/>
              <a:gd name="connsiteX78" fmla="*/ 5898339 w 6127689"/>
              <a:gd name="connsiteY78" fmla="*/ 4140800 h 6858000"/>
              <a:gd name="connsiteX79" fmla="*/ 5899734 w 6127689"/>
              <a:gd name="connsiteY79" fmla="*/ 4145632 h 6858000"/>
              <a:gd name="connsiteX80" fmla="*/ 5903513 w 6127689"/>
              <a:gd name="connsiteY80" fmla="*/ 4187661 h 6858000"/>
              <a:gd name="connsiteX81" fmla="*/ 5917114 w 6127689"/>
              <a:gd name="connsiteY81" fmla="*/ 4213096 h 6858000"/>
              <a:gd name="connsiteX82" fmla="*/ 5924233 w 6127689"/>
              <a:gd name="connsiteY82" fmla="*/ 4242060 h 6858000"/>
              <a:gd name="connsiteX83" fmla="*/ 5928910 w 6127689"/>
              <a:gd name="connsiteY83" fmla="*/ 4300973 h 6858000"/>
              <a:gd name="connsiteX84" fmla="*/ 5939320 w 6127689"/>
              <a:gd name="connsiteY84" fmla="*/ 4340435 h 6858000"/>
              <a:gd name="connsiteX85" fmla="*/ 5946705 w 6127689"/>
              <a:gd name="connsiteY85" fmla="*/ 4428051 h 6858000"/>
              <a:gd name="connsiteX86" fmla="*/ 5949261 w 6127689"/>
              <a:gd name="connsiteY86" fmla="*/ 4449185 h 6858000"/>
              <a:gd name="connsiteX87" fmla="*/ 5957504 w 6127689"/>
              <a:gd name="connsiteY87" fmla="*/ 4465911 h 6858000"/>
              <a:gd name="connsiteX88" fmla="*/ 5964689 w 6127689"/>
              <a:gd name="connsiteY88" fmla="*/ 4468532 h 6858000"/>
              <a:gd name="connsiteX89" fmla="*/ 5967062 w 6127689"/>
              <a:gd name="connsiteY89" fmla="*/ 4479923 h 6858000"/>
              <a:gd name="connsiteX90" fmla="*/ 5968960 w 6127689"/>
              <a:gd name="connsiteY90" fmla="*/ 4482655 h 6858000"/>
              <a:gd name="connsiteX91" fmla="*/ 5978567 w 6127689"/>
              <a:gd name="connsiteY91" fmla="*/ 4498605 h 6858000"/>
              <a:gd name="connsiteX92" fmla="*/ 5980106 w 6127689"/>
              <a:gd name="connsiteY92" fmla="*/ 4585087 h 6858000"/>
              <a:gd name="connsiteX93" fmla="*/ 5998138 w 6127689"/>
              <a:gd name="connsiteY93" fmla="*/ 4697518 h 6858000"/>
              <a:gd name="connsiteX94" fmla="*/ 6013516 w 6127689"/>
              <a:gd name="connsiteY94" fmla="*/ 4786619 h 6858000"/>
              <a:gd name="connsiteX95" fmla="*/ 6025404 w 6127689"/>
              <a:gd name="connsiteY95" fmla="*/ 4858148 h 6858000"/>
              <a:gd name="connsiteX96" fmla="*/ 6007749 w 6127689"/>
              <a:gd name="connsiteY96" fmla="*/ 4964715 h 6858000"/>
              <a:gd name="connsiteX97" fmla="*/ 6005269 w 6127689"/>
              <a:gd name="connsiteY97" fmla="*/ 5150567 h 6858000"/>
              <a:gd name="connsiteX98" fmla="*/ 6001127 w 6127689"/>
              <a:gd name="connsiteY98" fmla="*/ 5164609 h 6858000"/>
              <a:gd name="connsiteX99" fmla="*/ 5996647 w 6127689"/>
              <a:gd name="connsiteY99" fmla="*/ 5185640 h 6858000"/>
              <a:gd name="connsiteX100" fmla="*/ 5998514 w 6127689"/>
              <a:gd name="connsiteY100" fmla="*/ 5189673 h 6858000"/>
              <a:gd name="connsiteX101" fmla="*/ 6018409 w 6127689"/>
              <a:gd name="connsiteY101" fmla="*/ 5227157 h 6858000"/>
              <a:gd name="connsiteX102" fmla="*/ 6036748 w 6127689"/>
              <a:gd name="connsiteY102" fmla="*/ 5322752 h 6858000"/>
              <a:gd name="connsiteX103" fmla="*/ 6036943 w 6127689"/>
              <a:gd name="connsiteY103" fmla="*/ 5329480 h 6858000"/>
              <a:gd name="connsiteX104" fmla="*/ 6037236 w 6127689"/>
              <a:gd name="connsiteY104" fmla="*/ 5329634 h 6858000"/>
              <a:gd name="connsiteX105" fmla="*/ 6038019 w 6127689"/>
              <a:gd name="connsiteY105" fmla="*/ 5336764 h 6858000"/>
              <a:gd name="connsiteX106" fmla="*/ 6037298 w 6127689"/>
              <a:gd name="connsiteY106" fmla="*/ 5341753 h 6858000"/>
              <a:gd name="connsiteX107" fmla="*/ 6037677 w 6127689"/>
              <a:gd name="connsiteY107" fmla="*/ 5354807 h 6858000"/>
              <a:gd name="connsiteX108" fmla="*/ 6039728 w 6127689"/>
              <a:gd name="connsiteY108" fmla="*/ 5359416 h 6858000"/>
              <a:gd name="connsiteX109" fmla="*/ 6043311 w 6127689"/>
              <a:gd name="connsiteY109" fmla="*/ 5361407 h 6858000"/>
              <a:gd name="connsiteX110" fmla="*/ 6042954 w 6127689"/>
              <a:gd name="connsiteY110" fmla="*/ 5362576 h 6858000"/>
              <a:gd name="connsiteX111" fmla="*/ 6053435 w 6127689"/>
              <a:gd name="connsiteY111" fmla="*/ 5387547 h 6858000"/>
              <a:gd name="connsiteX112" fmla="*/ 6065933 w 6127689"/>
              <a:gd name="connsiteY112" fmla="*/ 5443002 h 6858000"/>
              <a:gd name="connsiteX113" fmla="*/ 6068640 w 6127689"/>
              <a:gd name="connsiteY113" fmla="*/ 5474503 h 6858000"/>
              <a:gd name="connsiteX114" fmla="*/ 6080922 w 6127689"/>
              <a:gd name="connsiteY114" fmla="*/ 5561070 h 6858000"/>
              <a:gd name="connsiteX115" fmla="*/ 6096949 w 6127689"/>
              <a:gd name="connsiteY115" fmla="*/ 5648179 h 6858000"/>
              <a:gd name="connsiteX116" fmla="*/ 6125703 w 6127689"/>
              <a:gd name="connsiteY116" fmla="*/ 5692894 h 6858000"/>
              <a:gd name="connsiteX117" fmla="*/ 6126670 w 6127689"/>
              <a:gd name="connsiteY117" fmla="*/ 5697882 h 6858000"/>
              <a:gd name="connsiteX118" fmla="*/ 6124061 w 6127689"/>
              <a:gd name="connsiteY118" fmla="*/ 5710294 h 6858000"/>
              <a:gd name="connsiteX119" fmla="*/ 6122213 w 6127689"/>
              <a:gd name="connsiteY119" fmla="*/ 5714762 h 6858000"/>
              <a:gd name="connsiteX120" fmla="*/ 6121353 w 6127689"/>
              <a:gd name="connsiteY120" fmla="*/ 5721725 h 6858000"/>
              <a:gd name="connsiteX121" fmla="*/ 6121607 w 6127689"/>
              <a:gd name="connsiteY121" fmla="*/ 5721959 h 6858000"/>
              <a:gd name="connsiteX122" fmla="*/ 6120262 w 6127689"/>
              <a:gd name="connsiteY122" fmla="*/ 5728358 h 6858000"/>
              <a:gd name="connsiteX123" fmla="*/ 6127024 w 6127689"/>
              <a:gd name="connsiteY123" fmla="*/ 5786902 h 6858000"/>
              <a:gd name="connsiteX124" fmla="*/ 6127519 w 6127689"/>
              <a:gd name="connsiteY124" fmla="*/ 5865775 h 6858000"/>
              <a:gd name="connsiteX125" fmla="*/ 6119217 w 6127689"/>
              <a:gd name="connsiteY125" fmla="*/ 5888542 h 6858000"/>
              <a:gd name="connsiteX126" fmla="*/ 6102493 w 6127689"/>
              <a:gd name="connsiteY126" fmla="*/ 5928602 h 6858000"/>
              <a:gd name="connsiteX127" fmla="*/ 6056863 w 6127689"/>
              <a:gd name="connsiteY127" fmla="*/ 6000643 h 6858000"/>
              <a:gd name="connsiteX128" fmla="*/ 6045436 w 6127689"/>
              <a:gd name="connsiteY128" fmla="*/ 6124480 h 6858000"/>
              <a:gd name="connsiteX129" fmla="*/ 6030489 w 6127689"/>
              <a:gd name="connsiteY129" fmla="*/ 6317666 h 6858000"/>
              <a:gd name="connsiteX130" fmla="*/ 6007492 w 6127689"/>
              <a:gd name="connsiteY130" fmla="*/ 6440818 h 6858000"/>
              <a:gd name="connsiteX131" fmla="*/ 6009467 w 6127689"/>
              <a:gd name="connsiteY131" fmla="*/ 6487076 h 6858000"/>
              <a:gd name="connsiteX132" fmla="*/ 5995064 w 6127689"/>
              <a:gd name="connsiteY132" fmla="*/ 6540791 h 6858000"/>
              <a:gd name="connsiteX133" fmla="*/ 5996309 w 6127689"/>
              <a:gd name="connsiteY133" fmla="*/ 6543961 h 6858000"/>
              <a:gd name="connsiteX134" fmla="*/ 5996048 w 6127689"/>
              <a:gd name="connsiteY134" fmla="*/ 6555444 h 6858000"/>
              <a:gd name="connsiteX135" fmla="*/ 6002524 w 6127689"/>
              <a:gd name="connsiteY135" fmla="*/ 6560188 h 6858000"/>
              <a:gd name="connsiteX136" fmla="*/ 6006823 w 6127689"/>
              <a:gd name="connsiteY136" fmla="*/ 6578546 h 6858000"/>
              <a:gd name="connsiteX137" fmla="*/ 6004510 w 6127689"/>
              <a:gd name="connsiteY137" fmla="*/ 6599256 h 6858000"/>
              <a:gd name="connsiteX138" fmla="*/ 5986207 w 6127689"/>
              <a:gd name="connsiteY138" fmla="*/ 6695855 h 6858000"/>
              <a:gd name="connsiteX139" fmla="*/ 5979428 w 6127689"/>
              <a:gd name="connsiteY139" fmla="*/ 6754678 h 6858000"/>
              <a:gd name="connsiteX140" fmla="*/ 5983398 w 6127689"/>
              <a:gd name="connsiteY140" fmla="*/ 6778641 h 6858000"/>
              <a:gd name="connsiteX141" fmla="*/ 5984543 w 6127689"/>
              <a:gd name="connsiteY141" fmla="*/ 6811016 h 6858000"/>
              <a:gd name="connsiteX142" fmla="*/ 5981802 w 6127689"/>
              <a:gd name="connsiteY142" fmla="*/ 6838578 h 6858000"/>
              <a:gd name="connsiteX143" fmla="*/ 5979671 w 6127689"/>
              <a:gd name="connsiteY143" fmla="*/ 6858000 h 6858000"/>
              <a:gd name="connsiteX144" fmla="*/ 0 w 6127689"/>
              <a:gd name="connsiteY144" fmla="*/ 6858000 h 6858000"/>
              <a:gd name="connsiteX145" fmla="*/ 0 w 6127689"/>
              <a:gd name="connsiteY145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3015 w 6127689"/>
              <a:gd name="connsiteY63" fmla="*/ 3762025 h 6858000"/>
              <a:gd name="connsiteX64" fmla="*/ 5696643 w 6127689"/>
              <a:gd name="connsiteY64" fmla="*/ 3773888 h 6858000"/>
              <a:gd name="connsiteX65" fmla="*/ 5699203 w 6127689"/>
              <a:gd name="connsiteY65" fmla="*/ 3775823 h 6858000"/>
              <a:gd name="connsiteX66" fmla="*/ 5704824 w 6127689"/>
              <a:gd name="connsiteY66" fmla="*/ 3785966 h 6858000"/>
              <a:gd name="connsiteX67" fmla="*/ 5712204 w 6127689"/>
              <a:gd name="connsiteY67" fmla="*/ 3785830 h 6858000"/>
              <a:gd name="connsiteX68" fmla="*/ 5733539 w 6127689"/>
              <a:gd name="connsiteY68" fmla="*/ 3818457 h 6858000"/>
              <a:gd name="connsiteX69" fmla="*/ 5768491 w 6127689"/>
              <a:gd name="connsiteY69" fmla="*/ 3914399 h 6858000"/>
              <a:gd name="connsiteX70" fmla="*/ 5793123 w 6127689"/>
              <a:gd name="connsiteY70" fmla="*/ 3969952 h 6858000"/>
              <a:gd name="connsiteX71" fmla="*/ 5808321 w 6127689"/>
              <a:gd name="connsiteY71" fmla="*/ 3988153 h 6858000"/>
              <a:gd name="connsiteX72" fmla="*/ 5825621 w 6127689"/>
              <a:gd name="connsiteY72" fmla="*/ 4015525 h 6858000"/>
              <a:gd name="connsiteX73" fmla="*/ 5860672 w 6127689"/>
              <a:gd name="connsiteY73" fmla="*/ 4061579 h 6858000"/>
              <a:gd name="connsiteX74" fmla="*/ 5872173 w 6127689"/>
              <a:gd name="connsiteY74" fmla="*/ 4088497 h 6858000"/>
              <a:gd name="connsiteX75" fmla="*/ 5883705 w 6127689"/>
              <a:gd name="connsiteY75" fmla="*/ 4101899 h 6858000"/>
              <a:gd name="connsiteX76" fmla="*/ 5894095 w 6127689"/>
              <a:gd name="connsiteY76" fmla="*/ 4128857 h 6858000"/>
              <a:gd name="connsiteX77" fmla="*/ 5898339 w 6127689"/>
              <a:gd name="connsiteY77" fmla="*/ 4140800 h 6858000"/>
              <a:gd name="connsiteX78" fmla="*/ 5899734 w 6127689"/>
              <a:gd name="connsiteY78" fmla="*/ 4145632 h 6858000"/>
              <a:gd name="connsiteX79" fmla="*/ 5903513 w 6127689"/>
              <a:gd name="connsiteY79" fmla="*/ 4187661 h 6858000"/>
              <a:gd name="connsiteX80" fmla="*/ 5917114 w 6127689"/>
              <a:gd name="connsiteY80" fmla="*/ 4213096 h 6858000"/>
              <a:gd name="connsiteX81" fmla="*/ 5924233 w 6127689"/>
              <a:gd name="connsiteY81" fmla="*/ 4242060 h 6858000"/>
              <a:gd name="connsiteX82" fmla="*/ 5928910 w 6127689"/>
              <a:gd name="connsiteY82" fmla="*/ 4300973 h 6858000"/>
              <a:gd name="connsiteX83" fmla="*/ 5939320 w 6127689"/>
              <a:gd name="connsiteY83" fmla="*/ 4340435 h 6858000"/>
              <a:gd name="connsiteX84" fmla="*/ 5946705 w 6127689"/>
              <a:gd name="connsiteY84" fmla="*/ 4428051 h 6858000"/>
              <a:gd name="connsiteX85" fmla="*/ 5949261 w 6127689"/>
              <a:gd name="connsiteY85" fmla="*/ 4449185 h 6858000"/>
              <a:gd name="connsiteX86" fmla="*/ 5957504 w 6127689"/>
              <a:gd name="connsiteY86" fmla="*/ 4465911 h 6858000"/>
              <a:gd name="connsiteX87" fmla="*/ 5964689 w 6127689"/>
              <a:gd name="connsiteY87" fmla="*/ 4468532 h 6858000"/>
              <a:gd name="connsiteX88" fmla="*/ 5967062 w 6127689"/>
              <a:gd name="connsiteY88" fmla="*/ 4479923 h 6858000"/>
              <a:gd name="connsiteX89" fmla="*/ 5968960 w 6127689"/>
              <a:gd name="connsiteY89" fmla="*/ 4482655 h 6858000"/>
              <a:gd name="connsiteX90" fmla="*/ 5978567 w 6127689"/>
              <a:gd name="connsiteY90" fmla="*/ 4498605 h 6858000"/>
              <a:gd name="connsiteX91" fmla="*/ 5980106 w 6127689"/>
              <a:gd name="connsiteY91" fmla="*/ 4585087 h 6858000"/>
              <a:gd name="connsiteX92" fmla="*/ 5998138 w 6127689"/>
              <a:gd name="connsiteY92" fmla="*/ 4697518 h 6858000"/>
              <a:gd name="connsiteX93" fmla="*/ 6013516 w 6127689"/>
              <a:gd name="connsiteY93" fmla="*/ 4786619 h 6858000"/>
              <a:gd name="connsiteX94" fmla="*/ 6025404 w 6127689"/>
              <a:gd name="connsiteY94" fmla="*/ 4858148 h 6858000"/>
              <a:gd name="connsiteX95" fmla="*/ 6007749 w 6127689"/>
              <a:gd name="connsiteY95" fmla="*/ 4964715 h 6858000"/>
              <a:gd name="connsiteX96" fmla="*/ 6005269 w 6127689"/>
              <a:gd name="connsiteY96" fmla="*/ 5150567 h 6858000"/>
              <a:gd name="connsiteX97" fmla="*/ 6001127 w 6127689"/>
              <a:gd name="connsiteY97" fmla="*/ 5164609 h 6858000"/>
              <a:gd name="connsiteX98" fmla="*/ 5996647 w 6127689"/>
              <a:gd name="connsiteY98" fmla="*/ 5185640 h 6858000"/>
              <a:gd name="connsiteX99" fmla="*/ 5998514 w 6127689"/>
              <a:gd name="connsiteY99" fmla="*/ 5189673 h 6858000"/>
              <a:gd name="connsiteX100" fmla="*/ 6018409 w 6127689"/>
              <a:gd name="connsiteY100" fmla="*/ 5227157 h 6858000"/>
              <a:gd name="connsiteX101" fmla="*/ 6036748 w 6127689"/>
              <a:gd name="connsiteY101" fmla="*/ 5322752 h 6858000"/>
              <a:gd name="connsiteX102" fmla="*/ 6036943 w 6127689"/>
              <a:gd name="connsiteY102" fmla="*/ 5329480 h 6858000"/>
              <a:gd name="connsiteX103" fmla="*/ 6037236 w 6127689"/>
              <a:gd name="connsiteY103" fmla="*/ 5329634 h 6858000"/>
              <a:gd name="connsiteX104" fmla="*/ 6038019 w 6127689"/>
              <a:gd name="connsiteY104" fmla="*/ 5336764 h 6858000"/>
              <a:gd name="connsiteX105" fmla="*/ 6037298 w 6127689"/>
              <a:gd name="connsiteY105" fmla="*/ 5341753 h 6858000"/>
              <a:gd name="connsiteX106" fmla="*/ 6037677 w 6127689"/>
              <a:gd name="connsiteY106" fmla="*/ 5354807 h 6858000"/>
              <a:gd name="connsiteX107" fmla="*/ 6039728 w 6127689"/>
              <a:gd name="connsiteY107" fmla="*/ 5359416 h 6858000"/>
              <a:gd name="connsiteX108" fmla="*/ 6043311 w 6127689"/>
              <a:gd name="connsiteY108" fmla="*/ 5361407 h 6858000"/>
              <a:gd name="connsiteX109" fmla="*/ 6042954 w 6127689"/>
              <a:gd name="connsiteY109" fmla="*/ 5362576 h 6858000"/>
              <a:gd name="connsiteX110" fmla="*/ 6053435 w 6127689"/>
              <a:gd name="connsiteY110" fmla="*/ 5387547 h 6858000"/>
              <a:gd name="connsiteX111" fmla="*/ 6065933 w 6127689"/>
              <a:gd name="connsiteY111" fmla="*/ 5443002 h 6858000"/>
              <a:gd name="connsiteX112" fmla="*/ 6068640 w 6127689"/>
              <a:gd name="connsiteY112" fmla="*/ 5474503 h 6858000"/>
              <a:gd name="connsiteX113" fmla="*/ 6080922 w 6127689"/>
              <a:gd name="connsiteY113" fmla="*/ 5561070 h 6858000"/>
              <a:gd name="connsiteX114" fmla="*/ 6096949 w 6127689"/>
              <a:gd name="connsiteY114" fmla="*/ 5648179 h 6858000"/>
              <a:gd name="connsiteX115" fmla="*/ 6125703 w 6127689"/>
              <a:gd name="connsiteY115" fmla="*/ 5692894 h 6858000"/>
              <a:gd name="connsiteX116" fmla="*/ 6126670 w 6127689"/>
              <a:gd name="connsiteY116" fmla="*/ 5697882 h 6858000"/>
              <a:gd name="connsiteX117" fmla="*/ 6124061 w 6127689"/>
              <a:gd name="connsiteY117" fmla="*/ 5710294 h 6858000"/>
              <a:gd name="connsiteX118" fmla="*/ 6122213 w 6127689"/>
              <a:gd name="connsiteY118" fmla="*/ 5714762 h 6858000"/>
              <a:gd name="connsiteX119" fmla="*/ 6121353 w 6127689"/>
              <a:gd name="connsiteY119" fmla="*/ 5721725 h 6858000"/>
              <a:gd name="connsiteX120" fmla="*/ 6121607 w 6127689"/>
              <a:gd name="connsiteY120" fmla="*/ 5721959 h 6858000"/>
              <a:gd name="connsiteX121" fmla="*/ 6120262 w 6127689"/>
              <a:gd name="connsiteY121" fmla="*/ 5728358 h 6858000"/>
              <a:gd name="connsiteX122" fmla="*/ 6127024 w 6127689"/>
              <a:gd name="connsiteY122" fmla="*/ 5786902 h 6858000"/>
              <a:gd name="connsiteX123" fmla="*/ 6127519 w 6127689"/>
              <a:gd name="connsiteY123" fmla="*/ 5865775 h 6858000"/>
              <a:gd name="connsiteX124" fmla="*/ 6119217 w 6127689"/>
              <a:gd name="connsiteY124" fmla="*/ 5888542 h 6858000"/>
              <a:gd name="connsiteX125" fmla="*/ 6102493 w 6127689"/>
              <a:gd name="connsiteY125" fmla="*/ 5928602 h 6858000"/>
              <a:gd name="connsiteX126" fmla="*/ 6056863 w 6127689"/>
              <a:gd name="connsiteY126" fmla="*/ 6000643 h 6858000"/>
              <a:gd name="connsiteX127" fmla="*/ 6045436 w 6127689"/>
              <a:gd name="connsiteY127" fmla="*/ 6124480 h 6858000"/>
              <a:gd name="connsiteX128" fmla="*/ 6030489 w 6127689"/>
              <a:gd name="connsiteY128" fmla="*/ 6317666 h 6858000"/>
              <a:gd name="connsiteX129" fmla="*/ 6007492 w 6127689"/>
              <a:gd name="connsiteY129" fmla="*/ 6440818 h 6858000"/>
              <a:gd name="connsiteX130" fmla="*/ 6009467 w 6127689"/>
              <a:gd name="connsiteY130" fmla="*/ 6487076 h 6858000"/>
              <a:gd name="connsiteX131" fmla="*/ 5995064 w 6127689"/>
              <a:gd name="connsiteY131" fmla="*/ 6540791 h 6858000"/>
              <a:gd name="connsiteX132" fmla="*/ 5996309 w 6127689"/>
              <a:gd name="connsiteY132" fmla="*/ 6543961 h 6858000"/>
              <a:gd name="connsiteX133" fmla="*/ 5996048 w 6127689"/>
              <a:gd name="connsiteY133" fmla="*/ 6555444 h 6858000"/>
              <a:gd name="connsiteX134" fmla="*/ 6002524 w 6127689"/>
              <a:gd name="connsiteY134" fmla="*/ 6560188 h 6858000"/>
              <a:gd name="connsiteX135" fmla="*/ 6006823 w 6127689"/>
              <a:gd name="connsiteY135" fmla="*/ 6578546 h 6858000"/>
              <a:gd name="connsiteX136" fmla="*/ 6004510 w 6127689"/>
              <a:gd name="connsiteY136" fmla="*/ 6599256 h 6858000"/>
              <a:gd name="connsiteX137" fmla="*/ 5986207 w 6127689"/>
              <a:gd name="connsiteY137" fmla="*/ 6695855 h 6858000"/>
              <a:gd name="connsiteX138" fmla="*/ 5979428 w 6127689"/>
              <a:gd name="connsiteY138" fmla="*/ 6754678 h 6858000"/>
              <a:gd name="connsiteX139" fmla="*/ 5983398 w 6127689"/>
              <a:gd name="connsiteY139" fmla="*/ 6778641 h 6858000"/>
              <a:gd name="connsiteX140" fmla="*/ 5984543 w 6127689"/>
              <a:gd name="connsiteY140" fmla="*/ 6811016 h 6858000"/>
              <a:gd name="connsiteX141" fmla="*/ 5981802 w 6127689"/>
              <a:gd name="connsiteY141" fmla="*/ 6838578 h 6858000"/>
              <a:gd name="connsiteX142" fmla="*/ 5979671 w 6127689"/>
              <a:gd name="connsiteY142" fmla="*/ 6858000 h 6858000"/>
              <a:gd name="connsiteX143" fmla="*/ 0 w 6127689"/>
              <a:gd name="connsiteY143" fmla="*/ 6858000 h 6858000"/>
              <a:gd name="connsiteX144" fmla="*/ 0 w 6127689"/>
              <a:gd name="connsiteY144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3015 w 6127689"/>
              <a:gd name="connsiteY63" fmla="*/ 3762025 h 6858000"/>
              <a:gd name="connsiteX64" fmla="*/ 5696643 w 6127689"/>
              <a:gd name="connsiteY64" fmla="*/ 3773888 h 6858000"/>
              <a:gd name="connsiteX65" fmla="*/ 5699203 w 6127689"/>
              <a:gd name="connsiteY65" fmla="*/ 3775823 h 6858000"/>
              <a:gd name="connsiteX66" fmla="*/ 5704824 w 6127689"/>
              <a:gd name="connsiteY66" fmla="*/ 3785966 h 6858000"/>
              <a:gd name="connsiteX67" fmla="*/ 5733539 w 6127689"/>
              <a:gd name="connsiteY67" fmla="*/ 3818457 h 6858000"/>
              <a:gd name="connsiteX68" fmla="*/ 5768491 w 6127689"/>
              <a:gd name="connsiteY68" fmla="*/ 3914399 h 6858000"/>
              <a:gd name="connsiteX69" fmla="*/ 5793123 w 6127689"/>
              <a:gd name="connsiteY69" fmla="*/ 3969952 h 6858000"/>
              <a:gd name="connsiteX70" fmla="*/ 5808321 w 6127689"/>
              <a:gd name="connsiteY70" fmla="*/ 3988153 h 6858000"/>
              <a:gd name="connsiteX71" fmla="*/ 5825621 w 6127689"/>
              <a:gd name="connsiteY71" fmla="*/ 4015525 h 6858000"/>
              <a:gd name="connsiteX72" fmla="*/ 5860672 w 6127689"/>
              <a:gd name="connsiteY72" fmla="*/ 4061579 h 6858000"/>
              <a:gd name="connsiteX73" fmla="*/ 5872173 w 6127689"/>
              <a:gd name="connsiteY73" fmla="*/ 4088497 h 6858000"/>
              <a:gd name="connsiteX74" fmla="*/ 5883705 w 6127689"/>
              <a:gd name="connsiteY74" fmla="*/ 4101899 h 6858000"/>
              <a:gd name="connsiteX75" fmla="*/ 5894095 w 6127689"/>
              <a:gd name="connsiteY75" fmla="*/ 4128857 h 6858000"/>
              <a:gd name="connsiteX76" fmla="*/ 5898339 w 6127689"/>
              <a:gd name="connsiteY76" fmla="*/ 4140800 h 6858000"/>
              <a:gd name="connsiteX77" fmla="*/ 5899734 w 6127689"/>
              <a:gd name="connsiteY77" fmla="*/ 4145632 h 6858000"/>
              <a:gd name="connsiteX78" fmla="*/ 5903513 w 6127689"/>
              <a:gd name="connsiteY78" fmla="*/ 4187661 h 6858000"/>
              <a:gd name="connsiteX79" fmla="*/ 5917114 w 6127689"/>
              <a:gd name="connsiteY79" fmla="*/ 4213096 h 6858000"/>
              <a:gd name="connsiteX80" fmla="*/ 5924233 w 6127689"/>
              <a:gd name="connsiteY80" fmla="*/ 4242060 h 6858000"/>
              <a:gd name="connsiteX81" fmla="*/ 5928910 w 6127689"/>
              <a:gd name="connsiteY81" fmla="*/ 4300973 h 6858000"/>
              <a:gd name="connsiteX82" fmla="*/ 5939320 w 6127689"/>
              <a:gd name="connsiteY82" fmla="*/ 4340435 h 6858000"/>
              <a:gd name="connsiteX83" fmla="*/ 5946705 w 6127689"/>
              <a:gd name="connsiteY83" fmla="*/ 4428051 h 6858000"/>
              <a:gd name="connsiteX84" fmla="*/ 5949261 w 6127689"/>
              <a:gd name="connsiteY84" fmla="*/ 4449185 h 6858000"/>
              <a:gd name="connsiteX85" fmla="*/ 5957504 w 6127689"/>
              <a:gd name="connsiteY85" fmla="*/ 4465911 h 6858000"/>
              <a:gd name="connsiteX86" fmla="*/ 5964689 w 6127689"/>
              <a:gd name="connsiteY86" fmla="*/ 4468532 h 6858000"/>
              <a:gd name="connsiteX87" fmla="*/ 5967062 w 6127689"/>
              <a:gd name="connsiteY87" fmla="*/ 4479923 h 6858000"/>
              <a:gd name="connsiteX88" fmla="*/ 5968960 w 6127689"/>
              <a:gd name="connsiteY88" fmla="*/ 4482655 h 6858000"/>
              <a:gd name="connsiteX89" fmla="*/ 5978567 w 6127689"/>
              <a:gd name="connsiteY89" fmla="*/ 4498605 h 6858000"/>
              <a:gd name="connsiteX90" fmla="*/ 5980106 w 6127689"/>
              <a:gd name="connsiteY90" fmla="*/ 4585087 h 6858000"/>
              <a:gd name="connsiteX91" fmla="*/ 5998138 w 6127689"/>
              <a:gd name="connsiteY91" fmla="*/ 4697518 h 6858000"/>
              <a:gd name="connsiteX92" fmla="*/ 6013516 w 6127689"/>
              <a:gd name="connsiteY92" fmla="*/ 4786619 h 6858000"/>
              <a:gd name="connsiteX93" fmla="*/ 6025404 w 6127689"/>
              <a:gd name="connsiteY93" fmla="*/ 4858148 h 6858000"/>
              <a:gd name="connsiteX94" fmla="*/ 6007749 w 6127689"/>
              <a:gd name="connsiteY94" fmla="*/ 4964715 h 6858000"/>
              <a:gd name="connsiteX95" fmla="*/ 6005269 w 6127689"/>
              <a:gd name="connsiteY95" fmla="*/ 5150567 h 6858000"/>
              <a:gd name="connsiteX96" fmla="*/ 6001127 w 6127689"/>
              <a:gd name="connsiteY96" fmla="*/ 5164609 h 6858000"/>
              <a:gd name="connsiteX97" fmla="*/ 5996647 w 6127689"/>
              <a:gd name="connsiteY97" fmla="*/ 5185640 h 6858000"/>
              <a:gd name="connsiteX98" fmla="*/ 5998514 w 6127689"/>
              <a:gd name="connsiteY98" fmla="*/ 5189673 h 6858000"/>
              <a:gd name="connsiteX99" fmla="*/ 6018409 w 6127689"/>
              <a:gd name="connsiteY99" fmla="*/ 5227157 h 6858000"/>
              <a:gd name="connsiteX100" fmla="*/ 6036748 w 6127689"/>
              <a:gd name="connsiteY100" fmla="*/ 5322752 h 6858000"/>
              <a:gd name="connsiteX101" fmla="*/ 6036943 w 6127689"/>
              <a:gd name="connsiteY101" fmla="*/ 5329480 h 6858000"/>
              <a:gd name="connsiteX102" fmla="*/ 6037236 w 6127689"/>
              <a:gd name="connsiteY102" fmla="*/ 5329634 h 6858000"/>
              <a:gd name="connsiteX103" fmla="*/ 6038019 w 6127689"/>
              <a:gd name="connsiteY103" fmla="*/ 5336764 h 6858000"/>
              <a:gd name="connsiteX104" fmla="*/ 6037298 w 6127689"/>
              <a:gd name="connsiteY104" fmla="*/ 5341753 h 6858000"/>
              <a:gd name="connsiteX105" fmla="*/ 6037677 w 6127689"/>
              <a:gd name="connsiteY105" fmla="*/ 5354807 h 6858000"/>
              <a:gd name="connsiteX106" fmla="*/ 6039728 w 6127689"/>
              <a:gd name="connsiteY106" fmla="*/ 5359416 h 6858000"/>
              <a:gd name="connsiteX107" fmla="*/ 6043311 w 6127689"/>
              <a:gd name="connsiteY107" fmla="*/ 5361407 h 6858000"/>
              <a:gd name="connsiteX108" fmla="*/ 6042954 w 6127689"/>
              <a:gd name="connsiteY108" fmla="*/ 5362576 h 6858000"/>
              <a:gd name="connsiteX109" fmla="*/ 6053435 w 6127689"/>
              <a:gd name="connsiteY109" fmla="*/ 5387547 h 6858000"/>
              <a:gd name="connsiteX110" fmla="*/ 6065933 w 6127689"/>
              <a:gd name="connsiteY110" fmla="*/ 5443002 h 6858000"/>
              <a:gd name="connsiteX111" fmla="*/ 6068640 w 6127689"/>
              <a:gd name="connsiteY111" fmla="*/ 5474503 h 6858000"/>
              <a:gd name="connsiteX112" fmla="*/ 6080922 w 6127689"/>
              <a:gd name="connsiteY112" fmla="*/ 5561070 h 6858000"/>
              <a:gd name="connsiteX113" fmla="*/ 6096949 w 6127689"/>
              <a:gd name="connsiteY113" fmla="*/ 5648179 h 6858000"/>
              <a:gd name="connsiteX114" fmla="*/ 6125703 w 6127689"/>
              <a:gd name="connsiteY114" fmla="*/ 5692894 h 6858000"/>
              <a:gd name="connsiteX115" fmla="*/ 6126670 w 6127689"/>
              <a:gd name="connsiteY115" fmla="*/ 5697882 h 6858000"/>
              <a:gd name="connsiteX116" fmla="*/ 6124061 w 6127689"/>
              <a:gd name="connsiteY116" fmla="*/ 5710294 h 6858000"/>
              <a:gd name="connsiteX117" fmla="*/ 6122213 w 6127689"/>
              <a:gd name="connsiteY117" fmla="*/ 5714762 h 6858000"/>
              <a:gd name="connsiteX118" fmla="*/ 6121353 w 6127689"/>
              <a:gd name="connsiteY118" fmla="*/ 5721725 h 6858000"/>
              <a:gd name="connsiteX119" fmla="*/ 6121607 w 6127689"/>
              <a:gd name="connsiteY119" fmla="*/ 5721959 h 6858000"/>
              <a:gd name="connsiteX120" fmla="*/ 6120262 w 6127689"/>
              <a:gd name="connsiteY120" fmla="*/ 5728358 h 6858000"/>
              <a:gd name="connsiteX121" fmla="*/ 6127024 w 6127689"/>
              <a:gd name="connsiteY121" fmla="*/ 5786902 h 6858000"/>
              <a:gd name="connsiteX122" fmla="*/ 6127519 w 6127689"/>
              <a:gd name="connsiteY122" fmla="*/ 5865775 h 6858000"/>
              <a:gd name="connsiteX123" fmla="*/ 6119217 w 6127689"/>
              <a:gd name="connsiteY123" fmla="*/ 5888542 h 6858000"/>
              <a:gd name="connsiteX124" fmla="*/ 6102493 w 6127689"/>
              <a:gd name="connsiteY124" fmla="*/ 5928602 h 6858000"/>
              <a:gd name="connsiteX125" fmla="*/ 6056863 w 6127689"/>
              <a:gd name="connsiteY125" fmla="*/ 6000643 h 6858000"/>
              <a:gd name="connsiteX126" fmla="*/ 6045436 w 6127689"/>
              <a:gd name="connsiteY126" fmla="*/ 6124480 h 6858000"/>
              <a:gd name="connsiteX127" fmla="*/ 6030489 w 6127689"/>
              <a:gd name="connsiteY127" fmla="*/ 6317666 h 6858000"/>
              <a:gd name="connsiteX128" fmla="*/ 6007492 w 6127689"/>
              <a:gd name="connsiteY128" fmla="*/ 6440818 h 6858000"/>
              <a:gd name="connsiteX129" fmla="*/ 6009467 w 6127689"/>
              <a:gd name="connsiteY129" fmla="*/ 6487076 h 6858000"/>
              <a:gd name="connsiteX130" fmla="*/ 5995064 w 6127689"/>
              <a:gd name="connsiteY130" fmla="*/ 6540791 h 6858000"/>
              <a:gd name="connsiteX131" fmla="*/ 5996309 w 6127689"/>
              <a:gd name="connsiteY131" fmla="*/ 6543961 h 6858000"/>
              <a:gd name="connsiteX132" fmla="*/ 5996048 w 6127689"/>
              <a:gd name="connsiteY132" fmla="*/ 6555444 h 6858000"/>
              <a:gd name="connsiteX133" fmla="*/ 6002524 w 6127689"/>
              <a:gd name="connsiteY133" fmla="*/ 6560188 h 6858000"/>
              <a:gd name="connsiteX134" fmla="*/ 6006823 w 6127689"/>
              <a:gd name="connsiteY134" fmla="*/ 6578546 h 6858000"/>
              <a:gd name="connsiteX135" fmla="*/ 6004510 w 6127689"/>
              <a:gd name="connsiteY135" fmla="*/ 6599256 h 6858000"/>
              <a:gd name="connsiteX136" fmla="*/ 5986207 w 6127689"/>
              <a:gd name="connsiteY136" fmla="*/ 6695855 h 6858000"/>
              <a:gd name="connsiteX137" fmla="*/ 5979428 w 6127689"/>
              <a:gd name="connsiteY137" fmla="*/ 6754678 h 6858000"/>
              <a:gd name="connsiteX138" fmla="*/ 5983398 w 6127689"/>
              <a:gd name="connsiteY138" fmla="*/ 6778641 h 6858000"/>
              <a:gd name="connsiteX139" fmla="*/ 5984543 w 6127689"/>
              <a:gd name="connsiteY139" fmla="*/ 6811016 h 6858000"/>
              <a:gd name="connsiteX140" fmla="*/ 5981802 w 6127689"/>
              <a:gd name="connsiteY140" fmla="*/ 6838578 h 6858000"/>
              <a:gd name="connsiteX141" fmla="*/ 5979671 w 6127689"/>
              <a:gd name="connsiteY141" fmla="*/ 6858000 h 6858000"/>
              <a:gd name="connsiteX142" fmla="*/ 0 w 6127689"/>
              <a:gd name="connsiteY142" fmla="*/ 6858000 h 6858000"/>
              <a:gd name="connsiteX143" fmla="*/ 0 w 6127689"/>
              <a:gd name="connsiteY143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3015 w 6127689"/>
              <a:gd name="connsiteY63" fmla="*/ 3762025 h 6858000"/>
              <a:gd name="connsiteX64" fmla="*/ 5696643 w 6127689"/>
              <a:gd name="connsiteY64" fmla="*/ 3773888 h 6858000"/>
              <a:gd name="connsiteX65" fmla="*/ 5699203 w 6127689"/>
              <a:gd name="connsiteY65" fmla="*/ 3775823 h 6858000"/>
              <a:gd name="connsiteX66" fmla="*/ 5704824 w 6127689"/>
              <a:gd name="connsiteY66" fmla="*/ 3785966 h 6858000"/>
              <a:gd name="connsiteX67" fmla="*/ 5733539 w 6127689"/>
              <a:gd name="connsiteY67" fmla="*/ 3818457 h 6858000"/>
              <a:gd name="connsiteX68" fmla="*/ 5768491 w 6127689"/>
              <a:gd name="connsiteY68" fmla="*/ 3914399 h 6858000"/>
              <a:gd name="connsiteX69" fmla="*/ 5793123 w 6127689"/>
              <a:gd name="connsiteY69" fmla="*/ 3969952 h 6858000"/>
              <a:gd name="connsiteX70" fmla="*/ 5808321 w 6127689"/>
              <a:gd name="connsiteY70" fmla="*/ 3988153 h 6858000"/>
              <a:gd name="connsiteX71" fmla="*/ 5825621 w 6127689"/>
              <a:gd name="connsiteY71" fmla="*/ 4015525 h 6858000"/>
              <a:gd name="connsiteX72" fmla="*/ 5860672 w 6127689"/>
              <a:gd name="connsiteY72" fmla="*/ 4061579 h 6858000"/>
              <a:gd name="connsiteX73" fmla="*/ 5872173 w 6127689"/>
              <a:gd name="connsiteY73" fmla="*/ 4088497 h 6858000"/>
              <a:gd name="connsiteX74" fmla="*/ 5883705 w 6127689"/>
              <a:gd name="connsiteY74" fmla="*/ 4101899 h 6858000"/>
              <a:gd name="connsiteX75" fmla="*/ 5894095 w 6127689"/>
              <a:gd name="connsiteY75" fmla="*/ 4128857 h 6858000"/>
              <a:gd name="connsiteX76" fmla="*/ 5898339 w 6127689"/>
              <a:gd name="connsiteY76" fmla="*/ 4140800 h 6858000"/>
              <a:gd name="connsiteX77" fmla="*/ 5903513 w 6127689"/>
              <a:gd name="connsiteY77" fmla="*/ 4187661 h 6858000"/>
              <a:gd name="connsiteX78" fmla="*/ 5917114 w 6127689"/>
              <a:gd name="connsiteY78" fmla="*/ 4213096 h 6858000"/>
              <a:gd name="connsiteX79" fmla="*/ 5924233 w 6127689"/>
              <a:gd name="connsiteY79" fmla="*/ 4242060 h 6858000"/>
              <a:gd name="connsiteX80" fmla="*/ 5928910 w 6127689"/>
              <a:gd name="connsiteY80" fmla="*/ 4300973 h 6858000"/>
              <a:gd name="connsiteX81" fmla="*/ 5939320 w 6127689"/>
              <a:gd name="connsiteY81" fmla="*/ 4340435 h 6858000"/>
              <a:gd name="connsiteX82" fmla="*/ 5946705 w 6127689"/>
              <a:gd name="connsiteY82" fmla="*/ 4428051 h 6858000"/>
              <a:gd name="connsiteX83" fmla="*/ 5949261 w 6127689"/>
              <a:gd name="connsiteY83" fmla="*/ 4449185 h 6858000"/>
              <a:gd name="connsiteX84" fmla="*/ 5957504 w 6127689"/>
              <a:gd name="connsiteY84" fmla="*/ 4465911 h 6858000"/>
              <a:gd name="connsiteX85" fmla="*/ 5964689 w 6127689"/>
              <a:gd name="connsiteY85" fmla="*/ 4468532 h 6858000"/>
              <a:gd name="connsiteX86" fmla="*/ 5967062 w 6127689"/>
              <a:gd name="connsiteY86" fmla="*/ 4479923 h 6858000"/>
              <a:gd name="connsiteX87" fmla="*/ 5968960 w 6127689"/>
              <a:gd name="connsiteY87" fmla="*/ 4482655 h 6858000"/>
              <a:gd name="connsiteX88" fmla="*/ 5978567 w 6127689"/>
              <a:gd name="connsiteY88" fmla="*/ 4498605 h 6858000"/>
              <a:gd name="connsiteX89" fmla="*/ 5980106 w 6127689"/>
              <a:gd name="connsiteY89" fmla="*/ 4585087 h 6858000"/>
              <a:gd name="connsiteX90" fmla="*/ 5998138 w 6127689"/>
              <a:gd name="connsiteY90" fmla="*/ 4697518 h 6858000"/>
              <a:gd name="connsiteX91" fmla="*/ 6013516 w 6127689"/>
              <a:gd name="connsiteY91" fmla="*/ 4786619 h 6858000"/>
              <a:gd name="connsiteX92" fmla="*/ 6025404 w 6127689"/>
              <a:gd name="connsiteY92" fmla="*/ 4858148 h 6858000"/>
              <a:gd name="connsiteX93" fmla="*/ 6007749 w 6127689"/>
              <a:gd name="connsiteY93" fmla="*/ 4964715 h 6858000"/>
              <a:gd name="connsiteX94" fmla="*/ 6005269 w 6127689"/>
              <a:gd name="connsiteY94" fmla="*/ 5150567 h 6858000"/>
              <a:gd name="connsiteX95" fmla="*/ 6001127 w 6127689"/>
              <a:gd name="connsiteY95" fmla="*/ 5164609 h 6858000"/>
              <a:gd name="connsiteX96" fmla="*/ 5996647 w 6127689"/>
              <a:gd name="connsiteY96" fmla="*/ 5185640 h 6858000"/>
              <a:gd name="connsiteX97" fmla="*/ 5998514 w 6127689"/>
              <a:gd name="connsiteY97" fmla="*/ 5189673 h 6858000"/>
              <a:gd name="connsiteX98" fmla="*/ 6018409 w 6127689"/>
              <a:gd name="connsiteY98" fmla="*/ 5227157 h 6858000"/>
              <a:gd name="connsiteX99" fmla="*/ 6036748 w 6127689"/>
              <a:gd name="connsiteY99" fmla="*/ 5322752 h 6858000"/>
              <a:gd name="connsiteX100" fmla="*/ 6036943 w 6127689"/>
              <a:gd name="connsiteY100" fmla="*/ 5329480 h 6858000"/>
              <a:gd name="connsiteX101" fmla="*/ 6037236 w 6127689"/>
              <a:gd name="connsiteY101" fmla="*/ 5329634 h 6858000"/>
              <a:gd name="connsiteX102" fmla="*/ 6038019 w 6127689"/>
              <a:gd name="connsiteY102" fmla="*/ 5336764 h 6858000"/>
              <a:gd name="connsiteX103" fmla="*/ 6037298 w 6127689"/>
              <a:gd name="connsiteY103" fmla="*/ 5341753 h 6858000"/>
              <a:gd name="connsiteX104" fmla="*/ 6037677 w 6127689"/>
              <a:gd name="connsiteY104" fmla="*/ 5354807 h 6858000"/>
              <a:gd name="connsiteX105" fmla="*/ 6039728 w 6127689"/>
              <a:gd name="connsiteY105" fmla="*/ 5359416 h 6858000"/>
              <a:gd name="connsiteX106" fmla="*/ 6043311 w 6127689"/>
              <a:gd name="connsiteY106" fmla="*/ 5361407 h 6858000"/>
              <a:gd name="connsiteX107" fmla="*/ 6042954 w 6127689"/>
              <a:gd name="connsiteY107" fmla="*/ 5362576 h 6858000"/>
              <a:gd name="connsiteX108" fmla="*/ 6053435 w 6127689"/>
              <a:gd name="connsiteY108" fmla="*/ 5387547 h 6858000"/>
              <a:gd name="connsiteX109" fmla="*/ 6065933 w 6127689"/>
              <a:gd name="connsiteY109" fmla="*/ 5443002 h 6858000"/>
              <a:gd name="connsiteX110" fmla="*/ 6068640 w 6127689"/>
              <a:gd name="connsiteY110" fmla="*/ 5474503 h 6858000"/>
              <a:gd name="connsiteX111" fmla="*/ 6080922 w 6127689"/>
              <a:gd name="connsiteY111" fmla="*/ 5561070 h 6858000"/>
              <a:gd name="connsiteX112" fmla="*/ 6096949 w 6127689"/>
              <a:gd name="connsiteY112" fmla="*/ 5648179 h 6858000"/>
              <a:gd name="connsiteX113" fmla="*/ 6125703 w 6127689"/>
              <a:gd name="connsiteY113" fmla="*/ 5692894 h 6858000"/>
              <a:gd name="connsiteX114" fmla="*/ 6126670 w 6127689"/>
              <a:gd name="connsiteY114" fmla="*/ 5697882 h 6858000"/>
              <a:gd name="connsiteX115" fmla="*/ 6124061 w 6127689"/>
              <a:gd name="connsiteY115" fmla="*/ 5710294 h 6858000"/>
              <a:gd name="connsiteX116" fmla="*/ 6122213 w 6127689"/>
              <a:gd name="connsiteY116" fmla="*/ 5714762 h 6858000"/>
              <a:gd name="connsiteX117" fmla="*/ 6121353 w 6127689"/>
              <a:gd name="connsiteY117" fmla="*/ 5721725 h 6858000"/>
              <a:gd name="connsiteX118" fmla="*/ 6121607 w 6127689"/>
              <a:gd name="connsiteY118" fmla="*/ 5721959 h 6858000"/>
              <a:gd name="connsiteX119" fmla="*/ 6120262 w 6127689"/>
              <a:gd name="connsiteY119" fmla="*/ 5728358 h 6858000"/>
              <a:gd name="connsiteX120" fmla="*/ 6127024 w 6127689"/>
              <a:gd name="connsiteY120" fmla="*/ 5786902 h 6858000"/>
              <a:gd name="connsiteX121" fmla="*/ 6127519 w 6127689"/>
              <a:gd name="connsiteY121" fmla="*/ 5865775 h 6858000"/>
              <a:gd name="connsiteX122" fmla="*/ 6119217 w 6127689"/>
              <a:gd name="connsiteY122" fmla="*/ 5888542 h 6858000"/>
              <a:gd name="connsiteX123" fmla="*/ 6102493 w 6127689"/>
              <a:gd name="connsiteY123" fmla="*/ 5928602 h 6858000"/>
              <a:gd name="connsiteX124" fmla="*/ 6056863 w 6127689"/>
              <a:gd name="connsiteY124" fmla="*/ 6000643 h 6858000"/>
              <a:gd name="connsiteX125" fmla="*/ 6045436 w 6127689"/>
              <a:gd name="connsiteY125" fmla="*/ 6124480 h 6858000"/>
              <a:gd name="connsiteX126" fmla="*/ 6030489 w 6127689"/>
              <a:gd name="connsiteY126" fmla="*/ 6317666 h 6858000"/>
              <a:gd name="connsiteX127" fmla="*/ 6007492 w 6127689"/>
              <a:gd name="connsiteY127" fmla="*/ 6440818 h 6858000"/>
              <a:gd name="connsiteX128" fmla="*/ 6009467 w 6127689"/>
              <a:gd name="connsiteY128" fmla="*/ 6487076 h 6858000"/>
              <a:gd name="connsiteX129" fmla="*/ 5995064 w 6127689"/>
              <a:gd name="connsiteY129" fmla="*/ 6540791 h 6858000"/>
              <a:gd name="connsiteX130" fmla="*/ 5996309 w 6127689"/>
              <a:gd name="connsiteY130" fmla="*/ 6543961 h 6858000"/>
              <a:gd name="connsiteX131" fmla="*/ 5996048 w 6127689"/>
              <a:gd name="connsiteY131" fmla="*/ 6555444 h 6858000"/>
              <a:gd name="connsiteX132" fmla="*/ 6002524 w 6127689"/>
              <a:gd name="connsiteY132" fmla="*/ 6560188 h 6858000"/>
              <a:gd name="connsiteX133" fmla="*/ 6006823 w 6127689"/>
              <a:gd name="connsiteY133" fmla="*/ 6578546 h 6858000"/>
              <a:gd name="connsiteX134" fmla="*/ 6004510 w 6127689"/>
              <a:gd name="connsiteY134" fmla="*/ 6599256 h 6858000"/>
              <a:gd name="connsiteX135" fmla="*/ 5986207 w 6127689"/>
              <a:gd name="connsiteY135" fmla="*/ 6695855 h 6858000"/>
              <a:gd name="connsiteX136" fmla="*/ 5979428 w 6127689"/>
              <a:gd name="connsiteY136" fmla="*/ 6754678 h 6858000"/>
              <a:gd name="connsiteX137" fmla="*/ 5983398 w 6127689"/>
              <a:gd name="connsiteY137" fmla="*/ 6778641 h 6858000"/>
              <a:gd name="connsiteX138" fmla="*/ 5984543 w 6127689"/>
              <a:gd name="connsiteY138" fmla="*/ 6811016 h 6858000"/>
              <a:gd name="connsiteX139" fmla="*/ 5981802 w 6127689"/>
              <a:gd name="connsiteY139" fmla="*/ 6838578 h 6858000"/>
              <a:gd name="connsiteX140" fmla="*/ 5979671 w 6127689"/>
              <a:gd name="connsiteY140" fmla="*/ 6858000 h 6858000"/>
              <a:gd name="connsiteX141" fmla="*/ 0 w 6127689"/>
              <a:gd name="connsiteY141" fmla="*/ 6858000 h 6858000"/>
              <a:gd name="connsiteX142" fmla="*/ 0 w 6127689"/>
              <a:gd name="connsiteY142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57023 w 6127689"/>
              <a:gd name="connsiteY45" fmla="*/ 2858292 h 6858000"/>
              <a:gd name="connsiteX46" fmla="*/ 5479298 w 6127689"/>
              <a:gd name="connsiteY46" fmla="*/ 2947791 h 6858000"/>
              <a:gd name="connsiteX47" fmla="*/ 5481770 w 6127689"/>
              <a:gd name="connsiteY47" fmla="*/ 2951352 h 6858000"/>
              <a:gd name="connsiteX48" fmla="*/ 5482045 w 6127689"/>
              <a:gd name="connsiteY48" fmla="*/ 2984371 h 6858000"/>
              <a:gd name="connsiteX49" fmla="*/ 5482415 w 6127689"/>
              <a:gd name="connsiteY49" fmla="*/ 3004079 h 6858000"/>
              <a:gd name="connsiteX50" fmla="*/ 5503944 w 6127689"/>
              <a:gd name="connsiteY50" fmla="*/ 3123335 h 6858000"/>
              <a:gd name="connsiteX51" fmla="*/ 5516007 w 6127689"/>
              <a:gd name="connsiteY51" fmla="*/ 3258473 h 6858000"/>
              <a:gd name="connsiteX52" fmla="*/ 5566839 w 6127689"/>
              <a:gd name="connsiteY52" fmla="*/ 3345295 h 6858000"/>
              <a:gd name="connsiteX53" fmla="*/ 5589758 w 6127689"/>
              <a:gd name="connsiteY53" fmla="*/ 3506453 h 6858000"/>
              <a:gd name="connsiteX54" fmla="*/ 5596144 w 6127689"/>
              <a:gd name="connsiteY54" fmla="*/ 3534624 h 6858000"/>
              <a:gd name="connsiteX55" fmla="*/ 5597750 w 6127689"/>
              <a:gd name="connsiteY55" fmla="*/ 3534129 h 6858000"/>
              <a:gd name="connsiteX56" fmla="*/ 5599700 w 6127689"/>
              <a:gd name="connsiteY56" fmla="*/ 3547221 h 6858000"/>
              <a:gd name="connsiteX57" fmla="*/ 5615031 w 6127689"/>
              <a:gd name="connsiteY57" fmla="*/ 3557482 h 6858000"/>
              <a:gd name="connsiteX58" fmla="*/ 5618377 w 6127689"/>
              <a:gd name="connsiteY58" fmla="*/ 3588431 h 6858000"/>
              <a:gd name="connsiteX59" fmla="*/ 5612155 w 6127689"/>
              <a:gd name="connsiteY59" fmla="*/ 3589869 h 6858000"/>
              <a:gd name="connsiteX60" fmla="*/ 5620843 w 6127689"/>
              <a:gd name="connsiteY60" fmla="*/ 3606745 h 6858000"/>
              <a:gd name="connsiteX61" fmla="*/ 5655472 w 6127689"/>
              <a:gd name="connsiteY61" fmla="*/ 3678877 h 6858000"/>
              <a:gd name="connsiteX62" fmla="*/ 5683015 w 6127689"/>
              <a:gd name="connsiteY62" fmla="*/ 3762025 h 6858000"/>
              <a:gd name="connsiteX63" fmla="*/ 5696643 w 6127689"/>
              <a:gd name="connsiteY63" fmla="*/ 3773888 h 6858000"/>
              <a:gd name="connsiteX64" fmla="*/ 5699203 w 6127689"/>
              <a:gd name="connsiteY64" fmla="*/ 3775823 h 6858000"/>
              <a:gd name="connsiteX65" fmla="*/ 5704824 w 6127689"/>
              <a:gd name="connsiteY65" fmla="*/ 3785966 h 6858000"/>
              <a:gd name="connsiteX66" fmla="*/ 5733539 w 6127689"/>
              <a:gd name="connsiteY66" fmla="*/ 3818457 h 6858000"/>
              <a:gd name="connsiteX67" fmla="*/ 5768491 w 6127689"/>
              <a:gd name="connsiteY67" fmla="*/ 3914399 h 6858000"/>
              <a:gd name="connsiteX68" fmla="*/ 5793123 w 6127689"/>
              <a:gd name="connsiteY68" fmla="*/ 3969952 h 6858000"/>
              <a:gd name="connsiteX69" fmla="*/ 5808321 w 6127689"/>
              <a:gd name="connsiteY69" fmla="*/ 3988153 h 6858000"/>
              <a:gd name="connsiteX70" fmla="*/ 5825621 w 6127689"/>
              <a:gd name="connsiteY70" fmla="*/ 4015525 h 6858000"/>
              <a:gd name="connsiteX71" fmla="*/ 5860672 w 6127689"/>
              <a:gd name="connsiteY71" fmla="*/ 4061579 h 6858000"/>
              <a:gd name="connsiteX72" fmla="*/ 5872173 w 6127689"/>
              <a:gd name="connsiteY72" fmla="*/ 4088497 h 6858000"/>
              <a:gd name="connsiteX73" fmla="*/ 5883705 w 6127689"/>
              <a:gd name="connsiteY73" fmla="*/ 4101899 h 6858000"/>
              <a:gd name="connsiteX74" fmla="*/ 5894095 w 6127689"/>
              <a:gd name="connsiteY74" fmla="*/ 4128857 h 6858000"/>
              <a:gd name="connsiteX75" fmla="*/ 5898339 w 6127689"/>
              <a:gd name="connsiteY75" fmla="*/ 4140800 h 6858000"/>
              <a:gd name="connsiteX76" fmla="*/ 5903513 w 6127689"/>
              <a:gd name="connsiteY76" fmla="*/ 4187661 h 6858000"/>
              <a:gd name="connsiteX77" fmla="*/ 5917114 w 6127689"/>
              <a:gd name="connsiteY77" fmla="*/ 4213096 h 6858000"/>
              <a:gd name="connsiteX78" fmla="*/ 5924233 w 6127689"/>
              <a:gd name="connsiteY78" fmla="*/ 4242060 h 6858000"/>
              <a:gd name="connsiteX79" fmla="*/ 5928910 w 6127689"/>
              <a:gd name="connsiteY79" fmla="*/ 4300973 h 6858000"/>
              <a:gd name="connsiteX80" fmla="*/ 5939320 w 6127689"/>
              <a:gd name="connsiteY80" fmla="*/ 4340435 h 6858000"/>
              <a:gd name="connsiteX81" fmla="*/ 5946705 w 6127689"/>
              <a:gd name="connsiteY81" fmla="*/ 4428051 h 6858000"/>
              <a:gd name="connsiteX82" fmla="*/ 5949261 w 6127689"/>
              <a:gd name="connsiteY82" fmla="*/ 4449185 h 6858000"/>
              <a:gd name="connsiteX83" fmla="*/ 5957504 w 6127689"/>
              <a:gd name="connsiteY83" fmla="*/ 4465911 h 6858000"/>
              <a:gd name="connsiteX84" fmla="*/ 5964689 w 6127689"/>
              <a:gd name="connsiteY84" fmla="*/ 4468532 h 6858000"/>
              <a:gd name="connsiteX85" fmla="*/ 5967062 w 6127689"/>
              <a:gd name="connsiteY85" fmla="*/ 4479923 h 6858000"/>
              <a:gd name="connsiteX86" fmla="*/ 5968960 w 6127689"/>
              <a:gd name="connsiteY86" fmla="*/ 4482655 h 6858000"/>
              <a:gd name="connsiteX87" fmla="*/ 5978567 w 6127689"/>
              <a:gd name="connsiteY87" fmla="*/ 4498605 h 6858000"/>
              <a:gd name="connsiteX88" fmla="*/ 5980106 w 6127689"/>
              <a:gd name="connsiteY88" fmla="*/ 4585087 h 6858000"/>
              <a:gd name="connsiteX89" fmla="*/ 5998138 w 6127689"/>
              <a:gd name="connsiteY89" fmla="*/ 4697518 h 6858000"/>
              <a:gd name="connsiteX90" fmla="*/ 6013516 w 6127689"/>
              <a:gd name="connsiteY90" fmla="*/ 4786619 h 6858000"/>
              <a:gd name="connsiteX91" fmla="*/ 6025404 w 6127689"/>
              <a:gd name="connsiteY91" fmla="*/ 4858148 h 6858000"/>
              <a:gd name="connsiteX92" fmla="*/ 6007749 w 6127689"/>
              <a:gd name="connsiteY92" fmla="*/ 4964715 h 6858000"/>
              <a:gd name="connsiteX93" fmla="*/ 6005269 w 6127689"/>
              <a:gd name="connsiteY93" fmla="*/ 5150567 h 6858000"/>
              <a:gd name="connsiteX94" fmla="*/ 6001127 w 6127689"/>
              <a:gd name="connsiteY94" fmla="*/ 5164609 h 6858000"/>
              <a:gd name="connsiteX95" fmla="*/ 5996647 w 6127689"/>
              <a:gd name="connsiteY95" fmla="*/ 5185640 h 6858000"/>
              <a:gd name="connsiteX96" fmla="*/ 5998514 w 6127689"/>
              <a:gd name="connsiteY96" fmla="*/ 5189673 h 6858000"/>
              <a:gd name="connsiteX97" fmla="*/ 6018409 w 6127689"/>
              <a:gd name="connsiteY97" fmla="*/ 5227157 h 6858000"/>
              <a:gd name="connsiteX98" fmla="*/ 6036748 w 6127689"/>
              <a:gd name="connsiteY98" fmla="*/ 5322752 h 6858000"/>
              <a:gd name="connsiteX99" fmla="*/ 6036943 w 6127689"/>
              <a:gd name="connsiteY99" fmla="*/ 5329480 h 6858000"/>
              <a:gd name="connsiteX100" fmla="*/ 6037236 w 6127689"/>
              <a:gd name="connsiteY100" fmla="*/ 5329634 h 6858000"/>
              <a:gd name="connsiteX101" fmla="*/ 6038019 w 6127689"/>
              <a:gd name="connsiteY101" fmla="*/ 5336764 h 6858000"/>
              <a:gd name="connsiteX102" fmla="*/ 6037298 w 6127689"/>
              <a:gd name="connsiteY102" fmla="*/ 5341753 h 6858000"/>
              <a:gd name="connsiteX103" fmla="*/ 6037677 w 6127689"/>
              <a:gd name="connsiteY103" fmla="*/ 5354807 h 6858000"/>
              <a:gd name="connsiteX104" fmla="*/ 6039728 w 6127689"/>
              <a:gd name="connsiteY104" fmla="*/ 5359416 h 6858000"/>
              <a:gd name="connsiteX105" fmla="*/ 6043311 w 6127689"/>
              <a:gd name="connsiteY105" fmla="*/ 5361407 h 6858000"/>
              <a:gd name="connsiteX106" fmla="*/ 6042954 w 6127689"/>
              <a:gd name="connsiteY106" fmla="*/ 5362576 h 6858000"/>
              <a:gd name="connsiteX107" fmla="*/ 6053435 w 6127689"/>
              <a:gd name="connsiteY107" fmla="*/ 5387547 h 6858000"/>
              <a:gd name="connsiteX108" fmla="*/ 6065933 w 6127689"/>
              <a:gd name="connsiteY108" fmla="*/ 5443002 h 6858000"/>
              <a:gd name="connsiteX109" fmla="*/ 6068640 w 6127689"/>
              <a:gd name="connsiteY109" fmla="*/ 5474503 h 6858000"/>
              <a:gd name="connsiteX110" fmla="*/ 6080922 w 6127689"/>
              <a:gd name="connsiteY110" fmla="*/ 5561070 h 6858000"/>
              <a:gd name="connsiteX111" fmla="*/ 6096949 w 6127689"/>
              <a:gd name="connsiteY111" fmla="*/ 5648179 h 6858000"/>
              <a:gd name="connsiteX112" fmla="*/ 6125703 w 6127689"/>
              <a:gd name="connsiteY112" fmla="*/ 5692894 h 6858000"/>
              <a:gd name="connsiteX113" fmla="*/ 6126670 w 6127689"/>
              <a:gd name="connsiteY113" fmla="*/ 5697882 h 6858000"/>
              <a:gd name="connsiteX114" fmla="*/ 6124061 w 6127689"/>
              <a:gd name="connsiteY114" fmla="*/ 5710294 h 6858000"/>
              <a:gd name="connsiteX115" fmla="*/ 6122213 w 6127689"/>
              <a:gd name="connsiteY115" fmla="*/ 5714762 h 6858000"/>
              <a:gd name="connsiteX116" fmla="*/ 6121353 w 6127689"/>
              <a:gd name="connsiteY116" fmla="*/ 5721725 h 6858000"/>
              <a:gd name="connsiteX117" fmla="*/ 6121607 w 6127689"/>
              <a:gd name="connsiteY117" fmla="*/ 5721959 h 6858000"/>
              <a:gd name="connsiteX118" fmla="*/ 6120262 w 6127689"/>
              <a:gd name="connsiteY118" fmla="*/ 5728358 h 6858000"/>
              <a:gd name="connsiteX119" fmla="*/ 6127024 w 6127689"/>
              <a:gd name="connsiteY119" fmla="*/ 5786902 h 6858000"/>
              <a:gd name="connsiteX120" fmla="*/ 6127519 w 6127689"/>
              <a:gd name="connsiteY120" fmla="*/ 5865775 h 6858000"/>
              <a:gd name="connsiteX121" fmla="*/ 6119217 w 6127689"/>
              <a:gd name="connsiteY121" fmla="*/ 5888542 h 6858000"/>
              <a:gd name="connsiteX122" fmla="*/ 6102493 w 6127689"/>
              <a:gd name="connsiteY122" fmla="*/ 5928602 h 6858000"/>
              <a:gd name="connsiteX123" fmla="*/ 6056863 w 6127689"/>
              <a:gd name="connsiteY123" fmla="*/ 6000643 h 6858000"/>
              <a:gd name="connsiteX124" fmla="*/ 6045436 w 6127689"/>
              <a:gd name="connsiteY124" fmla="*/ 6124480 h 6858000"/>
              <a:gd name="connsiteX125" fmla="*/ 6030489 w 6127689"/>
              <a:gd name="connsiteY125" fmla="*/ 6317666 h 6858000"/>
              <a:gd name="connsiteX126" fmla="*/ 6007492 w 6127689"/>
              <a:gd name="connsiteY126" fmla="*/ 6440818 h 6858000"/>
              <a:gd name="connsiteX127" fmla="*/ 6009467 w 6127689"/>
              <a:gd name="connsiteY127" fmla="*/ 6487076 h 6858000"/>
              <a:gd name="connsiteX128" fmla="*/ 5995064 w 6127689"/>
              <a:gd name="connsiteY128" fmla="*/ 6540791 h 6858000"/>
              <a:gd name="connsiteX129" fmla="*/ 5996309 w 6127689"/>
              <a:gd name="connsiteY129" fmla="*/ 6543961 h 6858000"/>
              <a:gd name="connsiteX130" fmla="*/ 5996048 w 6127689"/>
              <a:gd name="connsiteY130" fmla="*/ 6555444 h 6858000"/>
              <a:gd name="connsiteX131" fmla="*/ 6002524 w 6127689"/>
              <a:gd name="connsiteY131" fmla="*/ 6560188 h 6858000"/>
              <a:gd name="connsiteX132" fmla="*/ 6006823 w 6127689"/>
              <a:gd name="connsiteY132" fmla="*/ 6578546 h 6858000"/>
              <a:gd name="connsiteX133" fmla="*/ 6004510 w 6127689"/>
              <a:gd name="connsiteY133" fmla="*/ 6599256 h 6858000"/>
              <a:gd name="connsiteX134" fmla="*/ 5986207 w 6127689"/>
              <a:gd name="connsiteY134" fmla="*/ 6695855 h 6858000"/>
              <a:gd name="connsiteX135" fmla="*/ 5979428 w 6127689"/>
              <a:gd name="connsiteY135" fmla="*/ 6754678 h 6858000"/>
              <a:gd name="connsiteX136" fmla="*/ 5983398 w 6127689"/>
              <a:gd name="connsiteY136" fmla="*/ 6778641 h 6858000"/>
              <a:gd name="connsiteX137" fmla="*/ 5984543 w 6127689"/>
              <a:gd name="connsiteY137" fmla="*/ 6811016 h 6858000"/>
              <a:gd name="connsiteX138" fmla="*/ 5981802 w 6127689"/>
              <a:gd name="connsiteY138" fmla="*/ 6838578 h 6858000"/>
              <a:gd name="connsiteX139" fmla="*/ 5979671 w 6127689"/>
              <a:gd name="connsiteY139" fmla="*/ 6858000 h 6858000"/>
              <a:gd name="connsiteX140" fmla="*/ 0 w 6127689"/>
              <a:gd name="connsiteY140" fmla="*/ 6858000 h 6858000"/>
              <a:gd name="connsiteX141" fmla="*/ 0 w 6127689"/>
              <a:gd name="connsiteY141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8542 w 6127689"/>
              <a:gd name="connsiteY43" fmla="*/ 2817745 h 6858000"/>
              <a:gd name="connsiteX44" fmla="*/ 5457023 w 6127689"/>
              <a:gd name="connsiteY44" fmla="*/ 2858292 h 6858000"/>
              <a:gd name="connsiteX45" fmla="*/ 5479298 w 6127689"/>
              <a:gd name="connsiteY45" fmla="*/ 2947791 h 6858000"/>
              <a:gd name="connsiteX46" fmla="*/ 5481770 w 6127689"/>
              <a:gd name="connsiteY46" fmla="*/ 2951352 h 6858000"/>
              <a:gd name="connsiteX47" fmla="*/ 5482045 w 6127689"/>
              <a:gd name="connsiteY47" fmla="*/ 2984371 h 6858000"/>
              <a:gd name="connsiteX48" fmla="*/ 5482415 w 6127689"/>
              <a:gd name="connsiteY48" fmla="*/ 3004079 h 6858000"/>
              <a:gd name="connsiteX49" fmla="*/ 5503944 w 6127689"/>
              <a:gd name="connsiteY49" fmla="*/ 3123335 h 6858000"/>
              <a:gd name="connsiteX50" fmla="*/ 5516007 w 6127689"/>
              <a:gd name="connsiteY50" fmla="*/ 3258473 h 6858000"/>
              <a:gd name="connsiteX51" fmla="*/ 5566839 w 6127689"/>
              <a:gd name="connsiteY51" fmla="*/ 3345295 h 6858000"/>
              <a:gd name="connsiteX52" fmla="*/ 5589758 w 6127689"/>
              <a:gd name="connsiteY52" fmla="*/ 3506453 h 6858000"/>
              <a:gd name="connsiteX53" fmla="*/ 5596144 w 6127689"/>
              <a:gd name="connsiteY53" fmla="*/ 3534624 h 6858000"/>
              <a:gd name="connsiteX54" fmla="*/ 5597750 w 6127689"/>
              <a:gd name="connsiteY54" fmla="*/ 3534129 h 6858000"/>
              <a:gd name="connsiteX55" fmla="*/ 5599700 w 6127689"/>
              <a:gd name="connsiteY55" fmla="*/ 3547221 h 6858000"/>
              <a:gd name="connsiteX56" fmla="*/ 5615031 w 6127689"/>
              <a:gd name="connsiteY56" fmla="*/ 3557482 h 6858000"/>
              <a:gd name="connsiteX57" fmla="*/ 5618377 w 6127689"/>
              <a:gd name="connsiteY57" fmla="*/ 3588431 h 6858000"/>
              <a:gd name="connsiteX58" fmla="*/ 5612155 w 6127689"/>
              <a:gd name="connsiteY58" fmla="*/ 3589869 h 6858000"/>
              <a:gd name="connsiteX59" fmla="*/ 5620843 w 6127689"/>
              <a:gd name="connsiteY59" fmla="*/ 3606745 h 6858000"/>
              <a:gd name="connsiteX60" fmla="*/ 5655472 w 6127689"/>
              <a:gd name="connsiteY60" fmla="*/ 3678877 h 6858000"/>
              <a:gd name="connsiteX61" fmla="*/ 5683015 w 6127689"/>
              <a:gd name="connsiteY61" fmla="*/ 3762025 h 6858000"/>
              <a:gd name="connsiteX62" fmla="*/ 5696643 w 6127689"/>
              <a:gd name="connsiteY62" fmla="*/ 3773888 h 6858000"/>
              <a:gd name="connsiteX63" fmla="*/ 5699203 w 6127689"/>
              <a:gd name="connsiteY63" fmla="*/ 3775823 h 6858000"/>
              <a:gd name="connsiteX64" fmla="*/ 5704824 w 6127689"/>
              <a:gd name="connsiteY64" fmla="*/ 3785966 h 6858000"/>
              <a:gd name="connsiteX65" fmla="*/ 5733539 w 6127689"/>
              <a:gd name="connsiteY65" fmla="*/ 3818457 h 6858000"/>
              <a:gd name="connsiteX66" fmla="*/ 5768491 w 6127689"/>
              <a:gd name="connsiteY66" fmla="*/ 3914399 h 6858000"/>
              <a:gd name="connsiteX67" fmla="*/ 5793123 w 6127689"/>
              <a:gd name="connsiteY67" fmla="*/ 3969952 h 6858000"/>
              <a:gd name="connsiteX68" fmla="*/ 5808321 w 6127689"/>
              <a:gd name="connsiteY68" fmla="*/ 3988153 h 6858000"/>
              <a:gd name="connsiteX69" fmla="*/ 5825621 w 6127689"/>
              <a:gd name="connsiteY69" fmla="*/ 4015525 h 6858000"/>
              <a:gd name="connsiteX70" fmla="*/ 5860672 w 6127689"/>
              <a:gd name="connsiteY70" fmla="*/ 4061579 h 6858000"/>
              <a:gd name="connsiteX71" fmla="*/ 5872173 w 6127689"/>
              <a:gd name="connsiteY71" fmla="*/ 4088497 h 6858000"/>
              <a:gd name="connsiteX72" fmla="*/ 5883705 w 6127689"/>
              <a:gd name="connsiteY72" fmla="*/ 4101899 h 6858000"/>
              <a:gd name="connsiteX73" fmla="*/ 5894095 w 6127689"/>
              <a:gd name="connsiteY73" fmla="*/ 4128857 h 6858000"/>
              <a:gd name="connsiteX74" fmla="*/ 5898339 w 6127689"/>
              <a:gd name="connsiteY74" fmla="*/ 4140800 h 6858000"/>
              <a:gd name="connsiteX75" fmla="*/ 5903513 w 6127689"/>
              <a:gd name="connsiteY75" fmla="*/ 4187661 h 6858000"/>
              <a:gd name="connsiteX76" fmla="*/ 5917114 w 6127689"/>
              <a:gd name="connsiteY76" fmla="*/ 4213096 h 6858000"/>
              <a:gd name="connsiteX77" fmla="*/ 5924233 w 6127689"/>
              <a:gd name="connsiteY77" fmla="*/ 4242060 h 6858000"/>
              <a:gd name="connsiteX78" fmla="*/ 5928910 w 6127689"/>
              <a:gd name="connsiteY78" fmla="*/ 4300973 h 6858000"/>
              <a:gd name="connsiteX79" fmla="*/ 5939320 w 6127689"/>
              <a:gd name="connsiteY79" fmla="*/ 4340435 h 6858000"/>
              <a:gd name="connsiteX80" fmla="*/ 5946705 w 6127689"/>
              <a:gd name="connsiteY80" fmla="*/ 4428051 h 6858000"/>
              <a:gd name="connsiteX81" fmla="*/ 5949261 w 6127689"/>
              <a:gd name="connsiteY81" fmla="*/ 4449185 h 6858000"/>
              <a:gd name="connsiteX82" fmla="*/ 5957504 w 6127689"/>
              <a:gd name="connsiteY82" fmla="*/ 4465911 h 6858000"/>
              <a:gd name="connsiteX83" fmla="*/ 5964689 w 6127689"/>
              <a:gd name="connsiteY83" fmla="*/ 4468532 h 6858000"/>
              <a:gd name="connsiteX84" fmla="*/ 5967062 w 6127689"/>
              <a:gd name="connsiteY84" fmla="*/ 4479923 h 6858000"/>
              <a:gd name="connsiteX85" fmla="*/ 5968960 w 6127689"/>
              <a:gd name="connsiteY85" fmla="*/ 4482655 h 6858000"/>
              <a:gd name="connsiteX86" fmla="*/ 5978567 w 6127689"/>
              <a:gd name="connsiteY86" fmla="*/ 4498605 h 6858000"/>
              <a:gd name="connsiteX87" fmla="*/ 5980106 w 6127689"/>
              <a:gd name="connsiteY87" fmla="*/ 4585087 h 6858000"/>
              <a:gd name="connsiteX88" fmla="*/ 5998138 w 6127689"/>
              <a:gd name="connsiteY88" fmla="*/ 4697518 h 6858000"/>
              <a:gd name="connsiteX89" fmla="*/ 6013516 w 6127689"/>
              <a:gd name="connsiteY89" fmla="*/ 4786619 h 6858000"/>
              <a:gd name="connsiteX90" fmla="*/ 6025404 w 6127689"/>
              <a:gd name="connsiteY90" fmla="*/ 4858148 h 6858000"/>
              <a:gd name="connsiteX91" fmla="*/ 6007749 w 6127689"/>
              <a:gd name="connsiteY91" fmla="*/ 4964715 h 6858000"/>
              <a:gd name="connsiteX92" fmla="*/ 6005269 w 6127689"/>
              <a:gd name="connsiteY92" fmla="*/ 5150567 h 6858000"/>
              <a:gd name="connsiteX93" fmla="*/ 6001127 w 6127689"/>
              <a:gd name="connsiteY93" fmla="*/ 5164609 h 6858000"/>
              <a:gd name="connsiteX94" fmla="*/ 5996647 w 6127689"/>
              <a:gd name="connsiteY94" fmla="*/ 5185640 h 6858000"/>
              <a:gd name="connsiteX95" fmla="*/ 5998514 w 6127689"/>
              <a:gd name="connsiteY95" fmla="*/ 5189673 h 6858000"/>
              <a:gd name="connsiteX96" fmla="*/ 6018409 w 6127689"/>
              <a:gd name="connsiteY96" fmla="*/ 5227157 h 6858000"/>
              <a:gd name="connsiteX97" fmla="*/ 6036748 w 6127689"/>
              <a:gd name="connsiteY97" fmla="*/ 5322752 h 6858000"/>
              <a:gd name="connsiteX98" fmla="*/ 6036943 w 6127689"/>
              <a:gd name="connsiteY98" fmla="*/ 5329480 h 6858000"/>
              <a:gd name="connsiteX99" fmla="*/ 6037236 w 6127689"/>
              <a:gd name="connsiteY99" fmla="*/ 5329634 h 6858000"/>
              <a:gd name="connsiteX100" fmla="*/ 6038019 w 6127689"/>
              <a:gd name="connsiteY100" fmla="*/ 5336764 h 6858000"/>
              <a:gd name="connsiteX101" fmla="*/ 6037298 w 6127689"/>
              <a:gd name="connsiteY101" fmla="*/ 5341753 h 6858000"/>
              <a:gd name="connsiteX102" fmla="*/ 6037677 w 6127689"/>
              <a:gd name="connsiteY102" fmla="*/ 5354807 h 6858000"/>
              <a:gd name="connsiteX103" fmla="*/ 6039728 w 6127689"/>
              <a:gd name="connsiteY103" fmla="*/ 5359416 h 6858000"/>
              <a:gd name="connsiteX104" fmla="*/ 6043311 w 6127689"/>
              <a:gd name="connsiteY104" fmla="*/ 5361407 h 6858000"/>
              <a:gd name="connsiteX105" fmla="*/ 6042954 w 6127689"/>
              <a:gd name="connsiteY105" fmla="*/ 5362576 h 6858000"/>
              <a:gd name="connsiteX106" fmla="*/ 6053435 w 6127689"/>
              <a:gd name="connsiteY106" fmla="*/ 5387547 h 6858000"/>
              <a:gd name="connsiteX107" fmla="*/ 6065933 w 6127689"/>
              <a:gd name="connsiteY107" fmla="*/ 5443002 h 6858000"/>
              <a:gd name="connsiteX108" fmla="*/ 6068640 w 6127689"/>
              <a:gd name="connsiteY108" fmla="*/ 5474503 h 6858000"/>
              <a:gd name="connsiteX109" fmla="*/ 6080922 w 6127689"/>
              <a:gd name="connsiteY109" fmla="*/ 5561070 h 6858000"/>
              <a:gd name="connsiteX110" fmla="*/ 6096949 w 6127689"/>
              <a:gd name="connsiteY110" fmla="*/ 5648179 h 6858000"/>
              <a:gd name="connsiteX111" fmla="*/ 6125703 w 6127689"/>
              <a:gd name="connsiteY111" fmla="*/ 5692894 h 6858000"/>
              <a:gd name="connsiteX112" fmla="*/ 6126670 w 6127689"/>
              <a:gd name="connsiteY112" fmla="*/ 5697882 h 6858000"/>
              <a:gd name="connsiteX113" fmla="*/ 6124061 w 6127689"/>
              <a:gd name="connsiteY113" fmla="*/ 5710294 h 6858000"/>
              <a:gd name="connsiteX114" fmla="*/ 6122213 w 6127689"/>
              <a:gd name="connsiteY114" fmla="*/ 5714762 h 6858000"/>
              <a:gd name="connsiteX115" fmla="*/ 6121353 w 6127689"/>
              <a:gd name="connsiteY115" fmla="*/ 5721725 h 6858000"/>
              <a:gd name="connsiteX116" fmla="*/ 6121607 w 6127689"/>
              <a:gd name="connsiteY116" fmla="*/ 5721959 h 6858000"/>
              <a:gd name="connsiteX117" fmla="*/ 6120262 w 6127689"/>
              <a:gd name="connsiteY117" fmla="*/ 5728358 h 6858000"/>
              <a:gd name="connsiteX118" fmla="*/ 6127024 w 6127689"/>
              <a:gd name="connsiteY118" fmla="*/ 5786902 h 6858000"/>
              <a:gd name="connsiteX119" fmla="*/ 6127519 w 6127689"/>
              <a:gd name="connsiteY119" fmla="*/ 5865775 h 6858000"/>
              <a:gd name="connsiteX120" fmla="*/ 6119217 w 6127689"/>
              <a:gd name="connsiteY120" fmla="*/ 5888542 h 6858000"/>
              <a:gd name="connsiteX121" fmla="*/ 6102493 w 6127689"/>
              <a:gd name="connsiteY121" fmla="*/ 5928602 h 6858000"/>
              <a:gd name="connsiteX122" fmla="*/ 6056863 w 6127689"/>
              <a:gd name="connsiteY122" fmla="*/ 6000643 h 6858000"/>
              <a:gd name="connsiteX123" fmla="*/ 6045436 w 6127689"/>
              <a:gd name="connsiteY123" fmla="*/ 6124480 h 6858000"/>
              <a:gd name="connsiteX124" fmla="*/ 6030489 w 6127689"/>
              <a:gd name="connsiteY124" fmla="*/ 6317666 h 6858000"/>
              <a:gd name="connsiteX125" fmla="*/ 6007492 w 6127689"/>
              <a:gd name="connsiteY125" fmla="*/ 6440818 h 6858000"/>
              <a:gd name="connsiteX126" fmla="*/ 6009467 w 6127689"/>
              <a:gd name="connsiteY126" fmla="*/ 6487076 h 6858000"/>
              <a:gd name="connsiteX127" fmla="*/ 5995064 w 6127689"/>
              <a:gd name="connsiteY127" fmla="*/ 6540791 h 6858000"/>
              <a:gd name="connsiteX128" fmla="*/ 5996309 w 6127689"/>
              <a:gd name="connsiteY128" fmla="*/ 6543961 h 6858000"/>
              <a:gd name="connsiteX129" fmla="*/ 5996048 w 6127689"/>
              <a:gd name="connsiteY129" fmla="*/ 6555444 h 6858000"/>
              <a:gd name="connsiteX130" fmla="*/ 6002524 w 6127689"/>
              <a:gd name="connsiteY130" fmla="*/ 6560188 h 6858000"/>
              <a:gd name="connsiteX131" fmla="*/ 6006823 w 6127689"/>
              <a:gd name="connsiteY131" fmla="*/ 6578546 h 6858000"/>
              <a:gd name="connsiteX132" fmla="*/ 6004510 w 6127689"/>
              <a:gd name="connsiteY132" fmla="*/ 6599256 h 6858000"/>
              <a:gd name="connsiteX133" fmla="*/ 5986207 w 6127689"/>
              <a:gd name="connsiteY133" fmla="*/ 6695855 h 6858000"/>
              <a:gd name="connsiteX134" fmla="*/ 5979428 w 6127689"/>
              <a:gd name="connsiteY134" fmla="*/ 6754678 h 6858000"/>
              <a:gd name="connsiteX135" fmla="*/ 5983398 w 6127689"/>
              <a:gd name="connsiteY135" fmla="*/ 6778641 h 6858000"/>
              <a:gd name="connsiteX136" fmla="*/ 5984543 w 6127689"/>
              <a:gd name="connsiteY136" fmla="*/ 6811016 h 6858000"/>
              <a:gd name="connsiteX137" fmla="*/ 5981802 w 6127689"/>
              <a:gd name="connsiteY137" fmla="*/ 6838578 h 6858000"/>
              <a:gd name="connsiteX138" fmla="*/ 5979671 w 6127689"/>
              <a:gd name="connsiteY138" fmla="*/ 6858000 h 6858000"/>
              <a:gd name="connsiteX139" fmla="*/ 0 w 6127689"/>
              <a:gd name="connsiteY139" fmla="*/ 6858000 h 6858000"/>
              <a:gd name="connsiteX140" fmla="*/ 0 w 6127689"/>
              <a:gd name="connsiteY140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898339 w 6127689"/>
              <a:gd name="connsiteY73" fmla="*/ 4140800 h 6858000"/>
              <a:gd name="connsiteX74" fmla="*/ 5903513 w 6127689"/>
              <a:gd name="connsiteY74" fmla="*/ 4187661 h 6858000"/>
              <a:gd name="connsiteX75" fmla="*/ 5917114 w 6127689"/>
              <a:gd name="connsiteY75" fmla="*/ 4213096 h 6858000"/>
              <a:gd name="connsiteX76" fmla="*/ 5924233 w 6127689"/>
              <a:gd name="connsiteY76" fmla="*/ 4242060 h 6858000"/>
              <a:gd name="connsiteX77" fmla="*/ 5928910 w 6127689"/>
              <a:gd name="connsiteY77" fmla="*/ 4300973 h 6858000"/>
              <a:gd name="connsiteX78" fmla="*/ 5939320 w 6127689"/>
              <a:gd name="connsiteY78" fmla="*/ 4340435 h 6858000"/>
              <a:gd name="connsiteX79" fmla="*/ 5946705 w 6127689"/>
              <a:gd name="connsiteY79" fmla="*/ 4428051 h 6858000"/>
              <a:gd name="connsiteX80" fmla="*/ 5949261 w 6127689"/>
              <a:gd name="connsiteY80" fmla="*/ 4449185 h 6858000"/>
              <a:gd name="connsiteX81" fmla="*/ 5957504 w 6127689"/>
              <a:gd name="connsiteY81" fmla="*/ 4465911 h 6858000"/>
              <a:gd name="connsiteX82" fmla="*/ 5964689 w 6127689"/>
              <a:gd name="connsiteY82" fmla="*/ 4468532 h 6858000"/>
              <a:gd name="connsiteX83" fmla="*/ 5967062 w 6127689"/>
              <a:gd name="connsiteY83" fmla="*/ 4479923 h 6858000"/>
              <a:gd name="connsiteX84" fmla="*/ 5968960 w 6127689"/>
              <a:gd name="connsiteY84" fmla="*/ 4482655 h 6858000"/>
              <a:gd name="connsiteX85" fmla="*/ 5978567 w 6127689"/>
              <a:gd name="connsiteY85" fmla="*/ 4498605 h 6858000"/>
              <a:gd name="connsiteX86" fmla="*/ 5980106 w 6127689"/>
              <a:gd name="connsiteY86" fmla="*/ 4585087 h 6858000"/>
              <a:gd name="connsiteX87" fmla="*/ 5998138 w 6127689"/>
              <a:gd name="connsiteY87" fmla="*/ 4697518 h 6858000"/>
              <a:gd name="connsiteX88" fmla="*/ 6013516 w 6127689"/>
              <a:gd name="connsiteY88" fmla="*/ 4786619 h 6858000"/>
              <a:gd name="connsiteX89" fmla="*/ 6025404 w 6127689"/>
              <a:gd name="connsiteY89" fmla="*/ 4858148 h 6858000"/>
              <a:gd name="connsiteX90" fmla="*/ 6007749 w 6127689"/>
              <a:gd name="connsiteY90" fmla="*/ 4964715 h 6858000"/>
              <a:gd name="connsiteX91" fmla="*/ 6005269 w 6127689"/>
              <a:gd name="connsiteY91" fmla="*/ 5150567 h 6858000"/>
              <a:gd name="connsiteX92" fmla="*/ 6001127 w 6127689"/>
              <a:gd name="connsiteY92" fmla="*/ 5164609 h 6858000"/>
              <a:gd name="connsiteX93" fmla="*/ 5996647 w 6127689"/>
              <a:gd name="connsiteY93" fmla="*/ 5185640 h 6858000"/>
              <a:gd name="connsiteX94" fmla="*/ 5998514 w 6127689"/>
              <a:gd name="connsiteY94" fmla="*/ 5189673 h 6858000"/>
              <a:gd name="connsiteX95" fmla="*/ 6018409 w 6127689"/>
              <a:gd name="connsiteY95" fmla="*/ 5227157 h 6858000"/>
              <a:gd name="connsiteX96" fmla="*/ 6036748 w 6127689"/>
              <a:gd name="connsiteY96" fmla="*/ 5322752 h 6858000"/>
              <a:gd name="connsiteX97" fmla="*/ 6036943 w 6127689"/>
              <a:gd name="connsiteY97" fmla="*/ 5329480 h 6858000"/>
              <a:gd name="connsiteX98" fmla="*/ 6037236 w 6127689"/>
              <a:gd name="connsiteY98" fmla="*/ 5329634 h 6858000"/>
              <a:gd name="connsiteX99" fmla="*/ 6038019 w 6127689"/>
              <a:gd name="connsiteY99" fmla="*/ 5336764 h 6858000"/>
              <a:gd name="connsiteX100" fmla="*/ 6037298 w 6127689"/>
              <a:gd name="connsiteY100" fmla="*/ 5341753 h 6858000"/>
              <a:gd name="connsiteX101" fmla="*/ 6037677 w 6127689"/>
              <a:gd name="connsiteY101" fmla="*/ 5354807 h 6858000"/>
              <a:gd name="connsiteX102" fmla="*/ 6039728 w 6127689"/>
              <a:gd name="connsiteY102" fmla="*/ 5359416 h 6858000"/>
              <a:gd name="connsiteX103" fmla="*/ 6043311 w 6127689"/>
              <a:gd name="connsiteY103" fmla="*/ 5361407 h 6858000"/>
              <a:gd name="connsiteX104" fmla="*/ 6042954 w 6127689"/>
              <a:gd name="connsiteY104" fmla="*/ 5362576 h 6858000"/>
              <a:gd name="connsiteX105" fmla="*/ 6053435 w 6127689"/>
              <a:gd name="connsiteY105" fmla="*/ 5387547 h 6858000"/>
              <a:gd name="connsiteX106" fmla="*/ 6065933 w 6127689"/>
              <a:gd name="connsiteY106" fmla="*/ 5443002 h 6858000"/>
              <a:gd name="connsiteX107" fmla="*/ 6068640 w 6127689"/>
              <a:gd name="connsiteY107" fmla="*/ 5474503 h 6858000"/>
              <a:gd name="connsiteX108" fmla="*/ 6080922 w 6127689"/>
              <a:gd name="connsiteY108" fmla="*/ 5561070 h 6858000"/>
              <a:gd name="connsiteX109" fmla="*/ 6096949 w 6127689"/>
              <a:gd name="connsiteY109" fmla="*/ 5648179 h 6858000"/>
              <a:gd name="connsiteX110" fmla="*/ 6125703 w 6127689"/>
              <a:gd name="connsiteY110" fmla="*/ 5692894 h 6858000"/>
              <a:gd name="connsiteX111" fmla="*/ 6126670 w 6127689"/>
              <a:gd name="connsiteY111" fmla="*/ 5697882 h 6858000"/>
              <a:gd name="connsiteX112" fmla="*/ 6124061 w 6127689"/>
              <a:gd name="connsiteY112" fmla="*/ 5710294 h 6858000"/>
              <a:gd name="connsiteX113" fmla="*/ 6122213 w 6127689"/>
              <a:gd name="connsiteY113" fmla="*/ 5714762 h 6858000"/>
              <a:gd name="connsiteX114" fmla="*/ 6121353 w 6127689"/>
              <a:gd name="connsiteY114" fmla="*/ 5721725 h 6858000"/>
              <a:gd name="connsiteX115" fmla="*/ 6121607 w 6127689"/>
              <a:gd name="connsiteY115" fmla="*/ 5721959 h 6858000"/>
              <a:gd name="connsiteX116" fmla="*/ 6120262 w 6127689"/>
              <a:gd name="connsiteY116" fmla="*/ 5728358 h 6858000"/>
              <a:gd name="connsiteX117" fmla="*/ 6127024 w 6127689"/>
              <a:gd name="connsiteY117" fmla="*/ 5786902 h 6858000"/>
              <a:gd name="connsiteX118" fmla="*/ 6127519 w 6127689"/>
              <a:gd name="connsiteY118" fmla="*/ 5865775 h 6858000"/>
              <a:gd name="connsiteX119" fmla="*/ 6119217 w 6127689"/>
              <a:gd name="connsiteY119" fmla="*/ 5888542 h 6858000"/>
              <a:gd name="connsiteX120" fmla="*/ 6102493 w 6127689"/>
              <a:gd name="connsiteY120" fmla="*/ 5928602 h 6858000"/>
              <a:gd name="connsiteX121" fmla="*/ 6056863 w 6127689"/>
              <a:gd name="connsiteY121" fmla="*/ 6000643 h 6858000"/>
              <a:gd name="connsiteX122" fmla="*/ 6045436 w 6127689"/>
              <a:gd name="connsiteY122" fmla="*/ 6124480 h 6858000"/>
              <a:gd name="connsiteX123" fmla="*/ 6030489 w 6127689"/>
              <a:gd name="connsiteY123" fmla="*/ 6317666 h 6858000"/>
              <a:gd name="connsiteX124" fmla="*/ 6007492 w 6127689"/>
              <a:gd name="connsiteY124" fmla="*/ 6440818 h 6858000"/>
              <a:gd name="connsiteX125" fmla="*/ 6009467 w 6127689"/>
              <a:gd name="connsiteY125" fmla="*/ 6487076 h 6858000"/>
              <a:gd name="connsiteX126" fmla="*/ 5995064 w 6127689"/>
              <a:gd name="connsiteY126" fmla="*/ 6540791 h 6858000"/>
              <a:gd name="connsiteX127" fmla="*/ 5996309 w 6127689"/>
              <a:gd name="connsiteY127" fmla="*/ 6543961 h 6858000"/>
              <a:gd name="connsiteX128" fmla="*/ 5996048 w 6127689"/>
              <a:gd name="connsiteY128" fmla="*/ 6555444 h 6858000"/>
              <a:gd name="connsiteX129" fmla="*/ 6002524 w 6127689"/>
              <a:gd name="connsiteY129" fmla="*/ 6560188 h 6858000"/>
              <a:gd name="connsiteX130" fmla="*/ 6006823 w 6127689"/>
              <a:gd name="connsiteY130" fmla="*/ 6578546 h 6858000"/>
              <a:gd name="connsiteX131" fmla="*/ 6004510 w 6127689"/>
              <a:gd name="connsiteY131" fmla="*/ 6599256 h 6858000"/>
              <a:gd name="connsiteX132" fmla="*/ 5986207 w 6127689"/>
              <a:gd name="connsiteY132" fmla="*/ 6695855 h 6858000"/>
              <a:gd name="connsiteX133" fmla="*/ 5979428 w 6127689"/>
              <a:gd name="connsiteY133" fmla="*/ 6754678 h 6858000"/>
              <a:gd name="connsiteX134" fmla="*/ 5983398 w 6127689"/>
              <a:gd name="connsiteY134" fmla="*/ 6778641 h 6858000"/>
              <a:gd name="connsiteX135" fmla="*/ 5984543 w 6127689"/>
              <a:gd name="connsiteY135" fmla="*/ 6811016 h 6858000"/>
              <a:gd name="connsiteX136" fmla="*/ 5981802 w 6127689"/>
              <a:gd name="connsiteY136" fmla="*/ 6838578 h 6858000"/>
              <a:gd name="connsiteX137" fmla="*/ 5979671 w 6127689"/>
              <a:gd name="connsiteY137" fmla="*/ 6858000 h 6858000"/>
              <a:gd name="connsiteX138" fmla="*/ 0 w 6127689"/>
              <a:gd name="connsiteY138" fmla="*/ 6858000 h 6858000"/>
              <a:gd name="connsiteX139" fmla="*/ 0 w 6127689"/>
              <a:gd name="connsiteY139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898339 w 6127689"/>
              <a:gd name="connsiteY73" fmla="*/ 4140800 h 6858000"/>
              <a:gd name="connsiteX74" fmla="*/ 5903513 w 6127689"/>
              <a:gd name="connsiteY74" fmla="*/ 4187661 h 6858000"/>
              <a:gd name="connsiteX75" fmla="*/ 5917114 w 6127689"/>
              <a:gd name="connsiteY75" fmla="*/ 4213096 h 6858000"/>
              <a:gd name="connsiteX76" fmla="*/ 5924233 w 6127689"/>
              <a:gd name="connsiteY76" fmla="*/ 4242060 h 6858000"/>
              <a:gd name="connsiteX77" fmla="*/ 5928910 w 6127689"/>
              <a:gd name="connsiteY77" fmla="*/ 4300973 h 6858000"/>
              <a:gd name="connsiteX78" fmla="*/ 5939320 w 6127689"/>
              <a:gd name="connsiteY78" fmla="*/ 4340435 h 6858000"/>
              <a:gd name="connsiteX79" fmla="*/ 5946705 w 6127689"/>
              <a:gd name="connsiteY79" fmla="*/ 4428051 h 6858000"/>
              <a:gd name="connsiteX80" fmla="*/ 5949261 w 6127689"/>
              <a:gd name="connsiteY80" fmla="*/ 4449185 h 6858000"/>
              <a:gd name="connsiteX81" fmla="*/ 5957504 w 6127689"/>
              <a:gd name="connsiteY81" fmla="*/ 4465911 h 6858000"/>
              <a:gd name="connsiteX82" fmla="*/ 5964689 w 6127689"/>
              <a:gd name="connsiteY82" fmla="*/ 4468532 h 6858000"/>
              <a:gd name="connsiteX83" fmla="*/ 5967062 w 6127689"/>
              <a:gd name="connsiteY83" fmla="*/ 4479923 h 6858000"/>
              <a:gd name="connsiteX84" fmla="*/ 5968960 w 6127689"/>
              <a:gd name="connsiteY84" fmla="*/ 4482655 h 6858000"/>
              <a:gd name="connsiteX85" fmla="*/ 5980106 w 6127689"/>
              <a:gd name="connsiteY85" fmla="*/ 4585087 h 6858000"/>
              <a:gd name="connsiteX86" fmla="*/ 5998138 w 6127689"/>
              <a:gd name="connsiteY86" fmla="*/ 4697518 h 6858000"/>
              <a:gd name="connsiteX87" fmla="*/ 6013516 w 6127689"/>
              <a:gd name="connsiteY87" fmla="*/ 4786619 h 6858000"/>
              <a:gd name="connsiteX88" fmla="*/ 6025404 w 6127689"/>
              <a:gd name="connsiteY88" fmla="*/ 4858148 h 6858000"/>
              <a:gd name="connsiteX89" fmla="*/ 6007749 w 6127689"/>
              <a:gd name="connsiteY89" fmla="*/ 4964715 h 6858000"/>
              <a:gd name="connsiteX90" fmla="*/ 6005269 w 6127689"/>
              <a:gd name="connsiteY90" fmla="*/ 5150567 h 6858000"/>
              <a:gd name="connsiteX91" fmla="*/ 6001127 w 6127689"/>
              <a:gd name="connsiteY91" fmla="*/ 5164609 h 6858000"/>
              <a:gd name="connsiteX92" fmla="*/ 5996647 w 6127689"/>
              <a:gd name="connsiteY92" fmla="*/ 5185640 h 6858000"/>
              <a:gd name="connsiteX93" fmla="*/ 5998514 w 6127689"/>
              <a:gd name="connsiteY93" fmla="*/ 5189673 h 6858000"/>
              <a:gd name="connsiteX94" fmla="*/ 6018409 w 6127689"/>
              <a:gd name="connsiteY94" fmla="*/ 5227157 h 6858000"/>
              <a:gd name="connsiteX95" fmla="*/ 6036748 w 6127689"/>
              <a:gd name="connsiteY95" fmla="*/ 5322752 h 6858000"/>
              <a:gd name="connsiteX96" fmla="*/ 6036943 w 6127689"/>
              <a:gd name="connsiteY96" fmla="*/ 5329480 h 6858000"/>
              <a:gd name="connsiteX97" fmla="*/ 6037236 w 6127689"/>
              <a:gd name="connsiteY97" fmla="*/ 5329634 h 6858000"/>
              <a:gd name="connsiteX98" fmla="*/ 6038019 w 6127689"/>
              <a:gd name="connsiteY98" fmla="*/ 5336764 h 6858000"/>
              <a:gd name="connsiteX99" fmla="*/ 6037298 w 6127689"/>
              <a:gd name="connsiteY99" fmla="*/ 5341753 h 6858000"/>
              <a:gd name="connsiteX100" fmla="*/ 6037677 w 6127689"/>
              <a:gd name="connsiteY100" fmla="*/ 5354807 h 6858000"/>
              <a:gd name="connsiteX101" fmla="*/ 6039728 w 6127689"/>
              <a:gd name="connsiteY101" fmla="*/ 5359416 h 6858000"/>
              <a:gd name="connsiteX102" fmla="*/ 6043311 w 6127689"/>
              <a:gd name="connsiteY102" fmla="*/ 5361407 h 6858000"/>
              <a:gd name="connsiteX103" fmla="*/ 6042954 w 6127689"/>
              <a:gd name="connsiteY103" fmla="*/ 5362576 h 6858000"/>
              <a:gd name="connsiteX104" fmla="*/ 6053435 w 6127689"/>
              <a:gd name="connsiteY104" fmla="*/ 5387547 h 6858000"/>
              <a:gd name="connsiteX105" fmla="*/ 6065933 w 6127689"/>
              <a:gd name="connsiteY105" fmla="*/ 5443002 h 6858000"/>
              <a:gd name="connsiteX106" fmla="*/ 6068640 w 6127689"/>
              <a:gd name="connsiteY106" fmla="*/ 5474503 h 6858000"/>
              <a:gd name="connsiteX107" fmla="*/ 6080922 w 6127689"/>
              <a:gd name="connsiteY107" fmla="*/ 5561070 h 6858000"/>
              <a:gd name="connsiteX108" fmla="*/ 6096949 w 6127689"/>
              <a:gd name="connsiteY108" fmla="*/ 5648179 h 6858000"/>
              <a:gd name="connsiteX109" fmla="*/ 6125703 w 6127689"/>
              <a:gd name="connsiteY109" fmla="*/ 5692894 h 6858000"/>
              <a:gd name="connsiteX110" fmla="*/ 6126670 w 6127689"/>
              <a:gd name="connsiteY110" fmla="*/ 5697882 h 6858000"/>
              <a:gd name="connsiteX111" fmla="*/ 6124061 w 6127689"/>
              <a:gd name="connsiteY111" fmla="*/ 5710294 h 6858000"/>
              <a:gd name="connsiteX112" fmla="*/ 6122213 w 6127689"/>
              <a:gd name="connsiteY112" fmla="*/ 5714762 h 6858000"/>
              <a:gd name="connsiteX113" fmla="*/ 6121353 w 6127689"/>
              <a:gd name="connsiteY113" fmla="*/ 5721725 h 6858000"/>
              <a:gd name="connsiteX114" fmla="*/ 6121607 w 6127689"/>
              <a:gd name="connsiteY114" fmla="*/ 5721959 h 6858000"/>
              <a:gd name="connsiteX115" fmla="*/ 6120262 w 6127689"/>
              <a:gd name="connsiteY115" fmla="*/ 5728358 h 6858000"/>
              <a:gd name="connsiteX116" fmla="*/ 6127024 w 6127689"/>
              <a:gd name="connsiteY116" fmla="*/ 5786902 h 6858000"/>
              <a:gd name="connsiteX117" fmla="*/ 6127519 w 6127689"/>
              <a:gd name="connsiteY117" fmla="*/ 5865775 h 6858000"/>
              <a:gd name="connsiteX118" fmla="*/ 6119217 w 6127689"/>
              <a:gd name="connsiteY118" fmla="*/ 5888542 h 6858000"/>
              <a:gd name="connsiteX119" fmla="*/ 6102493 w 6127689"/>
              <a:gd name="connsiteY119" fmla="*/ 5928602 h 6858000"/>
              <a:gd name="connsiteX120" fmla="*/ 6056863 w 6127689"/>
              <a:gd name="connsiteY120" fmla="*/ 6000643 h 6858000"/>
              <a:gd name="connsiteX121" fmla="*/ 6045436 w 6127689"/>
              <a:gd name="connsiteY121" fmla="*/ 6124480 h 6858000"/>
              <a:gd name="connsiteX122" fmla="*/ 6030489 w 6127689"/>
              <a:gd name="connsiteY122" fmla="*/ 6317666 h 6858000"/>
              <a:gd name="connsiteX123" fmla="*/ 6007492 w 6127689"/>
              <a:gd name="connsiteY123" fmla="*/ 6440818 h 6858000"/>
              <a:gd name="connsiteX124" fmla="*/ 6009467 w 6127689"/>
              <a:gd name="connsiteY124" fmla="*/ 6487076 h 6858000"/>
              <a:gd name="connsiteX125" fmla="*/ 5995064 w 6127689"/>
              <a:gd name="connsiteY125" fmla="*/ 6540791 h 6858000"/>
              <a:gd name="connsiteX126" fmla="*/ 5996309 w 6127689"/>
              <a:gd name="connsiteY126" fmla="*/ 6543961 h 6858000"/>
              <a:gd name="connsiteX127" fmla="*/ 5996048 w 6127689"/>
              <a:gd name="connsiteY127" fmla="*/ 6555444 h 6858000"/>
              <a:gd name="connsiteX128" fmla="*/ 6002524 w 6127689"/>
              <a:gd name="connsiteY128" fmla="*/ 6560188 h 6858000"/>
              <a:gd name="connsiteX129" fmla="*/ 6006823 w 6127689"/>
              <a:gd name="connsiteY129" fmla="*/ 6578546 h 6858000"/>
              <a:gd name="connsiteX130" fmla="*/ 6004510 w 6127689"/>
              <a:gd name="connsiteY130" fmla="*/ 6599256 h 6858000"/>
              <a:gd name="connsiteX131" fmla="*/ 5986207 w 6127689"/>
              <a:gd name="connsiteY131" fmla="*/ 6695855 h 6858000"/>
              <a:gd name="connsiteX132" fmla="*/ 5979428 w 6127689"/>
              <a:gd name="connsiteY132" fmla="*/ 6754678 h 6858000"/>
              <a:gd name="connsiteX133" fmla="*/ 5983398 w 6127689"/>
              <a:gd name="connsiteY133" fmla="*/ 6778641 h 6858000"/>
              <a:gd name="connsiteX134" fmla="*/ 5984543 w 6127689"/>
              <a:gd name="connsiteY134" fmla="*/ 6811016 h 6858000"/>
              <a:gd name="connsiteX135" fmla="*/ 5981802 w 6127689"/>
              <a:gd name="connsiteY135" fmla="*/ 6838578 h 6858000"/>
              <a:gd name="connsiteX136" fmla="*/ 5979671 w 6127689"/>
              <a:gd name="connsiteY136" fmla="*/ 6858000 h 6858000"/>
              <a:gd name="connsiteX137" fmla="*/ 0 w 6127689"/>
              <a:gd name="connsiteY137" fmla="*/ 6858000 h 6858000"/>
              <a:gd name="connsiteX138" fmla="*/ 0 w 6127689"/>
              <a:gd name="connsiteY138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898339 w 6127689"/>
              <a:gd name="connsiteY73" fmla="*/ 4140800 h 6858000"/>
              <a:gd name="connsiteX74" fmla="*/ 5903513 w 6127689"/>
              <a:gd name="connsiteY74" fmla="*/ 4187661 h 6858000"/>
              <a:gd name="connsiteX75" fmla="*/ 5917114 w 6127689"/>
              <a:gd name="connsiteY75" fmla="*/ 4213096 h 6858000"/>
              <a:gd name="connsiteX76" fmla="*/ 5924233 w 6127689"/>
              <a:gd name="connsiteY76" fmla="*/ 4242060 h 6858000"/>
              <a:gd name="connsiteX77" fmla="*/ 5928910 w 6127689"/>
              <a:gd name="connsiteY77" fmla="*/ 4300973 h 6858000"/>
              <a:gd name="connsiteX78" fmla="*/ 5939320 w 6127689"/>
              <a:gd name="connsiteY78" fmla="*/ 4340435 h 6858000"/>
              <a:gd name="connsiteX79" fmla="*/ 5946705 w 6127689"/>
              <a:gd name="connsiteY79" fmla="*/ 4428051 h 6858000"/>
              <a:gd name="connsiteX80" fmla="*/ 5949261 w 6127689"/>
              <a:gd name="connsiteY80" fmla="*/ 4449185 h 6858000"/>
              <a:gd name="connsiteX81" fmla="*/ 5957504 w 6127689"/>
              <a:gd name="connsiteY81" fmla="*/ 4465911 h 6858000"/>
              <a:gd name="connsiteX82" fmla="*/ 5967062 w 6127689"/>
              <a:gd name="connsiteY82" fmla="*/ 4479923 h 6858000"/>
              <a:gd name="connsiteX83" fmla="*/ 5968960 w 6127689"/>
              <a:gd name="connsiteY83" fmla="*/ 4482655 h 6858000"/>
              <a:gd name="connsiteX84" fmla="*/ 5980106 w 6127689"/>
              <a:gd name="connsiteY84" fmla="*/ 4585087 h 6858000"/>
              <a:gd name="connsiteX85" fmla="*/ 5998138 w 6127689"/>
              <a:gd name="connsiteY85" fmla="*/ 4697518 h 6858000"/>
              <a:gd name="connsiteX86" fmla="*/ 6013516 w 6127689"/>
              <a:gd name="connsiteY86" fmla="*/ 4786619 h 6858000"/>
              <a:gd name="connsiteX87" fmla="*/ 6025404 w 6127689"/>
              <a:gd name="connsiteY87" fmla="*/ 4858148 h 6858000"/>
              <a:gd name="connsiteX88" fmla="*/ 6007749 w 6127689"/>
              <a:gd name="connsiteY88" fmla="*/ 4964715 h 6858000"/>
              <a:gd name="connsiteX89" fmla="*/ 6005269 w 6127689"/>
              <a:gd name="connsiteY89" fmla="*/ 5150567 h 6858000"/>
              <a:gd name="connsiteX90" fmla="*/ 6001127 w 6127689"/>
              <a:gd name="connsiteY90" fmla="*/ 5164609 h 6858000"/>
              <a:gd name="connsiteX91" fmla="*/ 5996647 w 6127689"/>
              <a:gd name="connsiteY91" fmla="*/ 5185640 h 6858000"/>
              <a:gd name="connsiteX92" fmla="*/ 5998514 w 6127689"/>
              <a:gd name="connsiteY92" fmla="*/ 5189673 h 6858000"/>
              <a:gd name="connsiteX93" fmla="*/ 6018409 w 6127689"/>
              <a:gd name="connsiteY93" fmla="*/ 5227157 h 6858000"/>
              <a:gd name="connsiteX94" fmla="*/ 6036748 w 6127689"/>
              <a:gd name="connsiteY94" fmla="*/ 5322752 h 6858000"/>
              <a:gd name="connsiteX95" fmla="*/ 6036943 w 6127689"/>
              <a:gd name="connsiteY95" fmla="*/ 5329480 h 6858000"/>
              <a:gd name="connsiteX96" fmla="*/ 6037236 w 6127689"/>
              <a:gd name="connsiteY96" fmla="*/ 5329634 h 6858000"/>
              <a:gd name="connsiteX97" fmla="*/ 6038019 w 6127689"/>
              <a:gd name="connsiteY97" fmla="*/ 5336764 h 6858000"/>
              <a:gd name="connsiteX98" fmla="*/ 6037298 w 6127689"/>
              <a:gd name="connsiteY98" fmla="*/ 5341753 h 6858000"/>
              <a:gd name="connsiteX99" fmla="*/ 6037677 w 6127689"/>
              <a:gd name="connsiteY99" fmla="*/ 5354807 h 6858000"/>
              <a:gd name="connsiteX100" fmla="*/ 6039728 w 6127689"/>
              <a:gd name="connsiteY100" fmla="*/ 5359416 h 6858000"/>
              <a:gd name="connsiteX101" fmla="*/ 6043311 w 6127689"/>
              <a:gd name="connsiteY101" fmla="*/ 5361407 h 6858000"/>
              <a:gd name="connsiteX102" fmla="*/ 6042954 w 6127689"/>
              <a:gd name="connsiteY102" fmla="*/ 5362576 h 6858000"/>
              <a:gd name="connsiteX103" fmla="*/ 6053435 w 6127689"/>
              <a:gd name="connsiteY103" fmla="*/ 5387547 h 6858000"/>
              <a:gd name="connsiteX104" fmla="*/ 6065933 w 6127689"/>
              <a:gd name="connsiteY104" fmla="*/ 5443002 h 6858000"/>
              <a:gd name="connsiteX105" fmla="*/ 6068640 w 6127689"/>
              <a:gd name="connsiteY105" fmla="*/ 5474503 h 6858000"/>
              <a:gd name="connsiteX106" fmla="*/ 6080922 w 6127689"/>
              <a:gd name="connsiteY106" fmla="*/ 5561070 h 6858000"/>
              <a:gd name="connsiteX107" fmla="*/ 6096949 w 6127689"/>
              <a:gd name="connsiteY107" fmla="*/ 5648179 h 6858000"/>
              <a:gd name="connsiteX108" fmla="*/ 6125703 w 6127689"/>
              <a:gd name="connsiteY108" fmla="*/ 5692894 h 6858000"/>
              <a:gd name="connsiteX109" fmla="*/ 6126670 w 6127689"/>
              <a:gd name="connsiteY109" fmla="*/ 5697882 h 6858000"/>
              <a:gd name="connsiteX110" fmla="*/ 6124061 w 6127689"/>
              <a:gd name="connsiteY110" fmla="*/ 5710294 h 6858000"/>
              <a:gd name="connsiteX111" fmla="*/ 6122213 w 6127689"/>
              <a:gd name="connsiteY111" fmla="*/ 5714762 h 6858000"/>
              <a:gd name="connsiteX112" fmla="*/ 6121353 w 6127689"/>
              <a:gd name="connsiteY112" fmla="*/ 5721725 h 6858000"/>
              <a:gd name="connsiteX113" fmla="*/ 6121607 w 6127689"/>
              <a:gd name="connsiteY113" fmla="*/ 5721959 h 6858000"/>
              <a:gd name="connsiteX114" fmla="*/ 6120262 w 6127689"/>
              <a:gd name="connsiteY114" fmla="*/ 5728358 h 6858000"/>
              <a:gd name="connsiteX115" fmla="*/ 6127024 w 6127689"/>
              <a:gd name="connsiteY115" fmla="*/ 5786902 h 6858000"/>
              <a:gd name="connsiteX116" fmla="*/ 6127519 w 6127689"/>
              <a:gd name="connsiteY116" fmla="*/ 5865775 h 6858000"/>
              <a:gd name="connsiteX117" fmla="*/ 6119217 w 6127689"/>
              <a:gd name="connsiteY117" fmla="*/ 5888542 h 6858000"/>
              <a:gd name="connsiteX118" fmla="*/ 6102493 w 6127689"/>
              <a:gd name="connsiteY118" fmla="*/ 5928602 h 6858000"/>
              <a:gd name="connsiteX119" fmla="*/ 6056863 w 6127689"/>
              <a:gd name="connsiteY119" fmla="*/ 6000643 h 6858000"/>
              <a:gd name="connsiteX120" fmla="*/ 6045436 w 6127689"/>
              <a:gd name="connsiteY120" fmla="*/ 6124480 h 6858000"/>
              <a:gd name="connsiteX121" fmla="*/ 6030489 w 6127689"/>
              <a:gd name="connsiteY121" fmla="*/ 6317666 h 6858000"/>
              <a:gd name="connsiteX122" fmla="*/ 6007492 w 6127689"/>
              <a:gd name="connsiteY122" fmla="*/ 6440818 h 6858000"/>
              <a:gd name="connsiteX123" fmla="*/ 6009467 w 6127689"/>
              <a:gd name="connsiteY123" fmla="*/ 6487076 h 6858000"/>
              <a:gd name="connsiteX124" fmla="*/ 5995064 w 6127689"/>
              <a:gd name="connsiteY124" fmla="*/ 6540791 h 6858000"/>
              <a:gd name="connsiteX125" fmla="*/ 5996309 w 6127689"/>
              <a:gd name="connsiteY125" fmla="*/ 6543961 h 6858000"/>
              <a:gd name="connsiteX126" fmla="*/ 5996048 w 6127689"/>
              <a:gd name="connsiteY126" fmla="*/ 6555444 h 6858000"/>
              <a:gd name="connsiteX127" fmla="*/ 6002524 w 6127689"/>
              <a:gd name="connsiteY127" fmla="*/ 6560188 h 6858000"/>
              <a:gd name="connsiteX128" fmla="*/ 6006823 w 6127689"/>
              <a:gd name="connsiteY128" fmla="*/ 6578546 h 6858000"/>
              <a:gd name="connsiteX129" fmla="*/ 6004510 w 6127689"/>
              <a:gd name="connsiteY129" fmla="*/ 6599256 h 6858000"/>
              <a:gd name="connsiteX130" fmla="*/ 5986207 w 6127689"/>
              <a:gd name="connsiteY130" fmla="*/ 6695855 h 6858000"/>
              <a:gd name="connsiteX131" fmla="*/ 5979428 w 6127689"/>
              <a:gd name="connsiteY131" fmla="*/ 6754678 h 6858000"/>
              <a:gd name="connsiteX132" fmla="*/ 5983398 w 6127689"/>
              <a:gd name="connsiteY132" fmla="*/ 6778641 h 6858000"/>
              <a:gd name="connsiteX133" fmla="*/ 5984543 w 6127689"/>
              <a:gd name="connsiteY133" fmla="*/ 6811016 h 6858000"/>
              <a:gd name="connsiteX134" fmla="*/ 5981802 w 6127689"/>
              <a:gd name="connsiteY134" fmla="*/ 6838578 h 6858000"/>
              <a:gd name="connsiteX135" fmla="*/ 5979671 w 6127689"/>
              <a:gd name="connsiteY135" fmla="*/ 6858000 h 6858000"/>
              <a:gd name="connsiteX136" fmla="*/ 0 w 6127689"/>
              <a:gd name="connsiteY136" fmla="*/ 6858000 h 6858000"/>
              <a:gd name="connsiteX137" fmla="*/ 0 w 6127689"/>
              <a:gd name="connsiteY137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898339 w 6127689"/>
              <a:gd name="connsiteY73" fmla="*/ 4140800 h 6858000"/>
              <a:gd name="connsiteX74" fmla="*/ 5903513 w 6127689"/>
              <a:gd name="connsiteY74" fmla="*/ 4187661 h 6858000"/>
              <a:gd name="connsiteX75" fmla="*/ 5917114 w 6127689"/>
              <a:gd name="connsiteY75" fmla="*/ 4213096 h 6858000"/>
              <a:gd name="connsiteX76" fmla="*/ 5924233 w 6127689"/>
              <a:gd name="connsiteY76" fmla="*/ 4242060 h 6858000"/>
              <a:gd name="connsiteX77" fmla="*/ 5928910 w 6127689"/>
              <a:gd name="connsiteY77" fmla="*/ 4300973 h 6858000"/>
              <a:gd name="connsiteX78" fmla="*/ 5939320 w 6127689"/>
              <a:gd name="connsiteY78" fmla="*/ 4340435 h 6858000"/>
              <a:gd name="connsiteX79" fmla="*/ 5946705 w 6127689"/>
              <a:gd name="connsiteY79" fmla="*/ 4428051 h 6858000"/>
              <a:gd name="connsiteX80" fmla="*/ 5949261 w 6127689"/>
              <a:gd name="connsiteY80" fmla="*/ 4449185 h 6858000"/>
              <a:gd name="connsiteX81" fmla="*/ 5957504 w 6127689"/>
              <a:gd name="connsiteY81" fmla="*/ 4465911 h 6858000"/>
              <a:gd name="connsiteX82" fmla="*/ 5968960 w 6127689"/>
              <a:gd name="connsiteY82" fmla="*/ 4482655 h 6858000"/>
              <a:gd name="connsiteX83" fmla="*/ 5980106 w 6127689"/>
              <a:gd name="connsiteY83" fmla="*/ 4585087 h 6858000"/>
              <a:gd name="connsiteX84" fmla="*/ 5998138 w 6127689"/>
              <a:gd name="connsiteY84" fmla="*/ 4697518 h 6858000"/>
              <a:gd name="connsiteX85" fmla="*/ 6013516 w 6127689"/>
              <a:gd name="connsiteY85" fmla="*/ 4786619 h 6858000"/>
              <a:gd name="connsiteX86" fmla="*/ 6025404 w 6127689"/>
              <a:gd name="connsiteY86" fmla="*/ 4858148 h 6858000"/>
              <a:gd name="connsiteX87" fmla="*/ 6007749 w 6127689"/>
              <a:gd name="connsiteY87" fmla="*/ 4964715 h 6858000"/>
              <a:gd name="connsiteX88" fmla="*/ 6005269 w 6127689"/>
              <a:gd name="connsiteY88" fmla="*/ 5150567 h 6858000"/>
              <a:gd name="connsiteX89" fmla="*/ 6001127 w 6127689"/>
              <a:gd name="connsiteY89" fmla="*/ 5164609 h 6858000"/>
              <a:gd name="connsiteX90" fmla="*/ 5996647 w 6127689"/>
              <a:gd name="connsiteY90" fmla="*/ 5185640 h 6858000"/>
              <a:gd name="connsiteX91" fmla="*/ 5998514 w 6127689"/>
              <a:gd name="connsiteY91" fmla="*/ 5189673 h 6858000"/>
              <a:gd name="connsiteX92" fmla="*/ 6018409 w 6127689"/>
              <a:gd name="connsiteY92" fmla="*/ 5227157 h 6858000"/>
              <a:gd name="connsiteX93" fmla="*/ 6036748 w 6127689"/>
              <a:gd name="connsiteY93" fmla="*/ 5322752 h 6858000"/>
              <a:gd name="connsiteX94" fmla="*/ 6036943 w 6127689"/>
              <a:gd name="connsiteY94" fmla="*/ 5329480 h 6858000"/>
              <a:gd name="connsiteX95" fmla="*/ 6037236 w 6127689"/>
              <a:gd name="connsiteY95" fmla="*/ 5329634 h 6858000"/>
              <a:gd name="connsiteX96" fmla="*/ 6038019 w 6127689"/>
              <a:gd name="connsiteY96" fmla="*/ 5336764 h 6858000"/>
              <a:gd name="connsiteX97" fmla="*/ 6037298 w 6127689"/>
              <a:gd name="connsiteY97" fmla="*/ 5341753 h 6858000"/>
              <a:gd name="connsiteX98" fmla="*/ 6037677 w 6127689"/>
              <a:gd name="connsiteY98" fmla="*/ 5354807 h 6858000"/>
              <a:gd name="connsiteX99" fmla="*/ 6039728 w 6127689"/>
              <a:gd name="connsiteY99" fmla="*/ 5359416 h 6858000"/>
              <a:gd name="connsiteX100" fmla="*/ 6043311 w 6127689"/>
              <a:gd name="connsiteY100" fmla="*/ 5361407 h 6858000"/>
              <a:gd name="connsiteX101" fmla="*/ 6042954 w 6127689"/>
              <a:gd name="connsiteY101" fmla="*/ 5362576 h 6858000"/>
              <a:gd name="connsiteX102" fmla="*/ 6053435 w 6127689"/>
              <a:gd name="connsiteY102" fmla="*/ 5387547 h 6858000"/>
              <a:gd name="connsiteX103" fmla="*/ 6065933 w 6127689"/>
              <a:gd name="connsiteY103" fmla="*/ 5443002 h 6858000"/>
              <a:gd name="connsiteX104" fmla="*/ 6068640 w 6127689"/>
              <a:gd name="connsiteY104" fmla="*/ 5474503 h 6858000"/>
              <a:gd name="connsiteX105" fmla="*/ 6080922 w 6127689"/>
              <a:gd name="connsiteY105" fmla="*/ 5561070 h 6858000"/>
              <a:gd name="connsiteX106" fmla="*/ 6096949 w 6127689"/>
              <a:gd name="connsiteY106" fmla="*/ 5648179 h 6858000"/>
              <a:gd name="connsiteX107" fmla="*/ 6125703 w 6127689"/>
              <a:gd name="connsiteY107" fmla="*/ 5692894 h 6858000"/>
              <a:gd name="connsiteX108" fmla="*/ 6126670 w 6127689"/>
              <a:gd name="connsiteY108" fmla="*/ 5697882 h 6858000"/>
              <a:gd name="connsiteX109" fmla="*/ 6124061 w 6127689"/>
              <a:gd name="connsiteY109" fmla="*/ 5710294 h 6858000"/>
              <a:gd name="connsiteX110" fmla="*/ 6122213 w 6127689"/>
              <a:gd name="connsiteY110" fmla="*/ 5714762 h 6858000"/>
              <a:gd name="connsiteX111" fmla="*/ 6121353 w 6127689"/>
              <a:gd name="connsiteY111" fmla="*/ 5721725 h 6858000"/>
              <a:gd name="connsiteX112" fmla="*/ 6121607 w 6127689"/>
              <a:gd name="connsiteY112" fmla="*/ 5721959 h 6858000"/>
              <a:gd name="connsiteX113" fmla="*/ 6120262 w 6127689"/>
              <a:gd name="connsiteY113" fmla="*/ 5728358 h 6858000"/>
              <a:gd name="connsiteX114" fmla="*/ 6127024 w 6127689"/>
              <a:gd name="connsiteY114" fmla="*/ 5786902 h 6858000"/>
              <a:gd name="connsiteX115" fmla="*/ 6127519 w 6127689"/>
              <a:gd name="connsiteY115" fmla="*/ 5865775 h 6858000"/>
              <a:gd name="connsiteX116" fmla="*/ 6119217 w 6127689"/>
              <a:gd name="connsiteY116" fmla="*/ 5888542 h 6858000"/>
              <a:gd name="connsiteX117" fmla="*/ 6102493 w 6127689"/>
              <a:gd name="connsiteY117" fmla="*/ 5928602 h 6858000"/>
              <a:gd name="connsiteX118" fmla="*/ 6056863 w 6127689"/>
              <a:gd name="connsiteY118" fmla="*/ 6000643 h 6858000"/>
              <a:gd name="connsiteX119" fmla="*/ 6045436 w 6127689"/>
              <a:gd name="connsiteY119" fmla="*/ 6124480 h 6858000"/>
              <a:gd name="connsiteX120" fmla="*/ 6030489 w 6127689"/>
              <a:gd name="connsiteY120" fmla="*/ 6317666 h 6858000"/>
              <a:gd name="connsiteX121" fmla="*/ 6007492 w 6127689"/>
              <a:gd name="connsiteY121" fmla="*/ 6440818 h 6858000"/>
              <a:gd name="connsiteX122" fmla="*/ 6009467 w 6127689"/>
              <a:gd name="connsiteY122" fmla="*/ 6487076 h 6858000"/>
              <a:gd name="connsiteX123" fmla="*/ 5995064 w 6127689"/>
              <a:gd name="connsiteY123" fmla="*/ 6540791 h 6858000"/>
              <a:gd name="connsiteX124" fmla="*/ 5996309 w 6127689"/>
              <a:gd name="connsiteY124" fmla="*/ 6543961 h 6858000"/>
              <a:gd name="connsiteX125" fmla="*/ 5996048 w 6127689"/>
              <a:gd name="connsiteY125" fmla="*/ 6555444 h 6858000"/>
              <a:gd name="connsiteX126" fmla="*/ 6002524 w 6127689"/>
              <a:gd name="connsiteY126" fmla="*/ 6560188 h 6858000"/>
              <a:gd name="connsiteX127" fmla="*/ 6006823 w 6127689"/>
              <a:gd name="connsiteY127" fmla="*/ 6578546 h 6858000"/>
              <a:gd name="connsiteX128" fmla="*/ 6004510 w 6127689"/>
              <a:gd name="connsiteY128" fmla="*/ 6599256 h 6858000"/>
              <a:gd name="connsiteX129" fmla="*/ 5986207 w 6127689"/>
              <a:gd name="connsiteY129" fmla="*/ 6695855 h 6858000"/>
              <a:gd name="connsiteX130" fmla="*/ 5979428 w 6127689"/>
              <a:gd name="connsiteY130" fmla="*/ 6754678 h 6858000"/>
              <a:gd name="connsiteX131" fmla="*/ 5983398 w 6127689"/>
              <a:gd name="connsiteY131" fmla="*/ 6778641 h 6858000"/>
              <a:gd name="connsiteX132" fmla="*/ 5984543 w 6127689"/>
              <a:gd name="connsiteY132" fmla="*/ 6811016 h 6858000"/>
              <a:gd name="connsiteX133" fmla="*/ 5981802 w 6127689"/>
              <a:gd name="connsiteY133" fmla="*/ 6838578 h 6858000"/>
              <a:gd name="connsiteX134" fmla="*/ 5979671 w 6127689"/>
              <a:gd name="connsiteY134" fmla="*/ 6858000 h 6858000"/>
              <a:gd name="connsiteX135" fmla="*/ 0 w 6127689"/>
              <a:gd name="connsiteY135" fmla="*/ 6858000 h 6858000"/>
              <a:gd name="connsiteX136" fmla="*/ 0 w 6127689"/>
              <a:gd name="connsiteY136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898339 w 6127689"/>
              <a:gd name="connsiteY73" fmla="*/ 4140800 h 6858000"/>
              <a:gd name="connsiteX74" fmla="*/ 5903513 w 6127689"/>
              <a:gd name="connsiteY74" fmla="*/ 4187661 h 6858000"/>
              <a:gd name="connsiteX75" fmla="*/ 5917114 w 6127689"/>
              <a:gd name="connsiteY75" fmla="*/ 4213096 h 6858000"/>
              <a:gd name="connsiteX76" fmla="*/ 5924233 w 6127689"/>
              <a:gd name="connsiteY76" fmla="*/ 4242060 h 6858000"/>
              <a:gd name="connsiteX77" fmla="*/ 5928910 w 6127689"/>
              <a:gd name="connsiteY77" fmla="*/ 4300973 h 6858000"/>
              <a:gd name="connsiteX78" fmla="*/ 5939320 w 6127689"/>
              <a:gd name="connsiteY78" fmla="*/ 4340435 h 6858000"/>
              <a:gd name="connsiteX79" fmla="*/ 5946705 w 6127689"/>
              <a:gd name="connsiteY79" fmla="*/ 4428051 h 6858000"/>
              <a:gd name="connsiteX80" fmla="*/ 5949261 w 6127689"/>
              <a:gd name="connsiteY80" fmla="*/ 4449185 h 6858000"/>
              <a:gd name="connsiteX81" fmla="*/ 5968960 w 6127689"/>
              <a:gd name="connsiteY81" fmla="*/ 4482655 h 6858000"/>
              <a:gd name="connsiteX82" fmla="*/ 5980106 w 6127689"/>
              <a:gd name="connsiteY82" fmla="*/ 4585087 h 6858000"/>
              <a:gd name="connsiteX83" fmla="*/ 5998138 w 6127689"/>
              <a:gd name="connsiteY83" fmla="*/ 4697518 h 6858000"/>
              <a:gd name="connsiteX84" fmla="*/ 6013516 w 6127689"/>
              <a:gd name="connsiteY84" fmla="*/ 4786619 h 6858000"/>
              <a:gd name="connsiteX85" fmla="*/ 6025404 w 6127689"/>
              <a:gd name="connsiteY85" fmla="*/ 4858148 h 6858000"/>
              <a:gd name="connsiteX86" fmla="*/ 6007749 w 6127689"/>
              <a:gd name="connsiteY86" fmla="*/ 4964715 h 6858000"/>
              <a:gd name="connsiteX87" fmla="*/ 6005269 w 6127689"/>
              <a:gd name="connsiteY87" fmla="*/ 5150567 h 6858000"/>
              <a:gd name="connsiteX88" fmla="*/ 6001127 w 6127689"/>
              <a:gd name="connsiteY88" fmla="*/ 5164609 h 6858000"/>
              <a:gd name="connsiteX89" fmla="*/ 5996647 w 6127689"/>
              <a:gd name="connsiteY89" fmla="*/ 5185640 h 6858000"/>
              <a:gd name="connsiteX90" fmla="*/ 5998514 w 6127689"/>
              <a:gd name="connsiteY90" fmla="*/ 5189673 h 6858000"/>
              <a:gd name="connsiteX91" fmla="*/ 6018409 w 6127689"/>
              <a:gd name="connsiteY91" fmla="*/ 5227157 h 6858000"/>
              <a:gd name="connsiteX92" fmla="*/ 6036748 w 6127689"/>
              <a:gd name="connsiteY92" fmla="*/ 5322752 h 6858000"/>
              <a:gd name="connsiteX93" fmla="*/ 6036943 w 6127689"/>
              <a:gd name="connsiteY93" fmla="*/ 5329480 h 6858000"/>
              <a:gd name="connsiteX94" fmla="*/ 6037236 w 6127689"/>
              <a:gd name="connsiteY94" fmla="*/ 5329634 h 6858000"/>
              <a:gd name="connsiteX95" fmla="*/ 6038019 w 6127689"/>
              <a:gd name="connsiteY95" fmla="*/ 5336764 h 6858000"/>
              <a:gd name="connsiteX96" fmla="*/ 6037298 w 6127689"/>
              <a:gd name="connsiteY96" fmla="*/ 5341753 h 6858000"/>
              <a:gd name="connsiteX97" fmla="*/ 6037677 w 6127689"/>
              <a:gd name="connsiteY97" fmla="*/ 5354807 h 6858000"/>
              <a:gd name="connsiteX98" fmla="*/ 6039728 w 6127689"/>
              <a:gd name="connsiteY98" fmla="*/ 5359416 h 6858000"/>
              <a:gd name="connsiteX99" fmla="*/ 6043311 w 6127689"/>
              <a:gd name="connsiteY99" fmla="*/ 5361407 h 6858000"/>
              <a:gd name="connsiteX100" fmla="*/ 6042954 w 6127689"/>
              <a:gd name="connsiteY100" fmla="*/ 5362576 h 6858000"/>
              <a:gd name="connsiteX101" fmla="*/ 6053435 w 6127689"/>
              <a:gd name="connsiteY101" fmla="*/ 5387547 h 6858000"/>
              <a:gd name="connsiteX102" fmla="*/ 6065933 w 6127689"/>
              <a:gd name="connsiteY102" fmla="*/ 5443002 h 6858000"/>
              <a:gd name="connsiteX103" fmla="*/ 6068640 w 6127689"/>
              <a:gd name="connsiteY103" fmla="*/ 5474503 h 6858000"/>
              <a:gd name="connsiteX104" fmla="*/ 6080922 w 6127689"/>
              <a:gd name="connsiteY104" fmla="*/ 5561070 h 6858000"/>
              <a:gd name="connsiteX105" fmla="*/ 6096949 w 6127689"/>
              <a:gd name="connsiteY105" fmla="*/ 5648179 h 6858000"/>
              <a:gd name="connsiteX106" fmla="*/ 6125703 w 6127689"/>
              <a:gd name="connsiteY106" fmla="*/ 5692894 h 6858000"/>
              <a:gd name="connsiteX107" fmla="*/ 6126670 w 6127689"/>
              <a:gd name="connsiteY107" fmla="*/ 5697882 h 6858000"/>
              <a:gd name="connsiteX108" fmla="*/ 6124061 w 6127689"/>
              <a:gd name="connsiteY108" fmla="*/ 5710294 h 6858000"/>
              <a:gd name="connsiteX109" fmla="*/ 6122213 w 6127689"/>
              <a:gd name="connsiteY109" fmla="*/ 5714762 h 6858000"/>
              <a:gd name="connsiteX110" fmla="*/ 6121353 w 6127689"/>
              <a:gd name="connsiteY110" fmla="*/ 5721725 h 6858000"/>
              <a:gd name="connsiteX111" fmla="*/ 6121607 w 6127689"/>
              <a:gd name="connsiteY111" fmla="*/ 5721959 h 6858000"/>
              <a:gd name="connsiteX112" fmla="*/ 6120262 w 6127689"/>
              <a:gd name="connsiteY112" fmla="*/ 5728358 h 6858000"/>
              <a:gd name="connsiteX113" fmla="*/ 6127024 w 6127689"/>
              <a:gd name="connsiteY113" fmla="*/ 5786902 h 6858000"/>
              <a:gd name="connsiteX114" fmla="*/ 6127519 w 6127689"/>
              <a:gd name="connsiteY114" fmla="*/ 5865775 h 6858000"/>
              <a:gd name="connsiteX115" fmla="*/ 6119217 w 6127689"/>
              <a:gd name="connsiteY115" fmla="*/ 5888542 h 6858000"/>
              <a:gd name="connsiteX116" fmla="*/ 6102493 w 6127689"/>
              <a:gd name="connsiteY116" fmla="*/ 5928602 h 6858000"/>
              <a:gd name="connsiteX117" fmla="*/ 6056863 w 6127689"/>
              <a:gd name="connsiteY117" fmla="*/ 6000643 h 6858000"/>
              <a:gd name="connsiteX118" fmla="*/ 6045436 w 6127689"/>
              <a:gd name="connsiteY118" fmla="*/ 6124480 h 6858000"/>
              <a:gd name="connsiteX119" fmla="*/ 6030489 w 6127689"/>
              <a:gd name="connsiteY119" fmla="*/ 6317666 h 6858000"/>
              <a:gd name="connsiteX120" fmla="*/ 6007492 w 6127689"/>
              <a:gd name="connsiteY120" fmla="*/ 6440818 h 6858000"/>
              <a:gd name="connsiteX121" fmla="*/ 6009467 w 6127689"/>
              <a:gd name="connsiteY121" fmla="*/ 6487076 h 6858000"/>
              <a:gd name="connsiteX122" fmla="*/ 5995064 w 6127689"/>
              <a:gd name="connsiteY122" fmla="*/ 6540791 h 6858000"/>
              <a:gd name="connsiteX123" fmla="*/ 5996309 w 6127689"/>
              <a:gd name="connsiteY123" fmla="*/ 6543961 h 6858000"/>
              <a:gd name="connsiteX124" fmla="*/ 5996048 w 6127689"/>
              <a:gd name="connsiteY124" fmla="*/ 6555444 h 6858000"/>
              <a:gd name="connsiteX125" fmla="*/ 6002524 w 6127689"/>
              <a:gd name="connsiteY125" fmla="*/ 6560188 h 6858000"/>
              <a:gd name="connsiteX126" fmla="*/ 6006823 w 6127689"/>
              <a:gd name="connsiteY126" fmla="*/ 6578546 h 6858000"/>
              <a:gd name="connsiteX127" fmla="*/ 6004510 w 6127689"/>
              <a:gd name="connsiteY127" fmla="*/ 6599256 h 6858000"/>
              <a:gd name="connsiteX128" fmla="*/ 5986207 w 6127689"/>
              <a:gd name="connsiteY128" fmla="*/ 6695855 h 6858000"/>
              <a:gd name="connsiteX129" fmla="*/ 5979428 w 6127689"/>
              <a:gd name="connsiteY129" fmla="*/ 6754678 h 6858000"/>
              <a:gd name="connsiteX130" fmla="*/ 5983398 w 6127689"/>
              <a:gd name="connsiteY130" fmla="*/ 6778641 h 6858000"/>
              <a:gd name="connsiteX131" fmla="*/ 5984543 w 6127689"/>
              <a:gd name="connsiteY131" fmla="*/ 6811016 h 6858000"/>
              <a:gd name="connsiteX132" fmla="*/ 5981802 w 6127689"/>
              <a:gd name="connsiteY132" fmla="*/ 6838578 h 6858000"/>
              <a:gd name="connsiteX133" fmla="*/ 5979671 w 6127689"/>
              <a:gd name="connsiteY133" fmla="*/ 6858000 h 6858000"/>
              <a:gd name="connsiteX134" fmla="*/ 0 w 6127689"/>
              <a:gd name="connsiteY134" fmla="*/ 6858000 h 6858000"/>
              <a:gd name="connsiteX135" fmla="*/ 0 w 6127689"/>
              <a:gd name="connsiteY135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6647 w 6127689"/>
              <a:gd name="connsiteY88" fmla="*/ 5185640 h 6858000"/>
              <a:gd name="connsiteX89" fmla="*/ 5998514 w 6127689"/>
              <a:gd name="connsiteY89" fmla="*/ 5189673 h 6858000"/>
              <a:gd name="connsiteX90" fmla="*/ 6018409 w 6127689"/>
              <a:gd name="connsiteY90" fmla="*/ 5227157 h 6858000"/>
              <a:gd name="connsiteX91" fmla="*/ 6036748 w 6127689"/>
              <a:gd name="connsiteY91" fmla="*/ 5322752 h 6858000"/>
              <a:gd name="connsiteX92" fmla="*/ 6036943 w 6127689"/>
              <a:gd name="connsiteY92" fmla="*/ 5329480 h 6858000"/>
              <a:gd name="connsiteX93" fmla="*/ 6037236 w 6127689"/>
              <a:gd name="connsiteY93" fmla="*/ 5329634 h 6858000"/>
              <a:gd name="connsiteX94" fmla="*/ 6038019 w 6127689"/>
              <a:gd name="connsiteY94" fmla="*/ 5336764 h 6858000"/>
              <a:gd name="connsiteX95" fmla="*/ 6037298 w 6127689"/>
              <a:gd name="connsiteY95" fmla="*/ 5341753 h 6858000"/>
              <a:gd name="connsiteX96" fmla="*/ 6037677 w 6127689"/>
              <a:gd name="connsiteY96" fmla="*/ 5354807 h 6858000"/>
              <a:gd name="connsiteX97" fmla="*/ 6039728 w 6127689"/>
              <a:gd name="connsiteY97" fmla="*/ 5359416 h 6858000"/>
              <a:gd name="connsiteX98" fmla="*/ 6043311 w 6127689"/>
              <a:gd name="connsiteY98" fmla="*/ 5361407 h 6858000"/>
              <a:gd name="connsiteX99" fmla="*/ 6042954 w 6127689"/>
              <a:gd name="connsiteY99" fmla="*/ 5362576 h 6858000"/>
              <a:gd name="connsiteX100" fmla="*/ 6053435 w 6127689"/>
              <a:gd name="connsiteY100" fmla="*/ 5387547 h 6858000"/>
              <a:gd name="connsiteX101" fmla="*/ 6065933 w 6127689"/>
              <a:gd name="connsiteY101" fmla="*/ 5443002 h 6858000"/>
              <a:gd name="connsiteX102" fmla="*/ 6068640 w 6127689"/>
              <a:gd name="connsiteY102" fmla="*/ 5474503 h 6858000"/>
              <a:gd name="connsiteX103" fmla="*/ 6080922 w 6127689"/>
              <a:gd name="connsiteY103" fmla="*/ 5561070 h 6858000"/>
              <a:gd name="connsiteX104" fmla="*/ 6096949 w 6127689"/>
              <a:gd name="connsiteY104" fmla="*/ 5648179 h 6858000"/>
              <a:gd name="connsiteX105" fmla="*/ 6125703 w 6127689"/>
              <a:gd name="connsiteY105" fmla="*/ 5692894 h 6858000"/>
              <a:gd name="connsiteX106" fmla="*/ 6126670 w 6127689"/>
              <a:gd name="connsiteY106" fmla="*/ 5697882 h 6858000"/>
              <a:gd name="connsiteX107" fmla="*/ 6124061 w 6127689"/>
              <a:gd name="connsiteY107" fmla="*/ 5710294 h 6858000"/>
              <a:gd name="connsiteX108" fmla="*/ 6122213 w 6127689"/>
              <a:gd name="connsiteY108" fmla="*/ 5714762 h 6858000"/>
              <a:gd name="connsiteX109" fmla="*/ 6121353 w 6127689"/>
              <a:gd name="connsiteY109" fmla="*/ 5721725 h 6858000"/>
              <a:gd name="connsiteX110" fmla="*/ 6121607 w 6127689"/>
              <a:gd name="connsiteY110" fmla="*/ 5721959 h 6858000"/>
              <a:gd name="connsiteX111" fmla="*/ 6120262 w 6127689"/>
              <a:gd name="connsiteY111" fmla="*/ 5728358 h 6858000"/>
              <a:gd name="connsiteX112" fmla="*/ 6127024 w 6127689"/>
              <a:gd name="connsiteY112" fmla="*/ 5786902 h 6858000"/>
              <a:gd name="connsiteX113" fmla="*/ 6127519 w 6127689"/>
              <a:gd name="connsiteY113" fmla="*/ 5865775 h 6858000"/>
              <a:gd name="connsiteX114" fmla="*/ 6119217 w 6127689"/>
              <a:gd name="connsiteY114" fmla="*/ 5888542 h 6858000"/>
              <a:gd name="connsiteX115" fmla="*/ 6102493 w 6127689"/>
              <a:gd name="connsiteY115" fmla="*/ 5928602 h 6858000"/>
              <a:gd name="connsiteX116" fmla="*/ 6056863 w 6127689"/>
              <a:gd name="connsiteY116" fmla="*/ 6000643 h 6858000"/>
              <a:gd name="connsiteX117" fmla="*/ 6045436 w 6127689"/>
              <a:gd name="connsiteY117" fmla="*/ 6124480 h 6858000"/>
              <a:gd name="connsiteX118" fmla="*/ 6030489 w 6127689"/>
              <a:gd name="connsiteY118" fmla="*/ 6317666 h 6858000"/>
              <a:gd name="connsiteX119" fmla="*/ 6007492 w 6127689"/>
              <a:gd name="connsiteY119" fmla="*/ 6440818 h 6858000"/>
              <a:gd name="connsiteX120" fmla="*/ 6009467 w 6127689"/>
              <a:gd name="connsiteY120" fmla="*/ 6487076 h 6858000"/>
              <a:gd name="connsiteX121" fmla="*/ 5995064 w 6127689"/>
              <a:gd name="connsiteY121" fmla="*/ 6540791 h 6858000"/>
              <a:gd name="connsiteX122" fmla="*/ 5996309 w 6127689"/>
              <a:gd name="connsiteY122" fmla="*/ 6543961 h 6858000"/>
              <a:gd name="connsiteX123" fmla="*/ 5996048 w 6127689"/>
              <a:gd name="connsiteY123" fmla="*/ 6555444 h 6858000"/>
              <a:gd name="connsiteX124" fmla="*/ 6002524 w 6127689"/>
              <a:gd name="connsiteY124" fmla="*/ 6560188 h 6858000"/>
              <a:gd name="connsiteX125" fmla="*/ 6006823 w 6127689"/>
              <a:gd name="connsiteY125" fmla="*/ 6578546 h 6858000"/>
              <a:gd name="connsiteX126" fmla="*/ 6004510 w 6127689"/>
              <a:gd name="connsiteY126" fmla="*/ 6599256 h 6858000"/>
              <a:gd name="connsiteX127" fmla="*/ 5986207 w 6127689"/>
              <a:gd name="connsiteY127" fmla="*/ 6695855 h 6858000"/>
              <a:gd name="connsiteX128" fmla="*/ 5979428 w 6127689"/>
              <a:gd name="connsiteY128" fmla="*/ 6754678 h 6858000"/>
              <a:gd name="connsiteX129" fmla="*/ 5983398 w 6127689"/>
              <a:gd name="connsiteY129" fmla="*/ 6778641 h 6858000"/>
              <a:gd name="connsiteX130" fmla="*/ 5984543 w 6127689"/>
              <a:gd name="connsiteY130" fmla="*/ 6811016 h 6858000"/>
              <a:gd name="connsiteX131" fmla="*/ 5981802 w 6127689"/>
              <a:gd name="connsiteY131" fmla="*/ 6838578 h 6858000"/>
              <a:gd name="connsiteX132" fmla="*/ 5979671 w 6127689"/>
              <a:gd name="connsiteY132" fmla="*/ 6858000 h 6858000"/>
              <a:gd name="connsiteX133" fmla="*/ 0 w 6127689"/>
              <a:gd name="connsiteY133" fmla="*/ 6858000 h 6858000"/>
              <a:gd name="connsiteX134" fmla="*/ 0 w 6127689"/>
              <a:gd name="connsiteY134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6647 w 6127689"/>
              <a:gd name="connsiteY88" fmla="*/ 5185640 h 6858000"/>
              <a:gd name="connsiteX89" fmla="*/ 5998514 w 6127689"/>
              <a:gd name="connsiteY89" fmla="*/ 5189673 h 6858000"/>
              <a:gd name="connsiteX90" fmla="*/ 6018409 w 6127689"/>
              <a:gd name="connsiteY90" fmla="*/ 5227157 h 6858000"/>
              <a:gd name="connsiteX91" fmla="*/ 6036748 w 6127689"/>
              <a:gd name="connsiteY91" fmla="*/ 5322752 h 6858000"/>
              <a:gd name="connsiteX92" fmla="*/ 6036943 w 6127689"/>
              <a:gd name="connsiteY92" fmla="*/ 5329480 h 6858000"/>
              <a:gd name="connsiteX93" fmla="*/ 6037236 w 6127689"/>
              <a:gd name="connsiteY93" fmla="*/ 5329634 h 6858000"/>
              <a:gd name="connsiteX94" fmla="*/ 6038019 w 6127689"/>
              <a:gd name="connsiteY94" fmla="*/ 5336764 h 6858000"/>
              <a:gd name="connsiteX95" fmla="*/ 6037298 w 6127689"/>
              <a:gd name="connsiteY95" fmla="*/ 5341753 h 6858000"/>
              <a:gd name="connsiteX96" fmla="*/ 6037677 w 6127689"/>
              <a:gd name="connsiteY96" fmla="*/ 5354807 h 6858000"/>
              <a:gd name="connsiteX97" fmla="*/ 6039728 w 6127689"/>
              <a:gd name="connsiteY97" fmla="*/ 5359416 h 6858000"/>
              <a:gd name="connsiteX98" fmla="*/ 6043311 w 6127689"/>
              <a:gd name="connsiteY98" fmla="*/ 5361407 h 6858000"/>
              <a:gd name="connsiteX99" fmla="*/ 6053435 w 6127689"/>
              <a:gd name="connsiteY99" fmla="*/ 5387547 h 6858000"/>
              <a:gd name="connsiteX100" fmla="*/ 6065933 w 6127689"/>
              <a:gd name="connsiteY100" fmla="*/ 5443002 h 6858000"/>
              <a:gd name="connsiteX101" fmla="*/ 6068640 w 6127689"/>
              <a:gd name="connsiteY101" fmla="*/ 5474503 h 6858000"/>
              <a:gd name="connsiteX102" fmla="*/ 6080922 w 6127689"/>
              <a:gd name="connsiteY102" fmla="*/ 5561070 h 6858000"/>
              <a:gd name="connsiteX103" fmla="*/ 6096949 w 6127689"/>
              <a:gd name="connsiteY103" fmla="*/ 5648179 h 6858000"/>
              <a:gd name="connsiteX104" fmla="*/ 6125703 w 6127689"/>
              <a:gd name="connsiteY104" fmla="*/ 5692894 h 6858000"/>
              <a:gd name="connsiteX105" fmla="*/ 6126670 w 6127689"/>
              <a:gd name="connsiteY105" fmla="*/ 5697882 h 6858000"/>
              <a:gd name="connsiteX106" fmla="*/ 6124061 w 6127689"/>
              <a:gd name="connsiteY106" fmla="*/ 5710294 h 6858000"/>
              <a:gd name="connsiteX107" fmla="*/ 6122213 w 6127689"/>
              <a:gd name="connsiteY107" fmla="*/ 5714762 h 6858000"/>
              <a:gd name="connsiteX108" fmla="*/ 6121353 w 6127689"/>
              <a:gd name="connsiteY108" fmla="*/ 5721725 h 6858000"/>
              <a:gd name="connsiteX109" fmla="*/ 6121607 w 6127689"/>
              <a:gd name="connsiteY109" fmla="*/ 5721959 h 6858000"/>
              <a:gd name="connsiteX110" fmla="*/ 6120262 w 6127689"/>
              <a:gd name="connsiteY110" fmla="*/ 5728358 h 6858000"/>
              <a:gd name="connsiteX111" fmla="*/ 6127024 w 6127689"/>
              <a:gd name="connsiteY111" fmla="*/ 5786902 h 6858000"/>
              <a:gd name="connsiteX112" fmla="*/ 6127519 w 6127689"/>
              <a:gd name="connsiteY112" fmla="*/ 5865775 h 6858000"/>
              <a:gd name="connsiteX113" fmla="*/ 6119217 w 6127689"/>
              <a:gd name="connsiteY113" fmla="*/ 5888542 h 6858000"/>
              <a:gd name="connsiteX114" fmla="*/ 6102493 w 6127689"/>
              <a:gd name="connsiteY114" fmla="*/ 5928602 h 6858000"/>
              <a:gd name="connsiteX115" fmla="*/ 6056863 w 6127689"/>
              <a:gd name="connsiteY115" fmla="*/ 6000643 h 6858000"/>
              <a:gd name="connsiteX116" fmla="*/ 6045436 w 6127689"/>
              <a:gd name="connsiteY116" fmla="*/ 6124480 h 6858000"/>
              <a:gd name="connsiteX117" fmla="*/ 6030489 w 6127689"/>
              <a:gd name="connsiteY117" fmla="*/ 6317666 h 6858000"/>
              <a:gd name="connsiteX118" fmla="*/ 6007492 w 6127689"/>
              <a:gd name="connsiteY118" fmla="*/ 6440818 h 6858000"/>
              <a:gd name="connsiteX119" fmla="*/ 6009467 w 6127689"/>
              <a:gd name="connsiteY119" fmla="*/ 6487076 h 6858000"/>
              <a:gd name="connsiteX120" fmla="*/ 5995064 w 6127689"/>
              <a:gd name="connsiteY120" fmla="*/ 6540791 h 6858000"/>
              <a:gd name="connsiteX121" fmla="*/ 5996309 w 6127689"/>
              <a:gd name="connsiteY121" fmla="*/ 6543961 h 6858000"/>
              <a:gd name="connsiteX122" fmla="*/ 5996048 w 6127689"/>
              <a:gd name="connsiteY122" fmla="*/ 6555444 h 6858000"/>
              <a:gd name="connsiteX123" fmla="*/ 6002524 w 6127689"/>
              <a:gd name="connsiteY123" fmla="*/ 6560188 h 6858000"/>
              <a:gd name="connsiteX124" fmla="*/ 6006823 w 6127689"/>
              <a:gd name="connsiteY124" fmla="*/ 6578546 h 6858000"/>
              <a:gd name="connsiteX125" fmla="*/ 6004510 w 6127689"/>
              <a:gd name="connsiteY125" fmla="*/ 6599256 h 6858000"/>
              <a:gd name="connsiteX126" fmla="*/ 5986207 w 6127689"/>
              <a:gd name="connsiteY126" fmla="*/ 6695855 h 6858000"/>
              <a:gd name="connsiteX127" fmla="*/ 5979428 w 6127689"/>
              <a:gd name="connsiteY127" fmla="*/ 6754678 h 6858000"/>
              <a:gd name="connsiteX128" fmla="*/ 5983398 w 6127689"/>
              <a:gd name="connsiteY128" fmla="*/ 6778641 h 6858000"/>
              <a:gd name="connsiteX129" fmla="*/ 5984543 w 6127689"/>
              <a:gd name="connsiteY129" fmla="*/ 6811016 h 6858000"/>
              <a:gd name="connsiteX130" fmla="*/ 5981802 w 6127689"/>
              <a:gd name="connsiteY130" fmla="*/ 6838578 h 6858000"/>
              <a:gd name="connsiteX131" fmla="*/ 5979671 w 6127689"/>
              <a:gd name="connsiteY131" fmla="*/ 6858000 h 6858000"/>
              <a:gd name="connsiteX132" fmla="*/ 0 w 6127689"/>
              <a:gd name="connsiteY132" fmla="*/ 6858000 h 6858000"/>
              <a:gd name="connsiteX133" fmla="*/ 0 w 6127689"/>
              <a:gd name="connsiteY133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6647 w 6127689"/>
              <a:gd name="connsiteY88" fmla="*/ 5185640 h 6858000"/>
              <a:gd name="connsiteX89" fmla="*/ 5998514 w 6127689"/>
              <a:gd name="connsiteY89" fmla="*/ 5189673 h 6858000"/>
              <a:gd name="connsiteX90" fmla="*/ 6018409 w 6127689"/>
              <a:gd name="connsiteY90" fmla="*/ 5227157 h 6858000"/>
              <a:gd name="connsiteX91" fmla="*/ 6036748 w 6127689"/>
              <a:gd name="connsiteY91" fmla="*/ 5322752 h 6858000"/>
              <a:gd name="connsiteX92" fmla="*/ 6036943 w 6127689"/>
              <a:gd name="connsiteY92" fmla="*/ 5329480 h 6858000"/>
              <a:gd name="connsiteX93" fmla="*/ 6037236 w 6127689"/>
              <a:gd name="connsiteY93" fmla="*/ 5329634 h 6858000"/>
              <a:gd name="connsiteX94" fmla="*/ 6038019 w 6127689"/>
              <a:gd name="connsiteY94" fmla="*/ 5336764 h 6858000"/>
              <a:gd name="connsiteX95" fmla="*/ 6037677 w 6127689"/>
              <a:gd name="connsiteY95" fmla="*/ 5354807 h 6858000"/>
              <a:gd name="connsiteX96" fmla="*/ 6039728 w 6127689"/>
              <a:gd name="connsiteY96" fmla="*/ 5359416 h 6858000"/>
              <a:gd name="connsiteX97" fmla="*/ 6043311 w 6127689"/>
              <a:gd name="connsiteY97" fmla="*/ 5361407 h 6858000"/>
              <a:gd name="connsiteX98" fmla="*/ 6053435 w 6127689"/>
              <a:gd name="connsiteY98" fmla="*/ 5387547 h 6858000"/>
              <a:gd name="connsiteX99" fmla="*/ 6065933 w 6127689"/>
              <a:gd name="connsiteY99" fmla="*/ 5443002 h 6858000"/>
              <a:gd name="connsiteX100" fmla="*/ 6068640 w 6127689"/>
              <a:gd name="connsiteY100" fmla="*/ 5474503 h 6858000"/>
              <a:gd name="connsiteX101" fmla="*/ 6080922 w 6127689"/>
              <a:gd name="connsiteY101" fmla="*/ 5561070 h 6858000"/>
              <a:gd name="connsiteX102" fmla="*/ 6096949 w 6127689"/>
              <a:gd name="connsiteY102" fmla="*/ 5648179 h 6858000"/>
              <a:gd name="connsiteX103" fmla="*/ 6125703 w 6127689"/>
              <a:gd name="connsiteY103" fmla="*/ 5692894 h 6858000"/>
              <a:gd name="connsiteX104" fmla="*/ 6126670 w 6127689"/>
              <a:gd name="connsiteY104" fmla="*/ 5697882 h 6858000"/>
              <a:gd name="connsiteX105" fmla="*/ 6124061 w 6127689"/>
              <a:gd name="connsiteY105" fmla="*/ 5710294 h 6858000"/>
              <a:gd name="connsiteX106" fmla="*/ 6122213 w 6127689"/>
              <a:gd name="connsiteY106" fmla="*/ 5714762 h 6858000"/>
              <a:gd name="connsiteX107" fmla="*/ 6121353 w 6127689"/>
              <a:gd name="connsiteY107" fmla="*/ 5721725 h 6858000"/>
              <a:gd name="connsiteX108" fmla="*/ 6121607 w 6127689"/>
              <a:gd name="connsiteY108" fmla="*/ 5721959 h 6858000"/>
              <a:gd name="connsiteX109" fmla="*/ 6120262 w 6127689"/>
              <a:gd name="connsiteY109" fmla="*/ 5728358 h 6858000"/>
              <a:gd name="connsiteX110" fmla="*/ 6127024 w 6127689"/>
              <a:gd name="connsiteY110" fmla="*/ 5786902 h 6858000"/>
              <a:gd name="connsiteX111" fmla="*/ 6127519 w 6127689"/>
              <a:gd name="connsiteY111" fmla="*/ 5865775 h 6858000"/>
              <a:gd name="connsiteX112" fmla="*/ 6119217 w 6127689"/>
              <a:gd name="connsiteY112" fmla="*/ 5888542 h 6858000"/>
              <a:gd name="connsiteX113" fmla="*/ 6102493 w 6127689"/>
              <a:gd name="connsiteY113" fmla="*/ 5928602 h 6858000"/>
              <a:gd name="connsiteX114" fmla="*/ 6056863 w 6127689"/>
              <a:gd name="connsiteY114" fmla="*/ 6000643 h 6858000"/>
              <a:gd name="connsiteX115" fmla="*/ 6045436 w 6127689"/>
              <a:gd name="connsiteY115" fmla="*/ 6124480 h 6858000"/>
              <a:gd name="connsiteX116" fmla="*/ 6030489 w 6127689"/>
              <a:gd name="connsiteY116" fmla="*/ 6317666 h 6858000"/>
              <a:gd name="connsiteX117" fmla="*/ 6007492 w 6127689"/>
              <a:gd name="connsiteY117" fmla="*/ 6440818 h 6858000"/>
              <a:gd name="connsiteX118" fmla="*/ 6009467 w 6127689"/>
              <a:gd name="connsiteY118" fmla="*/ 6487076 h 6858000"/>
              <a:gd name="connsiteX119" fmla="*/ 5995064 w 6127689"/>
              <a:gd name="connsiteY119" fmla="*/ 6540791 h 6858000"/>
              <a:gd name="connsiteX120" fmla="*/ 5996309 w 6127689"/>
              <a:gd name="connsiteY120" fmla="*/ 6543961 h 6858000"/>
              <a:gd name="connsiteX121" fmla="*/ 5996048 w 6127689"/>
              <a:gd name="connsiteY121" fmla="*/ 6555444 h 6858000"/>
              <a:gd name="connsiteX122" fmla="*/ 6002524 w 6127689"/>
              <a:gd name="connsiteY122" fmla="*/ 6560188 h 6858000"/>
              <a:gd name="connsiteX123" fmla="*/ 6006823 w 6127689"/>
              <a:gd name="connsiteY123" fmla="*/ 6578546 h 6858000"/>
              <a:gd name="connsiteX124" fmla="*/ 6004510 w 6127689"/>
              <a:gd name="connsiteY124" fmla="*/ 6599256 h 6858000"/>
              <a:gd name="connsiteX125" fmla="*/ 5986207 w 6127689"/>
              <a:gd name="connsiteY125" fmla="*/ 6695855 h 6858000"/>
              <a:gd name="connsiteX126" fmla="*/ 5979428 w 6127689"/>
              <a:gd name="connsiteY126" fmla="*/ 6754678 h 6858000"/>
              <a:gd name="connsiteX127" fmla="*/ 5983398 w 6127689"/>
              <a:gd name="connsiteY127" fmla="*/ 6778641 h 6858000"/>
              <a:gd name="connsiteX128" fmla="*/ 5984543 w 6127689"/>
              <a:gd name="connsiteY128" fmla="*/ 6811016 h 6858000"/>
              <a:gd name="connsiteX129" fmla="*/ 5981802 w 6127689"/>
              <a:gd name="connsiteY129" fmla="*/ 6838578 h 6858000"/>
              <a:gd name="connsiteX130" fmla="*/ 5979671 w 6127689"/>
              <a:gd name="connsiteY130" fmla="*/ 6858000 h 6858000"/>
              <a:gd name="connsiteX131" fmla="*/ 0 w 6127689"/>
              <a:gd name="connsiteY131" fmla="*/ 6858000 h 6858000"/>
              <a:gd name="connsiteX132" fmla="*/ 0 w 6127689"/>
              <a:gd name="connsiteY132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6647 w 6127689"/>
              <a:gd name="connsiteY88" fmla="*/ 5185640 h 6858000"/>
              <a:gd name="connsiteX89" fmla="*/ 5998514 w 6127689"/>
              <a:gd name="connsiteY89" fmla="*/ 5189673 h 6858000"/>
              <a:gd name="connsiteX90" fmla="*/ 6018409 w 6127689"/>
              <a:gd name="connsiteY90" fmla="*/ 5227157 h 6858000"/>
              <a:gd name="connsiteX91" fmla="*/ 6036748 w 6127689"/>
              <a:gd name="connsiteY91" fmla="*/ 5322752 h 6858000"/>
              <a:gd name="connsiteX92" fmla="*/ 6036943 w 6127689"/>
              <a:gd name="connsiteY92" fmla="*/ 5329480 h 6858000"/>
              <a:gd name="connsiteX93" fmla="*/ 6037236 w 6127689"/>
              <a:gd name="connsiteY93" fmla="*/ 5329634 h 6858000"/>
              <a:gd name="connsiteX94" fmla="*/ 6037677 w 6127689"/>
              <a:gd name="connsiteY94" fmla="*/ 5354807 h 6858000"/>
              <a:gd name="connsiteX95" fmla="*/ 6039728 w 6127689"/>
              <a:gd name="connsiteY95" fmla="*/ 5359416 h 6858000"/>
              <a:gd name="connsiteX96" fmla="*/ 6043311 w 6127689"/>
              <a:gd name="connsiteY96" fmla="*/ 5361407 h 6858000"/>
              <a:gd name="connsiteX97" fmla="*/ 6053435 w 6127689"/>
              <a:gd name="connsiteY97" fmla="*/ 5387547 h 6858000"/>
              <a:gd name="connsiteX98" fmla="*/ 6065933 w 6127689"/>
              <a:gd name="connsiteY98" fmla="*/ 5443002 h 6858000"/>
              <a:gd name="connsiteX99" fmla="*/ 6068640 w 6127689"/>
              <a:gd name="connsiteY99" fmla="*/ 5474503 h 6858000"/>
              <a:gd name="connsiteX100" fmla="*/ 6080922 w 6127689"/>
              <a:gd name="connsiteY100" fmla="*/ 5561070 h 6858000"/>
              <a:gd name="connsiteX101" fmla="*/ 6096949 w 6127689"/>
              <a:gd name="connsiteY101" fmla="*/ 5648179 h 6858000"/>
              <a:gd name="connsiteX102" fmla="*/ 6125703 w 6127689"/>
              <a:gd name="connsiteY102" fmla="*/ 5692894 h 6858000"/>
              <a:gd name="connsiteX103" fmla="*/ 6126670 w 6127689"/>
              <a:gd name="connsiteY103" fmla="*/ 5697882 h 6858000"/>
              <a:gd name="connsiteX104" fmla="*/ 6124061 w 6127689"/>
              <a:gd name="connsiteY104" fmla="*/ 5710294 h 6858000"/>
              <a:gd name="connsiteX105" fmla="*/ 6122213 w 6127689"/>
              <a:gd name="connsiteY105" fmla="*/ 5714762 h 6858000"/>
              <a:gd name="connsiteX106" fmla="*/ 6121353 w 6127689"/>
              <a:gd name="connsiteY106" fmla="*/ 5721725 h 6858000"/>
              <a:gd name="connsiteX107" fmla="*/ 6121607 w 6127689"/>
              <a:gd name="connsiteY107" fmla="*/ 5721959 h 6858000"/>
              <a:gd name="connsiteX108" fmla="*/ 6120262 w 6127689"/>
              <a:gd name="connsiteY108" fmla="*/ 5728358 h 6858000"/>
              <a:gd name="connsiteX109" fmla="*/ 6127024 w 6127689"/>
              <a:gd name="connsiteY109" fmla="*/ 5786902 h 6858000"/>
              <a:gd name="connsiteX110" fmla="*/ 6127519 w 6127689"/>
              <a:gd name="connsiteY110" fmla="*/ 5865775 h 6858000"/>
              <a:gd name="connsiteX111" fmla="*/ 6119217 w 6127689"/>
              <a:gd name="connsiteY111" fmla="*/ 5888542 h 6858000"/>
              <a:gd name="connsiteX112" fmla="*/ 6102493 w 6127689"/>
              <a:gd name="connsiteY112" fmla="*/ 5928602 h 6858000"/>
              <a:gd name="connsiteX113" fmla="*/ 6056863 w 6127689"/>
              <a:gd name="connsiteY113" fmla="*/ 6000643 h 6858000"/>
              <a:gd name="connsiteX114" fmla="*/ 6045436 w 6127689"/>
              <a:gd name="connsiteY114" fmla="*/ 6124480 h 6858000"/>
              <a:gd name="connsiteX115" fmla="*/ 6030489 w 6127689"/>
              <a:gd name="connsiteY115" fmla="*/ 6317666 h 6858000"/>
              <a:gd name="connsiteX116" fmla="*/ 6007492 w 6127689"/>
              <a:gd name="connsiteY116" fmla="*/ 6440818 h 6858000"/>
              <a:gd name="connsiteX117" fmla="*/ 6009467 w 6127689"/>
              <a:gd name="connsiteY117" fmla="*/ 6487076 h 6858000"/>
              <a:gd name="connsiteX118" fmla="*/ 5995064 w 6127689"/>
              <a:gd name="connsiteY118" fmla="*/ 6540791 h 6858000"/>
              <a:gd name="connsiteX119" fmla="*/ 5996309 w 6127689"/>
              <a:gd name="connsiteY119" fmla="*/ 6543961 h 6858000"/>
              <a:gd name="connsiteX120" fmla="*/ 5996048 w 6127689"/>
              <a:gd name="connsiteY120" fmla="*/ 6555444 h 6858000"/>
              <a:gd name="connsiteX121" fmla="*/ 6002524 w 6127689"/>
              <a:gd name="connsiteY121" fmla="*/ 6560188 h 6858000"/>
              <a:gd name="connsiteX122" fmla="*/ 6006823 w 6127689"/>
              <a:gd name="connsiteY122" fmla="*/ 6578546 h 6858000"/>
              <a:gd name="connsiteX123" fmla="*/ 6004510 w 6127689"/>
              <a:gd name="connsiteY123" fmla="*/ 6599256 h 6858000"/>
              <a:gd name="connsiteX124" fmla="*/ 5986207 w 6127689"/>
              <a:gd name="connsiteY124" fmla="*/ 6695855 h 6858000"/>
              <a:gd name="connsiteX125" fmla="*/ 5979428 w 6127689"/>
              <a:gd name="connsiteY125" fmla="*/ 6754678 h 6858000"/>
              <a:gd name="connsiteX126" fmla="*/ 5983398 w 6127689"/>
              <a:gd name="connsiteY126" fmla="*/ 6778641 h 6858000"/>
              <a:gd name="connsiteX127" fmla="*/ 5984543 w 6127689"/>
              <a:gd name="connsiteY127" fmla="*/ 6811016 h 6858000"/>
              <a:gd name="connsiteX128" fmla="*/ 5981802 w 6127689"/>
              <a:gd name="connsiteY128" fmla="*/ 6838578 h 6858000"/>
              <a:gd name="connsiteX129" fmla="*/ 5979671 w 6127689"/>
              <a:gd name="connsiteY129" fmla="*/ 6858000 h 6858000"/>
              <a:gd name="connsiteX130" fmla="*/ 0 w 6127689"/>
              <a:gd name="connsiteY130" fmla="*/ 6858000 h 6858000"/>
              <a:gd name="connsiteX131" fmla="*/ 0 w 6127689"/>
              <a:gd name="connsiteY131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8514 w 6127689"/>
              <a:gd name="connsiteY88" fmla="*/ 5189673 h 6858000"/>
              <a:gd name="connsiteX89" fmla="*/ 6018409 w 6127689"/>
              <a:gd name="connsiteY89" fmla="*/ 5227157 h 6858000"/>
              <a:gd name="connsiteX90" fmla="*/ 6036748 w 6127689"/>
              <a:gd name="connsiteY90" fmla="*/ 5322752 h 6858000"/>
              <a:gd name="connsiteX91" fmla="*/ 6036943 w 6127689"/>
              <a:gd name="connsiteY91" fmla="*/ 5329480 h 6858000"/>
              <a:gd name="connsiteX92" fmla="*/ 6037236 w 6127689"/>
              <a:gd name="connsiteY92" fmla="*/ 5329634 h 6858000"/>
              <a:gd name="connsiteX93" fmla="*/ 6037677 w 6127689"/>
              <a:gd name="connsiteY93" fmla="*/ 5354807 h 6858000"/>
              <a:gd name="connsiteX94" fmla="*/ 6039728 w 6127689"/>
              <a:gd name="connsiteY94" fmla="*/ 5359416 h 6858000"/>
              <a:gd name="connsiteX95" fmla="*/ 6043311 w 6127689"/>
              <a:gd name="connsiteY95" fmla="*/ 5361407 h 6858000"/>
              <a:gd name="connsiteX96" fmla="*/ 6053435 w 6127689"/>
              <a:gd name="connsiteY96" fmla="*/ 5387547 h 6858000"/>
              <a:gd name="connsiteX97" fmla="*/ 6065933 w 6127689"/>
              <a:gd name="connsiteY97" fmla="*/ 5443002 h 6858000"/>
              <a:gd name="connsiteX98" fmla="*/ 6068640 w 6127689"/>
              <a:gd name="connsiteY98" fmla="*/ 5474503 h 6858000"/>
              <a:gd name="connsiteX99" fmla="*/ 6080922 w 6127689"/>
              <a:gd name="connsiteY99" fmla="*/ 5561070 h 6858000"/>
              <a:gd name="connsiteX100" fmla="*/ 6096949 w 6127689"/>
              <a:gd name="connsiteY100" fmla="*/ 5648179 h 6858000"/>
              <a:gd name="connsiteX101" fmla="*/ 6125703 w 6127689"/>
              <a:gd name="connsiteY101" fmla="*/ 5692894 h 6858000"/>
              <a:gd name="connsiteX102" fmla="*/ 6126670 w 6127689"/>
              <a:gd name="connsiteY102" fmla="*/ 5697882 h 6858000"/>
              <a:gd name="connsiteX103" fmla="*/ 6124061 w 6127689"/>
              <a:gd name="connsiteY103" fmla="*/ 5710294 h 6858000"/>
              <a:gd name="connsiteX104" fmla="*/ 6122213 w 6127689"/>
              <a:gd name="connsiteY104" fmla="*/ 5714762 h 6858000"/>
              <a:gd name="connsiteX105" fmla="*/ 6121353 w 6127689"/>
              <a:gd name="connsiteY105" fmla="*/ 5721725 h 6858000"/>
              <a:gd name="connsiteX106" fmla="*/ 6121607 w 6127689"/>
              <a:gd name="connsiteY106" fmla="*/ 5721959 h 6858000"/>
              <a:gd name="connsiteX107" fmla="*/ 6120262 w 6127689"/>
              <a:gd name="connsiteY107" fmla="*/ 5728358 h 6858000"/>
              <a:gd name="connsiteX108" fmla="*/ 6127024 w 6127689"/>
              <a:gd name="connsiteY108" fmla="*/ 5786902 h 6858000"/>
              <a:gd name="connsiteX109" fmla="*/ 6127519 w 6127689"/>
              <a:gd name="connsiteY109" fmla="*/ 5865775 h 6858000"/>
              <a:gd name="connsiteX110" fmla="*/ 6119217 w 6127689"/>
              <a:gd name="connsiteY110" fmla="*/ 5888542 h 6858000"/>
              <a:gd name="connsiteX111" fmla="*/ 6102493 w 6127689"/>
              <a:gd name="connsiteY111" fmla="*/ 5928602 h 6858000"/>
              <a:gd name="connsiteX112" fmla="*/ 6056863 w 6127689"/>
              <a:gd name="connsiteY112" fmla="*/ 6000643 h 6858000"/>
              <a:gd name="connsiteX113" fmla="*/ 6045436 w 6127689"/>
              <a:gd name="connsiteY113" fmla="*/ 6124480 h 6858000"/>
              <a:gd name="connsiteX114" fmla="*/ 6030489 w 6127689"/>
              <a:gd name="connsiteY114" fmla="*/ 6317666 h 6858000"/>
              <a:gd name="connsiteX115" fmla="*/ 6007492 w 6127689"/>
              <a:gd name="connsiteY115" fmla="*/ 6440818 h 6858000"/>
              <a:gd name="connsiteX116" fmla="*/ 6009467 w 6127689"/>
              <a:gd name="connsiteY116" fmla="*/ 6487076 h 6858000"/>
              <a:gd name="connsiteX117" fmla="*/ 5995064 w 6127689"/>
              <a:gd name="connsiteY117" fmla="*/ 6540791 h 6858000"/>
              <a:gd name="connsiteX118" fmla="*/ 5996309 w 6127689"/>
              <a:gd name="connsiteY118" fmla="*/ 6543961 h 6858000"/>
              <a:gd name="connsiteX119" fmla="*/ 5996048 w 6127689"/>
              <a:gd name="connsiteY119" fmla="*/ 6555444 h 6858000"/>
              <a:gd name="connsiteX120" fmla="*/ 6002524 w 6127689"/>
              <a:gd name="connsiteY120" fmla="*/ 6560188 h 6858000"/>
              <a:gd name="connsiteX121" fmla="*/ 6006823 w 6127689"/>
              <a:gd name="connsiteY121" fmla="*/ 6578546 h 6858000"/>
              <a:gd name="connsiteX122" fmla="*/ 6004510 w 6127689"/>
              <a:gd name="connsiteY122" fmla="*/ 6599256 h 6858000"/>
              <a:gd name="connsiteX123" fmla="*/ 5986207 w 6127689"/>
              <a:gd name="connsiteY123" fmla="*/ 6695855 h 6858000"/>
              <a:gd name="connsiteX124" fmla="*/ 5979428 w 6127689"/>
              <a:gd name="connsiteY124" fmla="*/ 6754678 h 6858000"/>
              <a:gd name="connsiteX125" fmla="*/ 5983398 w 6127689"/>
              <a:gd name="connsiteY125" fmla="*/ 6778641 h 6858000"/>
              <a:gd name="connsiteX126" fmla="*/ 5984543 w 6127689"/>
              <a:gd name="connsiteY126" fmla="*/ 6811016 h 6858000"/>
              <a:gd name="connsiteX127" fmla="*/ 5981802 w 6127689"/>
              <a:gd name="connsiteY127" fmla="*/ 6838578 h 6858000"/>
              <a:gd name="connsiteX128" fmla="*/ 5979671 w 6127689"/>
              <a:gd name="connsiteY128" fmla="*/ 6858000 h 6858000"/>
              <a:gd name="connsiteX129" fmla="*/ 0 w 6127689"/>
              <a:gd name="connsiteY129" fmla="*/ 6858000 h 6858000"/>
              <a:gd name="connsiteX130" fmla="*/ 0 w 6127689"/>
              <a:gd name="connsiteY130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8514 w 6127689"/>
              <a:gd name="connsiteY88" fmla="*/ 5189673 h 6858000"/>
              <a:gd name="connsiteX89" fmla="*/ 6018409 w 6127689"/>
              <a:gd name="connsiteY89" fmla="*/ 5227157 h 6858000"/>
              <a:gd name="connsiteX90" fmla="*/ 6036748 w 6127689"/>
              <a:gd name="connsiteY90" fmla="*/ 5322752 h 6858000"/>
              <a:gd name="connsiteX91" fmla="*/ 6036943 w 6127689"/>
              <a:gd name="connsiteY91" fmla="*/ 5329480 h 6858000"/>
              <a:gd name="connsiteX92" fmla="*/ 6037236 w 6127689"/>
              <a:gd name="connsiteY92" fmla="*/ 5329634 h 6858000"/>
              <a:gd name="connsiteX93" fmla="*/ 6037677 w 6127689"/>
              <a:gd name="connsiteY93" fmla="*/ 5354807 h 6858000"/>
              <a:gd name="connsiteX94" fmla="*/ 6039728 w 6127689"/>
              <a:gd name="connsiteY94" fmla="*/ 5359416 h 6858000"/>
              <a:gd name="connsiteX95" fmla="*/ 6053435 w 6127689"/>
              <a:gd name="connsiteY95" fmla="*/ 5387547 h 6858000"/>
              <a:gd name="connsiteX96" fmla="*/ 6065933 w 6127689"/>
              <a:gd name="connsiteY96" fmla="*/ 5443002 h 6858000"/>
              <a:gd name="connsiteX97" fmla="*/ 6068640 w 6127689"/>
              <a:gd name="connsiteY97" fmla="*/ 5474503 h 6858000"/>
              <a:gd name="connsiteX98" fmla="*/ 6080922 w 6127689"/>
              <a:gd name="connsiteY98" fmla="*/ 5561070 h 6858000"/>
              <a:gd name="connsiteX99" fmla="*/ 6096949 w 6127689"/>
              <a:gd name="connsiteY99" fmla="*/ 5648179 h 6858000"/>
              <a:gd name="connsiteX100" fmla="*/ 6125703 w 6127689"/>
              <a:gd name="connsiteY100" fmla="*/ 5692894 h 6858000"/>
              <a:gd name="connsiteX101" fmla="*/ 6126670 w 6127689"/>
              <a:gd name="connsiteY101" fmla="*/ 5697882 h 6858000"/>
              <a:gd name="connsiteX102" fmla="*/ 6124061 w 6127689"/>
              <a:gd name="connsiteY102" fmla="*/ 5710294 h 6858000"/>
              <a:gd name="connsiteX103" fmla="*/ 6122213 w 6127689"/>
              <a:gd name="connsiteY103" fmla="*/ 5714762 h 6858000"/>
              <a:gd name="connsiteX104" fmla="*/ 6121353 w 6127689"/>
              <a:gd name="connsiteY104" fmla="*/ 5721725 h 6858000"/>
              <a:gd name="connsiteX105" fmla="*/ 6121607 w 6127689"/>
              <a:gd name="connsiteY105" fmla="*/ 5721959 h 6858000"/>
              <a:gd name="connsiteX106" fmla="*/ 6120262 w 6127689"/>
              <a:gd name="connsiteY106" fmla="*/ 5728358 h 6858000"/>
              <a:gd name="connsiteX107" fmla="*/ 6127024 w 6127689"/>
              <a:gd name="connsiteY107" fmla="*/ 5786902 h 6858000"/>
              <a:gd name="connsiteX108" fmla="*/ 6127519 w 6127689"/>
              <a:gd name="connsiteY108" fmla="*/ 5865775 h 6858000"/>
              <a:gd name="connsiteX109" fmla="*/ 6119217 w 6127689"/>
              <a:gd name="connsiteY109" fmla="*/ 5888542 h 6858000"/>
              <a:gd name="connsiteX110" fmla="*/ 6102493 w 6127689"/>
              <a:gd name="connsiteY110" fmla="*/ 5928602 h 6858000"/>
              <a:gd name="connsiteX111" fmla="*/ 6056863 w 6127689"/>
              <a:gd name="connsiteY111" fmla="*/ 6000643 h 6858000"/>
              <a:gd name="connsiteX112" fmla="*/ 6045436 w 6127689"/>
              <a:gd name="connsiteY112" fmla="*/ 6124480 h 6858000"/>
              <a:gd name="connsiteX113" fmla="*/ 6030489 w 6127689"/>
              <a:gd name="connsiteY113" fmla="*/ 6317666 h 6858000"/>
              <a:gd name="connsiteX114" fmla="*/ 6007492 w 6127689"/>
              <a:gd name="connsiteY114" fmla="*/ 6440818 h 6858000"/>
              <a:gd name="connsiteX115" fmla="*/ 6009467 w 6127689"/>
              <a:gd name="connsiteY115" fmla="*/ 6487076 h 6858000"/>
              <a:gd name="connsiteX116" fmla="*/ 5995064 w 6127689"/>
              <a:gd name="connsiteY116" fmla="*/ 6540791 h 6858000"/>
              <a:gd name="connsiteX117" fmla="*/ 5996309 w 6127689"/>
              <a:gd name="connsiteY117" fmla="*/ 6543961 h 6858000"/>
              <a:gd name="connsiteX118" fmla="*/ 5996048 w 6127689"/>
              <a:gd name="connsiteY118" fmla="*/ 6555444 h 6858000"/>
              <a:gd name="connsiteX119" fmla="*/ 6002524 w 6127689"/>
              <a:gd name="connsiteY119" fmla="*/ 6560188 h 6858000"/>
              <a:gd name="connsiteX120" fmla="*/ 6006823 w 6127689"/>
              <a:gd name="connsiteY120" fmla="*/ 6578546 h 6858000"/>
              <a:gd name="connsiteX121" fmla="*/ 6004510 w 6127689"/>
              <a:gd name="connsiteY121" fmla="*/ 6599256 h 6858000"/>
              <a:gd name="connsiteX122" fmla="*/ 5986207 w 6127689"/>
              <a:gd name="connsiteY122" fmla="*/ 6695855 h 6858000"/>
              <a:gd name="connsiteX123" fmla="*/ 5979428 w 6127689"/>
              <a:gd name="connsiteY123" fmla="*/ 6754678 h 6858000"/>
              <a:gd name="connsiteX124" fmla="*/ 5983398 w 6127689"/>
              <a:gd name="connsiteY124" fmla="*/ 6778641 h 6858000"/>
              <a:gd name="connsiteX125" fmla="*/ 5984543 w 6127689"/>
              <a:gd name="connsiteY125" fmla="*/ 6811016 h 6858000"/>
              <a:gd name="connsiteX126" fmla="*/ 5981802 w 6127689"/>
              <a:gd name="connsiteY126" fmla="*/ 6838578 h 6858000"/>
              <a:gd name="connsiteX127" fmla="*/ 5979671 w 6127689"/>
              <a:gd name="connsiteY127" fmla="*/ 6858000 h 6858000"/>
              <a:gd name="connsiteX128" fmla="*/ 0 w 6127689"/>
              <a:gd name="connsiteY128" fmla="*/ 6858000 h 6858000"/>
              <a:gd name="connsiteX129" fmla="*/ 0 w 6127689"/>
              <a:gd name="connsiteY129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8514 w 6127689"/>
              <a:gd name="connsiteY88" fmla="*/ 5189673 h 6858000"/>
              <a:gd name="connsiteX89" fmla="*/ 6018409 w 6127689"/>
              <a:gd name="connsiteY89" fmla="*/ 5227157 h 6858000"/>
              <a:gd name="connsiteX90" fmla="*/ 6036748 w 6127689"/>
              <a:gd name="connsiteY90" fmla="*/ 5322752 h 6858000"/>
              <a:gd name="connsiteX91" fmla="*/ 6036943 w 6127689"/>
              <a:gd name="connsiteY91" fmla="*/ 5329480 h 6858000"/>
              <a:gd name="connsiteX92" fmla="*/ 6037677 w 6127689"/>
              <a:gd name="connsiteY92" fmla="*/ 5354807 h 6858000"/>
              <a:gd name="connsiteX93" fmla="*/ 6039728 w 6127689"/>
              <a:gd name="connsiteY93" fmla="*/ 5359416 h 6858000"/>
              <a:gd name="connsiteX94" fmla="*/ 6053435 w 6127689"/>
              <a:gd name="connsiteY94" fmla="*/ 5387547 h 6858000"/>
              <a:gd name="connsiteX95" fmla="*/ 6065933 w 6127689"/>
              <a:gd name="connsiteY95" fmla="*/ 5443002 h 6858000"/>
              <a:gd name="connsiteX96" fmla="*/ 6068640 w 6127689"/>
              <a:gd name="connsiteY96" fmla="*/ 5474503 h 6858000"/>
              <a:gd name="connsiteX97" fmla="*/ 6080922 w 6127689"/>
              <a:gd name="connsiteY97" fmla="*/ 5561070 h 6858000"/>
              <a:gd name="connsiteX98" fmla="*/ 6096949 w 6127689"/>
              <a:gd name="connsiteY98" fmla="*/ 5648179 h 6858000"/>
              <a:gd name="connsiteX99" fmla="*/ 6125703 w 6127689"/>
              <a:gd name="connsiteY99" fmla="*/ 5692894 h 6858000"/>
              <a:gd name="connsiteX100" fmla="*/ 6126670 w 6127689"/>
              <a:gd name="connsiteY100" fmla="*/ 5697882 h 6858000"/>
              <a:gd name="connsiteX101" fmla="*/ 6124061 w 6127689"/>
              <a:gd name="connsiteY101" fmla="*/ 5710294 h 6858000"/>
              <a:gd name="connsiteX102" fmla="*/ 6122213 w 6127689"/>
              <a:gd name="connsiteY102" fmla="*/ 5714762 h 6858000"/>
              <a:gd name="connsiteX103" fmla="*/ 6121353 w 6127689"/>
              <a:gd name="connsiteY103" fmla="*/ 5721725 h 6858000"/>
              <a:gd name="connsiteX104" fmla="*/ 6121607 w 6127689"/>
              <a:gd name="connsiteY104" fmla="*/ 5721959 h 6858000"/>
              <a:gd name="connsiteX105" fmla="*/ 6120262 w 6127689"/>
              <a:gd name="connsiteY105" fmla="*/ 5728358 h 6858000"/>
              <a:gd name="connsiteX106" fmla="*/ 6127024 w 6127689"/>
              <a:gd name="connsiteY106" fmla="*/ 5786902 h 6858000"/>
              <a:gd name="connsiteX107" fmla="*/ 6127519 w 6127689"/>
              <a:gd name="connsiteY107" fmla="*/ 5865775 h 6858000"/>
              <a:gd name="connsiteX108" fmla="*/ 6119217 w 6127689"/>
              <a:gd name="connsiteY108" fmla="*/ 5888542 h 6858000"/>
              <a:gd name="connsiteX109" fmla="*/ 6102493 w 6127689"/>
              <a:gd name="connsiteY109" fmla="*/ 5928602 h 6858000"/>
              <a:gd name="connsiteX110" fmla="*/ 6056863 w 6127689"/>
              <a:gd name="connsiteY110" fmla="*/ 6000643 h 6858000"/>
              <a:gd name="connsiteX111" fmla="*/ 6045436 w 6127689"/>
              <a:gd name="connsiteY111" fmla="*/ 6124480 h 6858000"/>
              <a:gd name="connsiteX112" fmla="*/ 6030489 w 6127689"/>
              <a:gd name="connsiteY112" fmla="*/ 6317666 h 6858000"/>
              <a:gd name="connsiteX113" fmla="*/ 6007492 w 6127689"/>
              <a:gd name="connsiteY113" fmla="*/ 6440818 h 6858000"/>
              <a:gd name="connsiteX114" fmla="*/ 6009467 w 6127689"/>
              <a:gd name="connsiteY114" fmla="*/ 6487076 h 6858000"/>
              <a:gd name="connsiteX115" fmla="*/ 5995064 w 6127689"/>
              <a:gd name="connsiteY115" fmla="*/ 6540791 h 6858000"/>
              <a:gd name="connsiteX116" fmla="*/ 5996309 w 6127689"/>
              <a:gd name="connsiteY116" fmla="*/ 6543961 h 6858000"/>
              <a:gd name="connsiteX117" fmla="*/ 5996048 w 6127689"/>
              <a:gd name="connsiteY117" fmla="*/ 6555444 h 6858000"/>
              <a:gd name="connsiteX118" fmla="*/ 6002524 w 6127689"/>
              <a:gd name="connsiteY118" fmla="*/ 6560188 h 6858000"/>
              <a:gd name="connsiteX119" fmla="*/ 6006823 w 6127689"/>
              <a:gd name="connsiteY119" fmla="*/ 6578546 h 6858000"/>
              <a:gd name="connsiteX120" fmla="*/ 6004510 w 6127689"/>
              <a:gd name="connsiteY120" fmla="*/ 6599256 h 6858000"/>
              <a:gd name="connsiteX121" fmla="*/ 5986207 w 6127689"/>
              <a:gd name="connsiteY121" fmla="*/ 6695855 h 6858000"/>
              <a:gd name="connsiteX122" fmla="*/ 5979428 w 6127689"/>
              <a:gd name="connsiteY122" fmla="*/ 6754678 h 6858000"/>
              <a:gd name="connsiteX123" fmla="*/ 5983398 w 6127689"/>
              <a:gd name="connsiteY123" fmla="*/ 6778641 h 6858000"/>
              <a:gd name="connsiteX124" fmla="*/ 5984543 w 6127689"/>
              <a:gd name="connsiteY124" fmla="*/ 6811016 h 6858000"/>
              <a:gd name="connsiteX125" fmla="*/ 5981802 w 6127689"/>
              <a:gd name="connsiteY125" fmla="*/ 6838578 h 6858000"/>
              <a:gd name="connsiteX126" fmla="*/ 5979671 w 6127689"/>
              <a:gd name="connsiteY126" fmla="*/ 6858000 h 6858000"/>
              <a:gd name="connsiteX127" fmla="*/ 0 w 6127689"/>
              <a:gd name="connsiteY127" fmla="*/ 6858000 h 6858000"/>
              <a:gd name="connsiteX128" fmla="*/ 0 w 6127689"/>
              <a:gd name="connsiteY128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94095 w 6127689"/>
              <a:gd name="connsiteY71" fmla="*/ 4128857 h 6858000"/>
              <a:gd name="connsiteX72" fmla="*/ 5903513 w 6127689"/>
              <a:gd name="connsiteY72" fmla="*/ 4187661 h 6858000"/>
              <a:gd name="connsiteX73" fmla="*/ 5917114 w 6127689"/>
              <a:gd name="connsiteY73" fmla="*/ 4213096 h 6858000"/>
              <a:gd name="connsiteX74" fmla="*/ 5924233 w 6127689"/>
              <a:gd name="connsiteY74" fmla="*/ 4242060 h 6858000"/>
              <a:gd name="connsiteX75" fmla="*/ 5928910 w 6127689"/>
              <a:gd name="connsiteY75" fmla="*/ 4300973 h 6858000"/>
              <a:gd name="connsiteX76" fmla="*/ 5939320 w 6127689"/>
              <a:gd name="connsiteY76" fmla="*/ 4340435 h 6858000"/>
              <a:gd name="connsiteX77" fmla="*/ 5946705 w 6127689"/>
              <a:gd name="connsiteY77" fmla="*/ 4428051 h 6858000"/>
              <a:gd name="connsiteX78" fmla="*/ 5949261 w 6127689"/>
              <a:gd name="connsiteY78" fmla="*/ 4449185 h 6858000"/>
              <a:gd name="connsiteX79" fmla="*/ 5968960 w 6127689"/>
              <a:gd name="connsiteY79" fmla="*/ 4482655 h 6858000"/>
              <a:gd name="connsiteX80" fmla="*/ 5980106 w 6127689"/>
              <a:gd name="connsiteY80" fmla="*/ 4585087 h 6858000"/>
              <a:gd name="connsiteX81" fmla="*/ 5998138 w 6127689"/>
              <a:gd name="connsiteY81" fmla="*/ 4697518 h 6858000"/>
              <a:gd name="connsiteX82" fmla="*/ 6013516 w 6127689"/>
              <a:gd name="connsiteY82" fmla="*/ 4786619 h 6858000"/>
              <a:gd name="connsiteX83" fmla="*/ 6025404 w 6127689"/>
              <a:gd name="connsiteY83" fmla="*/ 4858148 h 6858000"/>
              <a:gd name="connsiteX84" fmla="*/ 6007749 w 6127689"/>
              <a:gd name="connsiteY84" fmla="*/ 4964715 h 6858000"/>
              <a:gd name="connsiteX85" fmla="*/ 6005269 w 6127689"/>
              <a:gd name="connsiteY85" fmla="*/ 5150567 h 6858000"/>
              <a:gd name="connsiteX86" fmla="*/ 6001127 w 6127689"/>
              <a:gd name="connsiteY86" fmla="*/ 5164609 h 6858000"/>
              <a:gd name="connsiteX87" fmla="*/ 5998514 w 6127689"/>
              <a:gd name="connsiteY87" fmla="*/ 5189673 h 6858000"/>
              <a:gd name="connsiteX88" fmla="*/ 6018409 w 6127689"/>
              <a:gd name="connsiteY88" fmla="*/ 5227157 h 6858000"/>
              <a:gd name="connsiteX89" fmla="*/ 6036748 w 6127689"/>
              <a:gd name="connsiteY89" fmla="*/ 5322752 h 6858000"/>
              <a:gd name="connsiteX90" fmla="*/ 6036943 w 6127689"/>
              <a:gd name="connsiteY90" fmla="*/ 5329480 h 6858000"/>
              <a:gd name="connsiteX91" fmla="*/ 6037677 w 6127689"/>
              <a:gd name="connsiteY91" fmla="*/ 5354807 h 6858000"/>
              <a:gd name="connsiteX92" fmla="*/ 6039728 w 6127689"/>
              <a:gd name="connsiteY92" fmla="*/ 5359416 h 6858000"/>
              <a:gd name="connsiteX93" fmla="*/ 6053435 w 6127689"/>
              <a:gd name="connsiteY93" fmla="*/ 5387547 h 6858000"/>
              <a:gd name="connsiteX94" fmla="*/ 6065933 w 6127689"/>
              <a:gd name="connsiteY94" fmla="*/ 5443002 h 6858000"/>
              <a:gd name="connsiteX95" fmla="*/ 6068640 w 6127689"/>
              <a:gd name="connsiteY95" fmla="*/ 5474503 h 6858000"/>
              <a:gd name="connsiteX96" fmla="*/ 6080922 w 6127689"/>
              <a:gd name="connsiteY96" fmla="*/ 5561070 h 6858000"/>
              <a:gd name="connsiteX97" fmla="*/ 6096949 w 6127689"/>
              <a:gd name="connsiteY97" fmla="*/ 5648179 h 6858000"/>
              <a:gd name="connsiteX98" fmla="*/ 6125703 w 6127689"/>
              <a:gd name="connsiteY98" fmla="*/ 5692894 h 6858000"/>
              <a:gd name="connsiteX99" fmla="*/ 6126670 w 6127689"/>
              <a:gd name="connsiteY99" fmla="*/ 5697882 h 6858000"/>
              <a:gd name="connsiteX100" fmla="*/ 6124061 w 6127689"/>
              <a:gd name="connsiteY100" fmla="*/ 5710294 h 6858000"/>
              <a:gd name="connsiteX101" fmla="*/ 6122213 w 6127689"/>
              <a:gd name="connsiteY101" fmla="*/ 5714762 h 6858000"/>
              <a:gd name="connsiteX102" fmla="*/ 6121353 w 6127689"/>
              <a:gd name="connsiteY102" fmla="*/ 5721725 h 6858000"/>
              <a:gd name="connsiteX103" fmla="*/ 6121607 w 6127689"/>
              <a:gd name="connsiteY103" fmla="*/ 5721959 h 6858000"/>
              <a:gd name="connsiteX104" fmla="*/ 6120262 w 6127689"/>
              <a:gd name="connsiteY104" fmla="*/ 5728358 h 6858000"/>
              <a:gd name="connsiteX105" fmla="*/ 6127024 w 6127689"/>
              <a:gd name="connsiteY105" fmla="*/ 5786902 h 6858000"/>
              <a:gd name="connsiteX106" fmla="*/ 6127519 w 6127689"/>
              <a:gd name="connsiteY106" fmla="*/ 5865775 h 6858000"/>
              <a:gd name="connsiteX107" fmla="*/ 6119217 w 6127689"/>
              <a:gd name="connsiteY107" fmla="*/ 5888542 h 6858000"/>
              <a:gd name="connsiteX108" fmla="*/ 6102493 w 6127689"/>
              <a:gd name="connsiteY108" fmla="*/ 5928602 h 6858000"/>
              <a:gd name="connsiteX109" fmla="*/ 6056863 w 6127689"/>
              <a:gd name="connsiteY109" fmla="*/ 6000643 h 6858000"/>
              <a:gd name="connsiteX110" fmla="*/ 6045436 w 6127689"/>
              <a:gd name="connsiteY110" fmla="*/ 6124480 h 6858000"/>
              <a:gd name="connsiteX111" fmla="*/ 6030489 w 6127689"/>
              <a:gd name="connsiteY111" fmla="*/ 6317666 h 6858000"/>
              <a:gd name="connsiteX112" fmla="*/ 6007492 w 6127689"/>
              <a:gd name="connsiteY112" fmla="*/ 6440818 h 6858000"/>
              <a:gd name="connsiteX113" fmla="*/ 6009467 w 6127689"/>
              <a:gd name="connsiteY113" fmla="*/ 6487076 h 6858000"/>
              <a:gd name="connsiteX114" fmla="*/ 5995064 w 6127689"/>
              <a:gd name="connsiteY114" fmla="*/ 6540791 h 6858000"/>
              <a:gd name="connsiteX115" fmla="*/ 5996309 w 6127689"/>
              <a:gd name="connsiteY115" fmla="*/ 6543961 h 6858000"/>
              <a:gd name="connsiteX116" fmla="*/ 5996048 w 6127689"/>
              <a:gd name="connsiteY116" fmla="*/ 6555444 h 6858000"/>
              <a:gd name="connsiteX117" fmla="*/ 6002524 w 6127689"/>
              <a:gd name="connsiteY117" fmla="*/ 6560188 h 6858000"/>
              <a:gd name="connsiteX118" fmla="*/ 6006823 w 6127689"/>
              <a:gd name="connsiteY118" fmla="*/ 6578546 h 6858000"/>
              <a:gd name="connsiteX119" fmla="*/ 6004510 w 6127689"/>
              <a:gd name="connsiteY119" fmla="*/ 6599256 h 6858000"/>
              <a:gd name="connsiteX120" fmla="*/ 5986207 w 6127689"/>
              <a:gd name="connsiteY120" fmla="*/ 6695855 h 6858000"/>
              <a:gd name="connsiteX121" fmla="*/ 5979428 w 6127689"/>
              <a:gd name="connsiteY121" fmla="*/ 6754678 h 6858000"/>
              <a:gd name="connsiteX122" fmla="*/ 5983398 w 6127689"/>
              <a:gd name="connsiteY122" fmla="*/ 6778641 h 6858000"/>
              <a:gd name="connsiteX123" fmla="*/ 5984543 w 6127689"/>
              <a:gd name="connsiteY123" fmla="*/ 6811016 h 6858000"/>
              <a:gd name="connsiteX124" fmla="*/ 5981802 w 6127689"/>
              <a:gd name="connsiteY124" fmla="*/ 6838578 h 6858000"/>
              <a:gd name="connsiteX125" fmla="*/ 5979671 w 6127689"/>
              <a:gd name="connsiteY125" fmla="*/ 6858000 h 6858000"/>
              <a:gd name="connsiteX126" fmla="*/ 0 w 6127689"/>
              <a:gd name="connsiteY126" fmla="*/ 6858000 h 6858000"/>
              <a:gd name="connsiteX127" fmla="*/ 0 w 6127689"/>
              <a:gd name="connsiteY127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94095 w 6127689"/>
              <a:gd name="connsiteY71" fmla="*/ 4128857 h 6858000"/>
              <a:gd name="connsiteX72" fmla="*/ 5903513 w 6127689"/>
              <a:gd name="connsiteY72" fmla="*/ 4187661 h 6858000"/>
              <a:gd name="connsiteX73" fmla="*/ 5917114 w 6127689"/>
              <a:gd name="connsiteY73" fmla="*/ 4213096 h 6858000"/>
              <a:gd name="connsiteX74" fmla="*/ 5924233 w 6127689"/>
              <a:gd name="connsiteY74" fmla="*/ 4242060 h 6858000"/>
              <a:gd name="connsiteX75" fmla="*/ 5928910 w 6127689"/>
              <a:gd name="connsiteY75" fmla="*/ 4300973 h 6858000"/>
              <a:gd name="connsiteX76" fmla="*/ 5939320 w 6127689"/>
              <a:gd name="connsiteY76" fmla="*/ 4340435 h 6858000"/>
              <a:gd name="connsiteX77" fmla="*/ 5946705 w 6127689"/>
              <a:gd name="connsiteY77" fmla="*/ 4428051 h 6858000"/>
              <a:gd name="connsiteX78" fmla="*/ 5949261 w 6127689"/>
              <a:gd name="connsiteY78" fmla="*/ 4449185 h 6858000"/>
              <a:gd name="connsiteX79" fmla="*/ 5968960 w 6127689"/>
              <a:gd name="connsiteY79" fmla="*/ 4482655 h 6858000"/>
              <a:gd name="connsiteX80" fmla="*/ 5980106 w 6127689"/>
              <a:gd name="connsiteY80" fmla="*/ 4585087 h 6858000"/>
              <a:gd name="connsiteX81" fmla="*/ 5998138 w 6127689"/>
              <a:gd name="connsiteY81" fmla="*/ 4697518 h 6858000"/>
              <a:gd name="connsiteX82" fmla="*/ 6013516 w 6127689"/>
              <a:gd name="connsiteY82" fmla="*/ 4786619 h 6858000"/>
              <a:gd name="connsiteX83" fmla="*/ 6025404 w 6127689"/>
              <a:gd name="connsiteY83" fmla="*/ 4858148 h 6858000"/>
              <a:gd name="connsiteX84" fmla="*/ 6007749 w 6127689"/>
              <a:gd name="connsiteY84" fmla="*/ 4964715 h 6858000"/>
              <a:gd name="connsiteX85" fmla="*/ 6005269 w 6127689"/>
              <a:gd name="connsiteY85" fmla="*/ 5150567 h 6858000"/>
              <a:gd name="connsiteX86" fmla="*/ 6001127 w 6127689"/>
              <a:gd name="connsiteY86" fmla="*/ 5164609 h 6858000"/>
              <a:gd name="connsiteX87" fmla="*/ 5998514 w 6127689"/>
              <a:gd name="connsiteY87" fmla="*/ 5189673 h 6858000"/>
              <a:gd name="connsiteX88" fmla="*/ 6018409 w 6127689"/>
              <a:gd name="connsiteY88" fmla="*/ 5227157 h 6858000"/>
              <a:gd name="connsiteX89" fmla="*/ 6036748 w 6127689"/>
              <a:gd name="connsiteY89" fmla="*/ 5322752 h 6858000"/>
              <a:gd name="connsiteX90" fmla="*/ 6036943 w 6127689"/>
              <a:gd name="connsiteY90" fmla="*/ 5329480 h 6858000"/>
              <a:gd name="connsiteX91" fmla="*/ 6037677 w 6127689"/>
              <a:gd name="connsiteY91" fmla="*/ 5354807 h 6858000"/>
              <a:gd name="connsiteX92" fmla="*/ 6039728 w 6127689"/>
              <a:gd name="connsiteY92" fmla="*/ 5359416 h 6858000"/>
              <a:gd name="connsiteX93" fmla="*/ 6053435 w 6127689"/>
              <a:gd name="connsiteY93" fmla="*/ 5387547 h 6858000"/>
              <a:gd name="connsiteX94" fmla="*/ 6065933 w 6127689"/>
              <a:gd name="connsiteY94" fmla="*/ 5443002 h 6858000"/>
              <a:gd name="connsiteX95" fmla="*/ 6068640 w 6127689"/>
              <a:gd name="connsiteY95" fmla="*/ 5474503 h 6858000"/>
              <a:gd name="connsiteX96" fmla="*/ 6080922 w 6127689"/>
              <a:gd name="connsiteY96" fmla="*/ 5561070 h 6858000"/>
              <a:gd name="connsiteX97" fmla="*/ 6096949 w 6127689"/>
              <a:gd name="connsiteY97" fmla="*/ 5648179 h 6858000"/>
              <a:gd name="connsiteX98" fmla="*/ 6125703 w 6127689"/>
              <a:gd name="connsiteY98" fmla="*/ 5692894 h 6858000"/>
              <a:gd name="connsiteX99" fmla="*/ 6126670 w 6127689"/>
              <a:gd name="connsiteY99" fmla="*/ 5697882 h 6858000"/>
              <a:gd name="connsiteX100" fmla="*/ 6124061 w 6127689"/>
              <a:gd name="connsiteY100" fmla="*/ 5710294 h 6858000"/>
              <a:gd name="connsiteX101" fmla="*/ 6121353 w 6127689"/>
              <a:gd name="connsiteY101" fmla="*/ 5721725 h 6858000"/>
              <a:gd name="connsiteX102" fmla="*/ 6121607 w 6127689"/>
              <a:gd name="connsiteY102" fmla="*/ 5721959 h 6858000"/>
              <a:gd name="connsiteX103" fmla="*/ 6120262 w 6127689"/>
              <a:gd name="connsiteY103" fmla="*/ 5728358 h 6858000"/>
              <a:gd name="connsiteX104" fmla="*/ 6127024 w 6127689"/>
              <a:gd name="connsiteY104" fmla="*/ 5786902 h 6858000"/>
              <a:gd name="connsiteX105" fmla="*/ 6127519 w 6127689"/>
              <a:gd name="connsiteY105" fmla="*/ 5865775 h 6858000"/>
              <a:gd name="connsiteX106" fmla="*/ 6119217 w 6127689"/>
              <a:gd name="connsiteY106" fmla="*/ 5888542 h 6858000"/>
              <a:gd name="connsiteX107" fmla="*/ 6102493 w 6127689"/>
              <a:gd name="connsiteY107" fmla="*/ 5928602 h 6858000"/>
              <a:gd name="connsiteX108" fmla="*/ 6056863 w 6127689"/>
              <a:gd name="connsiteY108" fmla="*/ 6000643 h 6858000"/>
              <a:gd name="connsiteX109" fmla="*/ 6045436 w 6127689"/>
              <a:gd name="connsiteY109" fmla="*/ 6124480 h 6858000"/>
              <a:gd name="connsiteX110" fmla="*/ 6030489 w 6127689"/>
              <a:gd name="connsiteY110" fmla="*/ 6317666 h 6858000"/>
              <a:gd name="connsiteX111" fmla="*/ 6007492 w 6127689"/>
              <a:gd name="connsiteY111" fmla="*/ 6440818 h 6858000"/>
              <a:gd name="connsiteX112" fmla="*/ 6009467 w 6127689"/>
              <a:gd name="connsiteY112" fmla="*/ 6487076 h 6858000"/>
              <a:gd name="connsiteX113" fmla="*/ 5995064 w 6127689"/>
              <a:gd name="connsiteY113" fmla="*/ 6540791 h 6858000"/>
              <a:gd name="connsiteX114" fmla="*/ 5996309 w 6127689"/>
              <a:gd name="connsiteY114" fmla="*/ 6543961 h 6858000"/>
              <a:gd name="connsiteX115" fmla="*/ 5996048 w 6127689"/>
              <a:gd name="connsiteY115" fmla="*/ 6555444 h 6858000"/>
              <a:gd name="connsiteX116" fmla="*/ 6002524 w 6127689"/>
              <a:gd name="connsiteY116" fmla="*/ 6560188 h 6858000"/>
              <a:gd name="connsiteX117" fmla="*/ 6006823 w 6127689"/>
              <a:gd name="connsiteY117" fmla="*/ 6578546 h 6858000"/>
              <a:gd name="connsiteX118" fmla="*/ 6004510 w 6127689"/>
              <a:gd name="connsiteY118" fmla="*/ 6599256 h 6858000"/>
              <a:gd name="connsiteX119" fmla="*/ 5986207 w 6127689"/>
              <a:gd name="connsiteY119" fmla="*/ 6695855 h 6858000"/>
              <a:gd name="connsiteX120" fmla="*/ 5979428 w 6127689"/>
              <a:gd name="connsiteY120" fmla="*/ 6754678 h 6858000"/>
              <a:gd name="connsiteX121" fmla="*/ 5983398 w 6127689"/>
              <a:gd name="connsiteY121" fmla="*/ 6778641 h 6858000"/>
              <a:gd name="connsiteX122" fmla="*/ 5984543 w 6127689"/>
              <a:gd name="connsiteY122" fmla="*/ 6811016 h 6858000"/>
              <a:gd name="connsiteX123" fmla="*/ 5981802 w 6127689"/>
              <a:gd name="connsiteY123" fmla="*/ 6838578 h 6858000"/>
              <a:gd name="connsiteX124" fmla="*/ 5979671 w 6127689"/>
              <a:gd name="connsiteY124" fmla="*/ 6858000 h 6858000"/>
              <a:gd name="connsiteX125" fmla="*/ 0 w 6127689"/>
              <a:gd name="connsiteY125" fmla="*/ 6858000 h 6858000"/>
              <a:gd name="connsiteX126" fmla="*/ 0 w 6127689"/>
              <a:gd name="connsiteY126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94095 w 6127689"/>
              <a:gd name="connsiteY71" fmla="*/ 4128857 h 6858000"/>
              <a:gd name="connsiteX72" fmla="*/ 5903513 w 6127689"/>
              <a:gd name="connsiteY72" fmla="*/ 4187661 h 6858000"/>
              <a:gd name="connsiteX73" fmla="*/ 5917114 w 6127689"/>
              <a:gd name="connsiteY73" fmla="*/ 4213096 h 6858000"/>
              <a:gd name="connsiteX74" fmla="*/ 5924233 w 6127689"/>
              <a:gd name="connsiteY74" fmla="*/ 4242060 h 6858000"/>
              <a:gd name="connsiteX75" fmla="*/ 5928910 w 6127689"/>
              <a:gd name="connsiteY75" fmla="*/ 4300973 h 6858000"/>
              <a:gd name="connsiteX76" fmla="*/ 5939320 w 6127689"/>
              <a:gd name="connsiteY76" fmla="*/ 4340435 h 6858000"/>
              <a:gd name="connsiteX77" fmla="*/ 5946705 w 6127689"/>
              <a:gd name="connsiteY77" fmla="*/ 4428051 h 6858000"/>
              <a:gd name="connsiteX78" fmla="*/ 5949261 w 6127689"/>
              <a:gd name="connsiteY78" fmla="*/ 4449185 h 6858000"/>
              <a:gd name="connsiteX79" fmla="*/ 5968960 w 6127689"/>
              <a:gd name="connsiteY79" fmla="*/ 4482655 h 6858000"/>
              <a:gd name="connsiteX80" fmla="*/ 5980106 w 6127689"/>
              <a:gd name="connsiteY80" fmla="*/ 4585087 h 6858000"/>
              <a:gd name="connsiteX81" fmla="*/ 5998138 w 6127689"/>
              <a:gd name="connsiteY81" fmla="*/ 4697518 h 6858000"/>
              <a:gd name="connsiteX82" fmla="*/ 6013516 w 6127689"/>
              <a:gd name="connsiteY82" fmla="*/ 4786619 h 6858000"/>
              <a:gd name="connsiteX83" fmla="*/ 6025404 w 6127689"/>
              <a:gd name="connsiteY83" fmla="*/ 4858148 h 6858000"/>
              <a:gd name="connsiteX84" fmla="*/ 6007749 w 6127689"/>
              <a:gd name="connsiteY84" fmla="*/ 4964715 h 6858000"/>
              <a:gd name="connsiteX85" fmla="*/ 6005269 w 6127689"/>
              <a:gd name="connsiteY85" fmla="*/ 5150567 h 6858000"/>
              <a:gd name="connsiteX86" fmla="*/ 6001127 w 6127689"/>
              <a:gd name="connsiteY86" fmla="*/ 5164609 h 6858000"/>
              <a:gd name="connsiteX87" fmla="*/ 5998514 w 6127689"/>
              <a:gd name="connsiteY87" fmla="*/ 5189673 h 6858000"/>
              <a:gd name="connsiteX88" fmla="*/ 6018409 w 6127689"/>
              <a:gd name="connsiteY88" fmla="*/ 5227157 h 6858000"/>
              <a:gd name="connsiteX89" fmla="*/ 6036748 w 6127689"/>
              <a:gd name="connsiteY89" fmla="*/ 5322752 h 6858000"/>
              <a:gd name="connsiteX90" fmla="*/ 6036943 w 6127689"/>
              <a:gd name="connsiteY90" fmla="*/ 5329480 h 6858000"/>
              <a:gd name="connsiteX91" fmla="*/ 6037677 w 6127689"/>
              <a:gd name="connsiteY91" fmla="*/ 5354807 h 6858000"/>
              <a:gd name="connsiteX92" fmla="*/ 6039728 w 6127689"/>
              <a:gd name="connsiteY92" fmla="*/ 5359416 h 6858000"/>
              <a:gd name="connsiteX93" fmla="*/ 6053435 w 6127689"/>
              <a:gd name="connsiteY93" fmla="*/ 5387547 h 6858000"/>
              <a:gd name="connsiteX94" fmla="*/ 6065933 w 6127689"/>
              <a:gd name="connsiteY94" fmla="*/ 5443002 h 6858000"/>
              <a:gd name="connsiteX95" fmla="*/ 6068640 w 6127689"/>
              <a:gd name="connsiteY95" fmla="*/ 5474503 h 6858000"/>
              <a:gd name="connsiteX96" fmla="*/ 6080922 w 6127689"/>
              <a:gd name="connsiteY96" fmla="*/ 5561070 h 6858000"/>
              <a:gd name="connsiteX97" fmla="*/ 6096949 w 6127689"/>
              <a:gd name="connsiteY97" fmla="*/ 5648179 h 6858000"/>
              <a:gd name="connsiteX98" fmla="*/ 6125703 w 6127689"/>
              <a:gd name="connsiteY98" fmla="*/ 5692894 h 6858000"/>
              <a:gd name="connsiteX99" fmla="*/ 6126670 w 6127689"/>
              <a:gd name="connsiteY99" fmla="*/ 5697882 h 6858000"/>
              <a:gd name="connsiteX100" fmla="*/ 6121353 w 6127689"/>
              <a:gd name="connsiteY100" fmla="*/ 5721725 h 6858000"/>
              <a:gd name="connsiteX101" fmla="*/ 6121607 w 6127689"/>
              <a:gd name="connsiteY101" fmla="*/ 5721959 h 6858000"/>
              <a:gd name="connsiteX102" fmla="*/ 6120262 w 6127689"/>
              <a:gd name="connsiteY102" fmla="*/ 5728358 h 6858000"/>
              <a:gd name="connsiteX103" fmla="*/ 6127024 w 6127689"/>
              <a:gd name="connsiteY103" fmla="*/ 5786902 h 6858000"/>
              <a:gd name="connsiteX104" fmla="*/ 6127519 w 6127689"/>
              <a:gd name="connsiteY104" fmla="*/ 5865775 h 6858000"/>
              <a:gd name="connsiteX105" fmla="*/ 6119217 w 6127689"/>
              <a:gd name="connsiteY105" fmla="*/ 5888542 h 6858000"/>
              <a:gd name="connsiteX106" fmla="*/ 6102493 w 6127689"/>
              <a:gd name="connsiteY106" fmla="*/ 5928602 h 6858000"/>
              <a:gd name="connsiteX107" fmla="*/ 6056863 w 6127689"/>
              <a:gd name="connsiteY107" fmla="*/ 6000643 h 6858000"/>
              <a:gd name="connsiteX108" fmla="*/ 6045436 w 6127689"/>
              <a:gd name="connsiteY108" fmla="*/ 6124480 h 6858000"/>
              <a:gd name="connsiteX109" fmla="*/ 6030489 w 6127689"/>
              <a:gd name="connsiteY109" fmla="*/ 6317666 h 6858000"/>
              <a:gd name="connsiteX110" fmla="*/ 6007492 w 6127689"/>
              <a:gd name="connsiteY110" fmla="*/ 6440818 h 6858000"/>
              <a:gd name="connsiteX111" fmla="*/ 6009467 w 6127689"/>
              <a:gd name="connsiteY111" fmla="*/ 6487076 h 6858000"/>
              <a:gd name="connsiteX112" fmla="*/ 5995064 w 6127689"/>
              <a:gd name="connsiteY112" fmla="*/ 6540791 h 6858000"/>
              <a:gd name="connsiteX113" fmla="*/ 5996309 w 6127689"/>
              <a:gd name="connsiteY113" fmla="*/ 6543961 h 6858000"/>
              <a:gd name="connsiteX114" fmla="*/ 5996048 w 6127689"/>
              <a:gd name="connsiteY114" fmla="*/ 6555444 h 6858000"/>
              <a:gd name="connsiteX115" fmla="*/ 6002524 w 6127689"/>
              <a:gd name="connsiteY115" fmla="*/ 6560188 h 6858000"/>
              <a:gd name="connsiteX116" fmla="*/ 6006823 w 6127689"/>
              <a:gd name="connsiteY116" fmla="*/ 6578546 h 6858000"/>
              <a:gd name="connsiteX117" fmla="*/ 6004510 w 6127689"/>
              <a:gd name="connsiteY117" fmla="*/ 6599256 h 6858000"/>
              <a:gd name="connsiteX118" fmla="*/ 5986207 w 6127689"/>
              <a:gd name="connsiteY118" fmla="*/ 6695855 h 6858000"/>
              <a:gd name="connsiteX119" fmla="*/ 5979428 w 6127689"/>
              <a:gd name="connsiteY119" fmla="*/ 6754678 h 6858000"/>
              <a:gd name="connsiteX120" fmla="*/ 5983398 w 6127689"/>
              <a:gd name="connsiteY120" fmla="*/ 6778641 h 6858000"/>
              <a:gd name="connsiteX121" fmla="*/ 5984543 w 6127689"/>
              <a:gd name="connsiteY121" fmla="*/ 6811016 h 6858000"/>
              <a:gd name="connsiteX122" fmla="*/ 5981802 w 6127689"/>
              <a:gd name="connsiteY122" fmla="*/ 6838578 h 6858000"/>
              <a:gd name="connsiteX123" fmla="*/ 5979671 w 6127689"/>
              <a:gd name="connsiteY123" fmla="*/ 6858000 h 6858000"/>
              <a:gd name="connsiteX124" fmla="*/ 0 w 6127689"/>
              <a:gd name="connsiteY124" fmla="*/ 6858000 h 6858000"/>
              <a:gd name="connsiteX125" fmla="*/ 0 w 6127689"/>
              <a:gd name="connsiteY125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6670 w 6127519"/>
              <a:gd name="connsiteY99" fmla="*/ 5697882 h 6858000"/>
              <a:gd name="connsiteX100" fmla="*/ 6121353 w 6127519"/>
              <a:gd name="connsiteY100" fmla="*/ 5721725 h 6858000"/>
              <a:gd name="connsiteX101" fmla="*/ 6121607 w 6127519"/>
              <a:gd name="connsiteY101" fmla="*/ 5721959 h 6858000"/>
              <a:gd name="connsiteX102" fmla="*/ 6127024 w 6127519"/>
              <a:gd name="connsiteY102" fmla="*/ 5786902 h 6858000"/>
              <a:gd name="connsiteX103" fmla="*/ 6127519 w 6127519"/>
              <a:gd name="connsiteY103" fmla="*/ 5865775 h 6858000"/>
              <a:gd name="connsiteX104" fmla="*/ 6119217 w 6127519"/>
              <a:gd name="connsiteY104" fmla="*/ 5888542 h 6858000"/>
              <a:gd name="connsiteX105" fmla="*/ 6102493 w 6127519"/>
              <a:gd name="connsiteY105" fmla="*/ 5928602 h 6858000"/>
              <a:gd name="connsiteX106" fmla="*/ 6056863 w 6127519"/>
              <a:gd name="connsiteY106" fmla="*/ 6000643 h 6858000"/>
              <a:gd name="connsiteX107" fmla="*/ 6045436 w 6127519"/>
              <a:gd name="connsiteY107" fmla="*/ 6124480 h 6858000"/>
              <a:gd name="connsiteX108" fmla="*/ 6030489 w 6127519"/>
              <a:gd name="connsiteY108" fmla="*/ 6317666 h 6858000"/>
              <a:gd name="connsiteX109" fmla="*/ 6007492 w 6127519"/>
              <a:gd name="connsiteY109" fmla="*/ 6440818 h 6858000"/>
              <a:gd name="connsiteX110" fmla="*/ 6009467 w 6127519"/>
              <a:gd name="connsiteY110" fmla="*/ 6487076 h 6858000"/>
              <a:gd name="connsiteX111" fmla="*/ 5995064 w 6127519"/>
              <a:gd name="connsiteY111" fmla="*/ 6540791 h 6858000"/>
              <a:gd name="connsiteX112" fmla="*/ 5996309 w 6127519"/>
              <a:gd name="connsiteY112" fmla="*/ 6543961 h 6858000"/>
              <a:gd name="connsiteX113" fmla="*/ 5996048 w 6127519"/>
              <a:gd name="connsiteY113" fmla="*/ 6555444 h 6858000"/>
              <a:gd name="connsiteX114" fmla="*/ 6002524 w 6127519"/>
              <a:gd name="connsiteY114" fmla="*/ 6560188 h 6858000"/>
              <a:gd name="connsiteX115" fmla="*/ 6006823 w 6127519"/>
              <a:gd name="connsiteY115" fmla="*/ 6578546 h 6858000"/>
              <a:gd name="connsiteX116" fmla="*/ 6004510 w 6127519"/>
              <a:gd name="connsiteY116" fmla="*/ 6599256 h 6858000"/>
              <a:gd name="connsiteX117" fmla="*/ 5986207 w 6127519"/>
              <a:gd name="connsiteY117" fmla="*/ 6695855 h 6858000"/>
              <a:gd name="connsiteX118" fmla="*/ 5979428 w 6127519"/>
              <a:gd name="connsiteY118" fmla="*/ 6754678 h 6858000"/>
              <a:gd name="connsiteX119" fmla="*/ 5983398 w 6127519"/>
              <a:gd name="connsiteY119" fmla="*/ 6778641 h 6858000"/>
              <a:gd name="connsiteX120" fmla="*/ 5984543 w 6127519"/>
              <a:gd name="connsiteY120" fmla="*/ 6811016 h 6858000"/>
              <a:gd name="connsiteX121" fmla="*/ 5981802 w 6127519"/>
              <a:gd name="connsiteY121" fmla="*/ 6838578 h 6858000"/>
              <a:gd name="connsiteX122" fmla="*/ 5979671 w 6127519"/>
              <a:gd name="connsiteY122" fmla="*/ 6858000 h 6858000"/>
              <a:gd name="connsiteX123" fmla="*/ 0 w 6127519"/>
              <a:gd name="connsiteY123" fmla="*/ 6858000 h 6858000"/>
              <a:gd name="connsiteX124" fmla="*/ 0 w 6127519"/>
              <a:gd name="connsiteY124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5996309 w 6127519"/>
              <a:gd name="connsiteY111" fmla="*/ 6543961 h 6858000"/>
              <a:gd name="connsiteX112" fmla="*/ 5996048 w 6127519"/>
              <a:gd name="connsiteY112" fmla="*/ 6555444 h 6858000"/>
              <a:gd name="connsiteX113" fmla="*/ 6002524 w 6127519"/>
              <a:gd name="connsiteY113" fmla="*/ 6560188 h 6858000"/>
              <a:gd name="connsiteX114" fmla="*/ 6006823 w 6127519"/>
              <a:gd name="connsiteY114" fmla="*/ 6578546 h 6858000"/>
              <a:gd name="connsiteX115" fmla="*/ 6004510 w 6127519"/>
              <a:gd name="connsiteY115" fmla="*/ 6599256 h 6858000"/>
              <a:gd name="connsiteX116" fmla="*/ 5986207 w 6127519"/>
              <a:gd name="connsiteY116" fmla="*/ 6695855 h 6858000"/>
              <a:gd name="connsiteX117" fmla="*/ 5979428 w 6127519"/>
              <a:gd name="connsiteY117" fmla="*/ 6754678 h 6858000"/>
              <a:gd name="connsiteX118" fmla="*/ 5983398 w 6127519"/>
              <a:gd name="connsiteY118" fmla="*/ 6778641 h 6858000"/>
              <a:gd name="connsiteX119" fmla="*/ 5984543 w 6127519"/>
              <a:gd name="connsiteY119" fmla="*/ 6811016 h 6858000"/>
              <a:gd name="connsiteX120" fmla="*/ 5981802 w 6127519"/>
              <a:gd name="connsiteY120" fmla="*/ 6838578 h 6858000"/>
              <a:gd name="connsiteX121" fmla="*/ 5979671 w 6127519"/>
              <a:gd name="connsiteY121" fmla="*/ 6858000 h 6858000"/>
              <a:gd name="connsiteX122" fmla="*/ 0 w 6127519"/>
              <a:gd name="connsiteY122" fmla="*/ 6858000 h 6858000"/>
              <a:gd name="connsiteX123" fmla="*/ 0 w 6127519"/>
              <a:gd name="connsiteY123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5996309 w 6127519"/>
              <a:gd name="connsiteY111" fmla="*/ 6543961 h 6858000"/>
              <a:gd name="connsiteX112" fmla="*/ 5996048 w 6127519"/>
              <a:gd name="connsiteY112" fmla="*/ 6555444 h 6858000"/>
              <a:gd name="connsiteX113" fmla="*/ 6002524 w 6127519"/>
              <a:gd name="connsiteY113" fmla="*/ 6560188 h 6858000"/>
              <a:gd name="connsiteX114" fmla="*/ 6004510 w 6127519"/>
              <a:gd name="connsiteY114" fmla="*/ 6599256 h 6858000"/>
              <a:gd name="connsiteX115" fmla="*/ 5986207 w 6127519"/>
              <a:gd name="connsiteY115" fmla="*/ 6695855 h 6858000"/>
              <a:gd name="connsiteX116" fmla="*/ 5979428 w 6127519"/>
              <a:gd name="connsiteY116" fmla="*/ 6754678 h 6858000"/>
              <a:gd name="connsiteX117" fmla="*/ 5983398 w 6127519"/>
              <a:gd name="connsiteY117" fmla="*/ 6778641 h 6858000"/>
              <a:gd name="connsiteX118" fmla="*/ 5984543 w 6127519"/>
              <a:gd name="connsiteY118" fmla="*/ 6811016 h 6858000"/>
              <a:gd name="connsiteX119" fmla="*/ 5981802 w 6127519"/>
              <a:gd name="connsiteY119" fmla="*/ 6838578 h 6858000"/>
              <a:gd name="connsiteX120" fmla="*/ 5979671 w 6127519"/>
              <a:gd name="connsiteY120" fmla="*/ 6858000 h 6858000"/>
              <a:gd name="connsiteX121" fmla="*/ 0 w 6127519"/>
              <a:gd name="connsiteY121" fmla="*/ 6858000 h 6858000"/>
              <a:gd name="connsiteX122" fmla="*/ 0 w 6127519"/>
              <a:gd name="connsiteY122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5996309 w 6127519"/>
              <a:gd name="connsiteY111" fmla="*/ 6543961 h 6858000"/>
              <a:gd name="connsiteX112" fmla="*/ 5996048 w 6127519"/>
              <a:gd name="connsiteY112" fmla="*/ 6555444 h 6858000"/>
              <a:gd name="connsiteX113" fmla="*/ 6004510 w 6127519"/>
              <a:gd name="connsiteY113" fmla="*/ 6599256 h 6858000"/>
              <a:gd name="connsiteX114" fmla="*/ 5986207 w 6127519"/>
              <a:gd name="connsiteY114" fmla="*/ 6695855 h 6858000"/>
              <a:gd name="connsiteX115" fmla="*/ 5979428 w 6127519"/>
              <a:gd name="connsiteY115" fmla="*/ 6754678 h 6858000"/>
              <a:gd name="connsiteX116" fmla="*/ 5983398 w 6127519"/>
              <a:gd name="connsiteY116" fmla="*/ 6778641 h 6858000"/>
              <a:gd name="connsiteX117" fmla="*/ 5984543 w 6127519"/>
              <a:gd name="connsiteY117" fmla="*/ 6811016 h 6858000"/>
              <a:gd name="connsiteX118" fmla="*/ 5981802 w 6127519"/>
              <a:gd name="connsiteY118" fmla="*/ 6838578 h 6858000"/>
              <a:gd name="connsiteX119" fmla="*/ 5979671 w 6127519"/>
              <a:gd name="connsiteY119" fmla="*/ 6858000 h 6858000"/>
              <a:gd name="connsiteX120" fmla="*/ 0 w 6127519"/>
              <a:gd name="connsiteY120" fmla="*/ 6858000 h 6858000"/>
              <a:gd name="connsiteX121" fmla="*/ 0 w 6127519"/>
              <a:gd name="connsiteY121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5996309 w 6127519"/>
              <a:gd name="connsiteY111" fmla="*/ 6543961 h 6858000"/>
              <a:gd name="connsiteX112" fmla="*/ 6004510 w 6127519"/>
              <a:gd name="connsiteY112" fmla="*/ 6599256 h 6858000"/>
              <a:gd name="connsiteX113" fmla="*/ 5986207 w 6127519"/>
              <a:gd name="connsiteY113" fmla="*/ 6695855 h 6858000"/>
              <a:gd name="connsiteX114" fmla="*/ 5979428 w 6127519"/>
              <a:gd name="connsiteY114" fmla="*/ 6754678 h 6858000"/>
              <a:gd name="connsiteX115" fmla="*/ 5983398 w 6127519"/>
              <a:gd name="connsiteY115" fmla="*/ 6778641 h 6858000"/>
              <a:gd name="connsiteX116" fmla="*/ 5984543 w 6127519"/>
              <a:gd name="connsiteY116" fmla="*/ 6811016 h 6858000"/>
              <a:gd name="connsiteX117" fmla="*/ 5981802 w 6127519"/>
              <a:gd name="connsiteY117" fmla="*/ 6838578 h 6858000"/>
              <a:gd name="connsiteX118" fmla="*/ 5979671 w 6127519"/>
              <a:gd name="connsiteY118" fmla="*/ 6858000 h 6858000"/>
              <a:gd name="connsiteX119" fmla="*/ 0 w 6127519"/>
              <a:gd name="connsiteY119" fmla="*/ 6858000 h 6858000"/>
              <a:gd name="connsiteX120" fmla="*/ 0 w 6127519"/>
              <a:gd name="connsiteY120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6004510 w 6127519"/>
              <a:gd name="connsiteY111" fmla="*/ 6599256 h 6858000"/>
              <a:gd name="connsiteX112" fmla="*/ 5986207 w 6127519"/>
              <a:gd name="connsiteY112" fmla="*/ 6695855 h 6858000"/>
              <a:gd name="connsiteX113" fmla="*/ 5979428 w 6127519"/>
              <a:gd name="connsiteY113" fmla="*/ 6754678 h 6858000"/>
              <a:gd name="connsiteX114" fmla="*/ 5983398 w 6127519"/>
              <a:gd name="connsiteY114" fmla="*/ 6778641 h 6858000"/>
              <a:gd name="connsiteX115" fmla="*/ 5984543 w 6127519"/>
              <a:gd name="connsiteY115" fmla="*/ 6811016 h 6858000"/>
              <a:gd name="connsiteX116" fmla="*/ 5981802 w 6127519"/>
              <a:gd name="connsiteY116" fmla="*/ 6838578 h 6858000"/>
              <a:gd name="connsiteX117" fmla="*/ 5979671 w 6127519"/>
              <a:gd name="connsiteY117" fmla="*/ 6858000 h 6858000"/>
              <a:gd name="connsiteX118" fmla="*/ 0 w 6127519"/>
              <a:gd name="connsiteY118" fmla="*/ 6858000 h 6858000"/>
              <a:gd name="connsiteX119" fmla="*/ 0 w 6127519"/>
              <a:gd name="connsiteY119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6004510 w 6127519"/>
              <a:gd name="connsiteY111" fmla="*/ 6599256 h 6858000"/>
              <a:gd name="connsiteX112" fmla="*/ 5986207 w 6127519"/>
              <a:gd name="connsiteY112" fmla="*/ 6695855 h 6858000"/>
              <a:gd name="connsiteX113" fmla="*/ 5979428 w 6127519"/>
              <a:gd name="connsiteY113" fmla="*/ 6754678 h 6858000"/>
              <a:gd name="connsiteX114" fmla="*/ 5983398 w 6127519"/>
              <a:gd name="connsiteY114" fmla="*/ 6778641 h 6858000"/>
              <a:gd name="connsiteX115" fmla="*/ 5984543 w 6127519"/>
              <a:gd name="connsiteY115" fmla="*/ 6811016 h 6858000"/>
              <a:gd name="connsiteX116" fmla="*/ 5981802 w 6127519"/>
              <a:gd name="connsiteY116" fmla="*/ 6838578 h 6858000"/>
              <a:gd name="connsiteX117" fmla="*/ 5979671 w 6127519"/>
              <a:gd name="connsiteY117" fmla="*/ 6858000 h 6858000"/>
              <a:gd name="connsiteX118" fmla="*/ 0 w 6127519"/>
              <a:gd name="connsiteY118" fmla="*/ 6858000 h 6858000"/>
              <a:gd name="connsiteX119" fmla="*/ 0 w 6127519"/>
              <a:gd name="connsiteY119" fmla="*/ 0 h 6858000"/>
              <a:gd name="connsiteX0" fmla="*/ 0 w 6424098"/>
              <a:gd name="connsiteY0" fmla="*/ 0 h 6858000"/>
              <a:gd name="connsiteX1" fmla="*/ 4965888 w 6424098"/>
              <a:gd name="connsiteY1" fmla="*/ 0 h 6858000"/>
              <a:gd name="connsiteX2" fmla="*/ 4967767 w 6424098"/>
              <a:gd name="connsiteY2" fmla="*/ 7930 h 6858000"/>
              <a:gd name="connsiteX3" fmla="*/ 4979444 w 6424098"/>
              <a:gd name="connsiteY3" fmla="*/ 43921 h 6858000"/>
              <a:gd name="connsiteX4" fmla="*/ 5021173 w 6424098"/>
              <a:gd name="connsiteY4" fmla="*/ 123738 h 6858000"/>
              <a:gd name="connsiteX5" fmla="*/ 5075458 w 6424098"/>
              <a:gd name="connsiteY5" fmla="*/ 264355 h 6858000"/>
              <a:gd name="connsiteX6" fmla="*/ 5081175 w 6424098"/>
              <a:gd name="connsiteY6" fmla="*/ 277448 h 6858000"/>
              <a:gd name="connsiteX7" fmla="*/ 5097011 w 6424098"/>
              <a:gd name="connsiteY7" fmla="*/ 355616 h 6858000"/>
              <a:gd name="connsiteX8" fmla="*/ 5130982 w 6424098"/>
              <a:gd name="connsiteY8" fmla="*/ 412030 h 6858000"/>
              <a:gd name="connsiteX9" fmla="*/ 5153000 w 6424098"/>
              <a:gd name="connsiteY9" fmla="*/ 507134 h 6858000"/>
              <a:gd name="connsiteX10" fmla="*/ 5171282 w 6424098"/>
              <a:gd name="connsiteY10" fmla="*/ 602071 h 6858000"/>
              <a:gd name="connsiteX11" fmla="*/ 5176196 w 6424098"/>
              <a:gd name="connsiteY11" fmla="*/ 636822 h 6858000"/>
              <a:gd name="connsiteX12" fmla="*/ 5189051 w 6424098"/>
              <a:gd name="connsiteY12" fmla="*/ 782518 h 6858000"/>
              <a:gd name="connsiteX13" fmla="*/ 5210428 w 6424098"/>
              <a:gd name="connsiteY13" fmla="*/ 815772 h 6858000"/>
              <a:gd name="connsiteX14" fmla="*/ 5221088 w 6424098"/>
              <a:gd name="connsiteY14" fmla="*/ 860193 h 6858000"/>
              <a:gd name="connsiteX15" fmla="*/ 5230806 w 6424098"/>
              <a:gd name="connsiteY15" fmla="*/ 961354 h 6858000"/>
              <a:gd name="connsiteX16" fmla="*/ 5201018 w 6424098"/>
              <a:gd name="connsiteY16" fmla="*/ 1095027 h 6858000"/>
              <a:gd name="connsiteX17" fmla="*/ 5202153 w 6424098"/>
              <a:gd name="connsiteY17" fmla="*/ 1133224 h 6858000"/>
              <a:gd name="connsiteX18" fmla="*/ 5207370 w 6424098"/>
              <a:gd name="connsiteY18" fmla="*/ 1138097 h 6858000"/>
              <a:gd name="connsiteX19" fmla="*/ 5189234 w 6424098"/>
              <a:gd name="connsiteY19" fmla="*/ 1193495 h 6858000"/>
              <a:gd name="connsiteX20" fmla="*/ 5202769 w 6424098"/>
              <a:gd name="connsiteY20" fmla="*/ 1269450 h 6858000"/>
              <a:gd name="connsiteX21" fmla="*/ 5225968 w 6424098"/>
              <a:gd name="connsiteY21" fmla="*/ 1357994 h 6858000"/>
              <a:gd name="connsiteX22" fmla="*/ 5233819 w 6424098"/>
              <a:gd name="connsiteY22" fmla="*/ 1380922 h 6858000"/>
              <a:gd name="connsiteX23" fmla="*/ 5237226 w 6424098"/>
              <a:gd name="connsiteY23" fmla="*/ 1441327 h 6858000"/>
              <a:gd name="connsiteX24" fmla="*/ 5255653 w 6424098"/>
              <a:gd name="connsiteY24" fmla="*/ 1524712 h 6858000"/>
              <a:gd name="connsiteX25" fmla="*/ 5263491 w 6424098"/>
              <a:gd name="connsiteY25" fmla="*/ 1642938 h 6858000"/>
              <a:gd name="connsiteX26" fmla="*/ 5261314 w 6424098"/>
              <a:gd name="connsiteY26" fmla="*/ 1689177 h 6858000"/>
              <a:gd name="connsiteX27" fmla="*/ 5259788 w 6424098"/>
              <a:gd name="connsiteY27" fmla="*/ 1768516 h 6858000"/>
              <a:gd name="connsiteX28" fmla="*/ 5255696 w 6424098"/>
              <a:gd name="connsiteY28" fmla="*/ 1953770 h 6858000"/>
              <a:gd name="connsiteX29" fmla="*/ 5252592 w 6424098"/>
              <a:gd name="connsiteY29" fmla="*/ 2092210 h 6858000"/>
              <a:gd name="connsiteX30" fmla="*/ 5264303 w 6424098"/>
              <a:gd name="connsiteY30" fmla="*/ 2225157 h 6858000"/>
              <a:gd name="connsiteX31" fmla="*/ 5254949 w 6424098"/>
              <a:gd name="connsiteY31" fmla="*/ 2236160 h 6858000"/>
              <a:gd name="connsiteX32" fmla="*/ 5250104 w 6424098"/>
              <a:gd name="connsiteY32" fmla="*/ 2249166 h 6858000"/>
              <a:gd name="connsiteX33" fmla="*/ 5251214 w 6424098"/>
              <a:gd name="connsiteY33" fmla="*/ 2250944 h 6858000"/>
              <a:gd name="connsiteX34" fmla="*/ 5250644 w 6424098"/>
              <a:gd name="connsiteY34" fmla="*/ 2266619 h 6858000"/>
              <a:gd name="connsiteX35" fmla="*/ 5293877 w 6424098"/>
              <a:gd name="connsiteY35" fmla="*/ 2368649 h 6858000"/>
              <a:gd name="connsiteX36" fmla="*/ 5311338 w 6424098"/>
              <a:gd name="connsiteY36" fmla="*/ 2404034 h 6858000"/>
              <a:gd name="connsiteX37" fmla="*/ 5338366 w 6424098"/>
              <a:gd name="connsiteY37" fmla="*/ 2465052 h 6858000"/>
              <a:gd name="connsiteX38" fmla="*/ 5371263 w 6424098"/>
              <a:gd name="connsiteY38" fmla="*/ 2586413 h 6858000"/>
              <a:gd name="connsiteX39" fmla="*/ 5407503 w 6424098"/>
              <a:gd name="connsiteY39" fmla="*/ 2786290 h 6858000"/>
              <a:gd name="connsiteX40" fmla="*/ 5407356 w 6424098"/>
              <a:gd name="connsiteY40" fmla="*/ 2787545 h 6858000"/>
              <a:gd name="connsiteX41" fmla="*/ 5411130 w 6424098"/>
              <a:gd name="connsiteY41" fmla="*/ 2788640 h 6858000"/>
              <a:gd name="connsiteX42" fmla="*/ 5416439 w 6424098"/>
              <a:gd name="connsiteY42" fmla="*/ 2805666 h 6858000"/>
              <a:gd name="connsiteX43" fmla="*/ 5457023 w 6424098"/>
              <a:gd name="connsiteY43" fmla="*/ 2858292 h 6858000"/>
              <a:gd name="connsiteX44" fmla="*/ 5479298 w 6424098"/>
              <a:gd name="connsiteY44" fmla="*/ 2947791 h 6858000"/>
              <a:gd name="connsiteX45" fmla="*/ 5481770 w 6424098"/>
              <a:gd name="connsiteY45" fmla="*/ 2951352 h 6858000"/>
              <a:gd name="connsiteX46" fmla="*/ 5482045 w 6424098"/>
              <a:gd name="connsiteY46" fmla="*/ 2984371 h 6858000"/>
              <a:gd name="connsiteX47" fmla="*/ 5482415 w 6424098"/>
              <a:gd name="connsiteY47" fmla="*/ 3004079 h 6858000"/>
              <a:gd name="connsiteX48" fmla="*/ 5503944 w 6424098"/>
              <a:gd name="connsiteY48" fmla="*/ 3123335 h 6858000"/>
              <a:gd name="connsiteX49" fmla="*/ 5516007 w 6424098"/>
              <a:gd name="connsiteY49" fmla="*/ 3258473 h 6858000"/>
              <a:gd name="connsiteX50" fmla="*/ 5566839 w 6424098"/>
              <a:gd name="connsiteY50" fmla="*/ 3345295 h 6858000"/>
              <a:gd name="connsiteX51" fmla="*/ 5589758 w 6424098"/>
              <a:gd name="connsiteY51" fmla="*/ 3506453 h 6858000"/>
              <a:gd name="connsiteX52" fmla="*/ 5596144 w 6424098"/>
              <a:gd name="connsiteY52" fmla="*/ 3534624 h 6858000"/>
              <a:gd name="connsiteX53" fmla="*/ 5597750 w 6424098"/>
              <a:gd name="connsiteY53" fmla="*/ 3534129 h 6858000"/>
              <a:gd name="connsiteX54" fmla="*/ 5599700 w 6424098"/>
              <a:gd name="connsiteY54" fmla="*/ 3547221 h 6858000"/>
              <a:gd name="connsiteX55" fmla="*/ 5615031 w 6424098"/>
              <a:gd name="connsiteY55" fmla="*/ 3557482 h 6858000"/>
              <a:gd name="connsiteX56" fmla="*/ 5618377 w 6424098"/>
              <a:gd name="connsiteY56" fmla="*/ 3588431 h 6858000"/>
              <a:gd name="connsiteX57" fmla="*/ 5612155 w 6424098"/>
              <a:gd name="connsiteY57" fmla="*/ 3589869 h 6858000"/>
              <a:gd name="connsiteX58" fmla="*/ 5620843 w 6424098"/>
              <a:gd name="connsiteY58" fmla="*/ 3606745 h 6858000"/>
              <a:gd name="connsiteX59" fmla="*/ 5655472 w 6424098"/>
              <a:gd name="connsiteY59" fmla="*/ 3678877 h 6858000"/>
              <a:gd name="connsiteX60" fmla="*/ 5683015 w 6424098"/>
              <a:gd name="connsiteY60" fmla="*/ 3762025 h 6858000"/>
              <a:gd name="connsiteX61" fmla="*/ 5696643 w 6424098"/>
              <a:gd name="connsiteY61" fmla="*/ 3773888 h 6858000"/>
              <a:gd name="connsiteX62" fmla="*/ 5699203 w 6424098"/>
              <a:gd name="connsiteY62" fmla="*/ 3775823 h 6858000"/>
              <a:gd name="connsiteX63" fmla="*/ 5704824 w 6424098"/>
              <a:gd name="connsiteY63" fmla="*/ 3785966 h 6858000"/>
              <a:gd name="connsiteX64" fmla="*/ 5733539 w 6424098"/>
              <a:gd name="connsiteY64" fmla="*/ 3818457 h 6858000"/>
              <a:gd name="connsiteX65" fmla="*/ 5768491 w 6424098"/>
              <a:gd name="connsiteY65" fmla="*/ 3914399 h 6858000"/>
              <a:gd name="connsiteX66" fmla="*/ 5793123 w 6424098"/>
              <a:gd name="connsiteY66" fmla="*/ 3969952 h 6858000"/>
              <a:gd name="connsiteX67" fmla="*/ 5808321 w 6424098"/>
              <a:gd name="connsiteY67" fmla="*/ 3988153 h 6858000"/>
              <a:gd name="connsiteX68" fmla="*/ 5825621 w 6424098"/>
              <a:gd name="connsiteY68" fmla="*/ 4015525 h 6858000"/>
              <a:gd name="connsiteX69" fmla="*/ 5860672 w 6424098"/>
              <a:gd name="connsiteY69" fmla="*/ 4061579 h 6858000"/>
              <a:gd name="connsiteX70" fmla="*/ 5872173 w 6424098"/>
              <a:gd name="connsiteY70" fmla="*/ 4088497 h 6858000"/>
              <a:gd name="connsiteX71" fmla="*/ 5894095 w 6424098"/>
              <a:gd name="connsiteY71" fmla="*/ 4128857 h 6858000"/>
              <a:gd name="connsiteX72" fmla="*/ 5903513 w 6424098"/>
              <a:gd name="connsiteY72" fmla="*/ 4187661 h 6858000"/>
              <a:gd name="connsiteX73" fmla="*/ 5917114 w 6424098"/>
              <a:gd name="connsiteY73" fmla="*/ 4213096 h 6858000"/>
              <a:gd name="connsiteX74" fmla="*/ 5924233 w 6424098"/>
              <a:gd name="connsiteY74" fmla="*/ 4242060 h 6858000"/>
              <a:gd name="connsiteX75" fmla="*/ 5928910 w 6424098"/>
              <a:gd name="connsiteY75" fmla="*/ 4300973 h 6858000"/>
              <a:gd name="connsiteX76" fmla="*/ 5939320 w 6424098"/>
              <a:gd name="connsiteY76" fmla="*/ 4340435 h 6858000"/>
              <a:gd name="connsiteX77" fmla="*/ 5946705 w 6424098"/>
              <a:gd name="connsiteY77" fmla="*/ 4428051 h 6858000"/>
              <a:gd name="connsiteX78" fmla="*/ 5949261 w 6424098"/>
              <a:gd name="connsiteY78" fmla="*/ 4449185 h 6858000"/>
              <a:gd name="connsiteX79" fmla="*/ 5968960 w 6424098"/>
              <a:gd name="connsiteY79" fmla="*/ 4482655 h 6858000"/>
              <a:gd name="connsiteX80" fmla="*/ 5980106 w 6424098"/>
              <a:gd name="connsiteY80" fmla="*/ 4585087 h 6858000"/>
              <a:gd name="connsiteX81" fmla="*/ 5998138 w 6424098"/>
              <a:gd name="connsiteY81" fmla="*/ 4697518 h 6858000"/>
              <a:gd name="connsiteX82" fmla="*/ 6013516 w 6424098"/>
              <a:gd name="connsiteY82" fmla="*/ 4786619 h 6858000"/>
              <a:gd name="connsiteX83" fmla="*/ 6025404 w 6424098"/>
              <a:gd name="connsiteY83" fmla="*/ 4858148 h 6858000"/>
              <a:gd name="connsiteX84" fmla="*/ 6007749 w 6424098"/>
              <a:gd name="connsiteY84" fmla="*/ 4964715 h 6858000"/>
              <a:gd name="connsiteX85" fmla="*/ 6005269 w 6424098"/>
              <a:gd name="connsiteY85" fmla="*/ 5150567 h 6858000"/>
              <a:gd name="connsiteX86" fmla="*/ 6001127 w 6424098"/>
              <a:gd name="connsiteY86" fmla="*/ 5164609 h 6858000"/>
              <a:gd name="connsiteX87" fmla="*/ 5998514 w 6424098"/>
              <a:gd name="connsiteY87" fmla="*/ 5189673 h 6858000"/>
              <a:gd name="connsiteX88" fmla="*/ 6018409 w 6424098"/>
              <a:gd name="connsiteY88" fmla="*/ 5227157 h 6858000"/>
              <a:gd name="connsiteX89" fmla="*/ 6036748 w 6424098"/>
              <a:gd name="connsiteY89" fmla="*/ 5322752 h 6858000"/>
              <a:gd name="connsiteX90" fmla="*/ 6036943 w 6424098"/>
              <a:gd name="connsiteY90" fmla="*/ 5329480 h 6858000"/>
              <a:gd name="connsiteX91" fmla="*/ 6037677 w 6424098"/>
              <a:gd name="connsiteY91" fmla="*/ 5354807 h 6858000"/>
              <a:gd name="connsiteX92" fmla="*/ 6039728 w 6424098"/>
              <a:gd name="connsiteY92" fmla="*/ 5359416 h 6858000"/>
              <a:gd name="connsiteX93" fmla="*/ 6053435 w 6424098"/>
              <a:gd name="connsiteY93" fmla="*/ 5387547 h 6858000"/>
              <a:gd name="connsiteX94" fmla="*/ 6065933 w 6424098"/>
              <a:gd name="connsiteY94" fmla="*/ 5443002 h 6858000"/>
              <a:gd name="connsiteX95" fmla="*/ 6068640 w 6424098"/>
              <a:gd name="connsiteY95" fmla="*/ 5474503 h 6858000"/>
              <a:gd name="connsiteX96" fmla="*/ 6080922 w 6424098"/>
              <a:gd name="connsiteY96" fmla="*/ 5561070 h 6858000"/>
              <a:gd name="connsiteX97" fmla="*/ 6096949 w 6424098"/>
              <a:gd name="connsiteY97" fmla="*/ 5648179 h 6858000"/>
              <a:gd name="connsiteX98" fmla="*/ 6125703 w 6424098"/>
              <a:gd name="connsiteY98" fmla="*/ 5692894 h 6858000"/>
              <a:gd name="connsiteX99" fmla="*/ 6121353 w 6424098"/>
              <a:gd name="connsiteY99" fmla="*/ 5721725 h 6858000"/>
              <a:gd name="connsiteX100" fmla="*/ 6121607 w 6424098"/>
              <a:gd name="connsiteY100" fmla="*/ 5721959 h 6858000"/>
              <a:gd name="connsiteX101" fmla="*/ 6127024 w 6424098"/>
              <a:gd name="connsiteY101" fmla="*/ 5786902 h 6858000"/>
              <a:gd name="connsiteX102" fmla="*/ 6127519 w 6424098"/>
              <a:gd name="connsiteY102" fmla="*/ 5865775 h 6858000"/>
              <a:gd name="connsiteX103" fmla="*/ 6119217 w 6424098"/>
              <a:gd name="connsiteY103" fmla="*/ 5888542 h 6858000"/>
              <a:gd name="connsiteX104" fmla="*/ 6102493 w 6424098"/>
              <a:gd name="connsiteY104" fmla="*/ 5928602 h 6858000"/>
              <a:gd name="connsiteX105" fmla="*/ 6056863 w 6424098"/>
              <a:gd name="connsiteY105" fmla="*/ 6000643 h 6858000"/>
              <a:gd name="connsiteX106" fmla="*/ 6045436 w 6424098"/>
              <a:gd name="connsiteY106" fmla="*/ 6124480 h 6858000"/>
              <a:gd name="connsiteX107" fmla="*/ 6030489 w 6424098"/>
              <a:gd name="connsiteY107" fmla="*/ 6317666 h 6858000"/>
              <a:gd name="connsiteX108" fmla="*/ 6007492 w 6424098"/>
              <a:gd name="connsiteY108" fmla="*/ 6440818 h 6858000"/>
              <a:gd name="connsiteX109" fmla="*/ 6009467 w 6424098"/>
              <a:gd name="connsiteY109" fmla="*/ 6487076 h 6858000"/>
              <a:gd name="connsiteX110" fmla="*/ 5995064 w 6424098"/>
              <a:gd name="connsiteY110" fmla="*/ 6540791 h 6858000"/>
              <a:gd name="connsiteX111" fmla="*/ 6004510 w 6424098"/>
              <a:gd name="connsiteY111" fmla="*/ 6599256 h 6858000"/>
              <a:gd name="connsiteX112" fmla="*/ 5986207 w 6424098"/>
              <a:gd name="connsiteY112" fmla="*/ 6695855 h 6858000"/>
              <a:gd name="connsiteX113" fmla="*/ 5979428 w 6424098"/>
              <a:gd name="connsiteY113" fmla="*/ 6754678 h 6858000"/>
              <a:gd name="connsiteX114" fmla="*/ 5983398 w 6424098"/>
              <a:gd name="connsiteY114" fmla="*/ 6778641 h 6858000"/>
              <a:gd name="connsiteX115" fmla="*/ 5984543 w 6424098"/>
              <a:gd name="connsiteY115" fmla="*/ 6811016 h 6858000"/>
              <a:gd name="connsiteX116" fmla="*/ 5979671 w 6424098"/>
              <a:gd name="connsiteY116" fmla="*/ 6858000 h 6858000"/>
              <a:gd name="connsiteX117" fmla="*/ 0 w 6424098"/>
              <a:gd name="connsiteY117" fmla="*/ 6858000 h 6858000"/>
              <a:gd name="connsiteX118" fmla="*/ 0 w 6424098"/>
              <a:gd name="connsiteY118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6004510 w 6127519"/>
              <a:gd name="connsiteY111" fmla="*/ 6599256 h 6858000"/>
              <a:gd name="connsiteX112" fmla="*/ 5986207 w 6127519"/>
              <a:gd name="connsiteY112" fmla="*/ 6695855 h 6858000"/>
              <a:gd name="connsiteX113" fmla="*/ 5979428 w 6127519"/>
              <a:gd name="connsiteY113" fmla="*/ 6754678 h 6858000"/>
              <a:gd name="connsiteX114" fmla="*/ 5983398 w 6127519"/>
              <a:gd name="connsiteY114" fmla="*/ 6778641 h 6858000"/>
              <a:gd name="connsiteX115" fmla="*/ 5984543 w 6127519"/>
              <a:gd name="connsiteY115" fmla="*/ 6811016 h 6858000"/>
              <a:gd name="connsiteX116" fmla="*/ 5979671 w 6127519"/>
              <a:gd name="connsiteY116" fmla="*/ 6858000 h 6858000"/>
              <a:gd name="connsiteX117" fmla="*/ 0 w 6127519"/>
              <a:gd name="connsiteY117" fmla="*/ 6858000 h 6858000"/>
              <a:gd name="connsiteX118" fmla="*/ 0 w 6127519"/>
              <a:gd name="connsiteY118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25404 w 6127519"/>
              <a:gd name="connsiteY82" fmla="*/ 4858148 h 6858000"/>
              <a:gd name="connsiteX83" fmla="*/ 6007749 w 6127519"/>
              <a:gd name="connsiteY83" fmla="*/ 4964715 h 6858000"/>
              <a:gd name="connsiteX84" fmla="*/ 6005269 w 6127519"/>
              <a:gd name="connsiteY84" fmla="*/ 5150567 h 6858000"/>
              <a:gd name="connsiteX85" fmla="*/ 6001127 w 6127519"/>
              <a:gd name="connsiteY85" fmla="*/ 5164609 h 6858000"/>
              <a:gd name="connsiteX86" fmla="*/ 5998514 w 6127519"/>
              <a:gd name="connsiteY86" fmla="*/ 5189673 h 6858000"/>
              <a:gd name="connsiteX87" fmla="*/ 6018409 w 6127519"/>
              <a:gd name="connsiteY87" fmla="*/ 5227157 h 6858000"/>
              <a:gd name="connsiteX88" fmla="*/ 6036748 w 6127519"/>
              <a:gd name="connsiteY88" fmla="*/ 5322752 h 6858000"/>
              <a:gd name="connsiteX89" fmla="*/ 6036943 w 6127519"/>
              <a:gd name="connsiteY89" fmla="*/ 5329480 h 6858000"/>
              <a:gd name="connsiteX90" fmla="*/ 6037677 w 6127519"/>
              <a:gd name="connsiteY90" fmla="*/ 5354807 h 6858000"/>
              <a:gd name="connsiteX91" fmla="*/ 6039728 w 6127519"/>
              <a:gd name="connsiteY91" fmla="*/ 5359416 h 6858000"/>
              <a:gd name="connsiteX92" fmla="*/ 6053435 w 6127519"/>
              <a:gd name="connsiteY92" fmla="*/ 5387547 h 6858000"/>
              <a:gd name="connsiteX93" fmla="*/ 6065933 w 6127519"/>
              <a:gd name="connsiteY93" fmla="*/ 5443002 h 6858000"/>
              <a:gd name="connsiteX94" fmla="*/ 6068640 w 6127519"/>
              <a:gd name="connsiteY94" fmla="*/ 5474503 h 6858000"/>
              <a:gd name="connsiteX95" fmla="*/ 6080922 w 6127519"/>
              <a:gd name="connsiteY95" fmla="*/ 5561070 h 6858000"/>
              <a:gd name="connsiteX96" fmla="*/ 6096949 w 6127519"/>
              <a:gd name="connsiteY96" fmla="*/ 5648179 h 6858000"/>
              <a:gd name="connsiteX97" fmla="*/ 6125703 w 6127519"/>
              <a:gd name="connsiteY97" fmla="*/ 5692894 h 6858000"/>
              <a:gd name="connsiteX98" fmla="*/ 6121353 w 6127519"/>
              <a:gd name="connsiteY98" fmla="*/ 5721725 h 6858000"/>
              <a:gd name="connsiteX99" fmla="*/ 6121607 w 6127519"/>
              <a:gd name="connsiteY99" fmla="*/ 5721959 h 6858000"/>
              <a:gd name="connsiteX100" fmla="*/ 6127024 w 6127519"/>
              <a:gd name="connsiteY100" fmla="*/ 5786902 h 6858000"/>
              <a:gd name="connsiteX101" fmla="*/ 6127519 w 6127519"/>
              <a:gd name="connsiteY101" fmla="*/ 5865775 h 6858000"/>
              <a:gd name="connsiteX102" fmla="*/ 6119217 w 6127519"/>
              <a:gd name="connsiteY102" fmla="*/ 5888542 h 6858000"/>
              <a:gd name="connsiteX103" fmla="*/ 6102493 w 6127519"/>
              <a:gd name="connsiteY103" fmla="*/ 5928602 h 6858000"/>
              <a:gd name="connsiteX104" fmla="*/ 6056863 w 6127519"/>
              <a:gd name="connsiteY104" fmla="*/ 6000643 h 6858000"/>
              <a:gd name="connsiteX105" fmla="*/ 6045436 w 6127519"/>
              <a:gd name="connsiteY105" fmla="*/ 6124480 h 6858000"/>
              <a:gd name="connsiteX106" fmla="*/ 6030489 w 6127519"/>
              <a:gd name="connsiteY106" fmla="*/ 6317666 h 6858000"/>
              <a:gd name="connsiteX107" fmla="*/ 6007492 w 6127519"/>
              <a:gd name="connsiteY107" fmla="*/ 6440818 h 6858000"/>
              <a:gd name="connsiteX108" fmla="*/ 6009467 w 6127519"/>
              <a:gd name="connsiteY108" fmla="*/ 6487076 h 6858000"/>
              <a:gd name="connsiteX109" fmla="*/ 5995064 w 6127519"/>
              <a:gd name="connsiteY109" fmla="*/ 6540791 h 6858000"/>
              <a:gd name="connsiteX110" fmla="*/ 6004510 w 6127519"/>
              <a:gd name="connsiteY110" fmla="*/ 6599256 h 6858000"/>
              <a:gd name="connsiteX111" fmla="*/ 5986207 w 6127519"/>
              <a:gd name="connsiteY111" fmla="*/ 6695855 h 6858000"/>
              <a:gd name="connsiteX112" fmla="*/ 5979428 w 6127519"/>
              <a:gd name="connsiteY112" fmla="*/ 6754678 h 6858000"/>
              <a:gd name="connsiteX113" fmla="*/ 5983398 w 6127519"/>
              <a:gd name="connsiteY113" fmla="*/ 6778641 h 6858000"/>
              <a:gd name="connsiteX114" fmla="*/ 5984543 w 6127519"/>
              <a:gd name="connsiteY114" fmla="*/ 6811016 h 6858000"/>
              <a:gd name="connsiteX115" fmla="*/ 5979671 w 6127519"/>
              <a:gd name="connsiteY115" fmla="*/ 6858000 h 6858000"/>
              <a:gd name="connsiteX116" fmla="*/ 0 w 6127519"/>
              <a:gd name="connsiteY116" fmla="*/ 6858000 h 6858000"/>
              <a:gd name="connsiteX117" fmla="*/ 0 w 6127519"/>
              <a:gd name="connsiteY117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07819 w 6127519"/>
              <a:gd name="connsiteY82" fmla="*/ 4858148 h 6858000"/>
              <a:gd name="connsiteX83" fmla="*/ 6007749 w 6127519"/>
              <a:gd name="connsiteY83" fmla="*/ 4964715 h 6858000"/>
              <a:gd name="connsiteX84" fmla="*/ 6005269 w 6127519"/>
              <a:gd name="connsiteY84" fmla="*/ 5150567 h 6858000"/>
              <a:gd name="connsiteX85" fmla="*/ 6001127 w 6127519"/>
              <a:gd name="connsiteY85" fmla="*/ 5164609 h 6858000"/>
              <a:gd name="connsiteX86" fmla="*/ 5998514 w 6127519"/>
              <a:gd name="connsiteY86" fmla="*/ 5189673 h 6858000"/>
              <a:gd name="connsiteX87" fmla="*/ 6018409 w 6127519"/>
              <a:gd name="connsiteY87" fmla="*/ 5227157 h 6858000"/>
              <a:gd name="connsiteX88" fmla="*/ 6036748 w 6127519"/>
              <a:gd name="connsiteY88" fmla="*/ 5322752 h 6858000"/>
              <a:gd name="connsiteX89" fmla="*/ 6036943 w 6127519"/>
              <a:gd name="connsiteY89" fmla="*/ 5329480 h 6858000"/>
              <a:gd name="connsiteX90" fmla="*/ 6037677 w 6127519"/>
              <a:gd name="connsiteY90" fmla="*/ 5354807 h 6858000"/>
              <a:gd name="connsiteX91" fmla="*/ 6039728 w 6127519"/>
              <a:gd name="connsiteY91" fmla="*/ 5359416 h 6858000"/>
              <a:gd name="connsiteX92" fmla="*/ 6053435 w 6127519"/>
              <a:gd name="connsiteY92" fmla="*/ 5387547 h 6858000"/>
              <a:gd name="connsiteX93" fmla="*/ 6065933 w 6127519"/>
              <a:gd name="connsiteY93" fmla="*/ 5443002 h 6858000"/>
              <a:gd name="connsiteX94" fmla="*/ 6068640 w 6127519"/>
              <a:gd name="connsiteY94" fmla="*/ 5474503 h 6858000"/>
              <a:gd name="connsiteX95" fmla="*/ 6080922 w 6127519"/>
              <a:gd name="connsiteY95" fmla="*/ 5561070 h 6858000"/>
              <a:gd name="connsiteX96" fmla="*/ 6096949 w 6127519"/>
              <a:gd name="connsiteY96" fmla="*/ 5648179 h 6858000"/>
              <a:gd name="connsiteX97" fmla="*/ 6125703 w 6127519"/>
              <a:gd name="connsiteY97" fmla="*/ 5692894 h 6858000"/>
              <a:gd name="connsiteX98" fmla="*/ 6121353 w 6127519"/>
              <a:gd name="connsiteY98" fmla="*/ 5721725 h 6858000"/>
              <a:gd name="connsiteX99" fmla="*/ 6121607 w 6127519"/>
              <a:gd name="connsiteY99" fmla="*/ 5721959 h 6858000"/>
              <a:gd name="connsiteX100" fmla="*/ 6127024 w 6127519"/>
              <a:gd name="connsiteY100" fmla="*/ 5786902 h 6858000"/>
              <a:gd name="connsiteX101" fmla="*/ 6127519 w 6127519"/>
              <a:gd name="connsiteY101" fmla="*/ 5865775 h 6858000"/>
              <a:gd name="connsiteX102" fmla="*/ 6119217 w 6127519"/>
              <a:gd name="connsiteY102" fmla="*/ 5888542 h 6858000"/>
              <a:gd name="connsiteX103" fmla="*/ 6102493 w 6127519"/>
              <a:gd name="connsiteY103" fmla="*/ 5928602 h 6858000"/>
              <a:gd name="connsiteX104" fmla="*/ 6056863 w 6127519"/>
              <a:gd name="connsiteY104" fmla="*/ 6000643 h 6858000"/>
              <a:gd name="connsiteX105" fmla="*/ 6045436 w 6127519"/>
              <a:gd name="connsiteY105" fmla="*/ 6124480 h 6858000"/>
              <a:gd name="connsiteX106" fmla="*/ 6030489 w 6127519"/>
              <a:gd name="connsiteY106" fmla="*/ 6317666 h 6858000"/>
              <a:gd name="connsiteX107" fmla="*/ 6007492 w 6127519"/>
              <a:gd name="connsiteY107" fmla="*/ 6440818 h 6858000"/>
              <a:gd name="connsiteX108" fmla="*/ 6009467 w 6127519"/>
              <a:gd name="connsiteY108" fmla="*/ 6487076 h 6858000"/>
              <a:gd name="connsiteX109" fmla="*/ 5995064 w 6127519"/>
              <a:gd name="connsiteY109" fmla="*/ 6540791 h 6858000"/>
              <a:gd name="connsiteX110" fmla="*/ 6004510 w 6127519"/>
              <a:gd name="connsiteY110" fmla="*/ 6599256 h 6858000"/>
              <a:gd name="connsiteX111" fmla="*/ 5986207 w 6127519"/>
              <a:gd name="connsiteY111" fmla="*/ 6695855 h 6858000"/>
              <a:gd name="connsiteX112" fmla="*/ 5979428 w 6127519"/>
              <a:gd name="connsiteY112" fmla="*/ 6754678 h 6858000"/>
              <a:gd name="connsiteX113" fmla="*/ 5983398 w 6127519"/>
              <a:gd name="connsiteY113" fmla="*/ 6778641 h 6858000"/>
              <a:gd name="connsiteX114" fmla="*/ 5984543 w 6127519"/>
              <a:gd name="connsiteY114" fmla="*/ 6811016 h 6858000"/>
              <a:gd name="connsiteX115" fmla="*/ 5979671 w 6127519"/>
              <a:gd name="connsiteY115" fmla="*/ 6858000 h 6858000"/>
              <a:gd name="connsiteX116" fmla="*/ 0 w 6127519"/>
              <a:gd name="connsiteY116" fmla="*/ 6858000 h 6858000"/>
              <a:gd name="connsiteX117" fmla="*/ 0 w 6127519"/>
              <a:gd name="connsiteY117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68491 w 6127519"/>
              <a:gd name="connsiteY64" fmla="*/ 3914399 h 6858000"/>
              <a:gd name="connsiteX65" fmla="*/ 5793123 w 6127519"/>
              <a:gd name="connsiteY65" fmla="*/ 3969952 h 6858000"/>
              <a:gd name="connsiteX66" fmla="*/ 5808321 w 6127519"/>
              <a:gd name="connsiteY66" fmla="*/ 3988153 h 6858000"/>
              <a:gd name="connsiteX67" fmla="*/ 5825621 w 6127519"/>
              <a:gd name="connsiteY67" fmla="*/ 4015525 h 6858000"/>
              <a:gd name="connsiteX68" fmla="*/ 5860672 w 6127519"/>
              <a:gd name="connsiteY68" fmla="*/ 4061579 h 6858000"/>
              <a:gd name="connsiteX69" fmla="*/ 5872173 w 6127519"/>
              <a:gd name="connsiteY69" fmla="*/ 4088497 h 6858000"/>
              <a:gd name="connsiteX70" fmla="*/ 5894095 w 6127519"/>
              <a:gd name="connsiteY70" fmla="*/ 4128857 h 6858000"/>
              <a:gd name="connsiteX71" fmla="*/ 5903513 w 6127519"/>
              <a:gd name="connsiteY71" fmla="*/ 4187661 h 6858000"/>
              <a:gd name="connsiteX72" fmla="*/ 5917114 w 6127519"/>
              <a:gd name="connsiteY72" fmla="*/ 4213096 h 6858000"/>
              <a:gd name="connsiteX73" fmla="*/ 5924233 w 6127519"/>
              <a:gd name="connsiteY73" fmla="*/ 4242060 h 6858000"/>
              <a:gd name="connsiteX74" fmla="*/ 5928910 w 6127519"/>
              <a:gd name="connsiteY74" fmla="*/ 4300973 h 6858000"/>
              <a:gd name="connsiteX75" fmla="*/ 5939320 w 6127519"/>
              <a:gd name="connsiteY75" fmla="*/ 4340435 h 6858000"/>
              <a:gd name="connsiteX76" fmla="*/ 5946705 w 6127519"/>
              <a:gd name="connsiteY76" fmla="*/ 4428051 h 6858000"/>
              <a:gd name="connsiteX77" fmla="*/ 5949261 w 6127519"/>
              <a:gd name="connsiteY77" fmla="*/ 4449185 h 6858000"/>
              <a:gd name="connsiteX78" fmla="*/ 5968960 w 6127519"/>
              <a:gd name="connsiteY78" fmla="*/ 4482655 h 6858000"/>
              <a:gd name="connsiteX79" fmla="*/ 5980106 w 6127519"/>
              <a:gd name="connsiteY79" fmla="*/ 4585087 h 6858000"/>
              <a:gd name="connsiteX80" fmla="*/ 5998138 w 6127519"/>
              <a:gd name="connsiteY80" fmla="*/ 4697518 h 6858000"/>
              <a:gd name="connsiteX81" fmla="*/ 6007819 w 6127519"/>
              <a:gd name="connsiteY81" fmla="*/ 4858148 h 6858000"/>
              <a:gd name="connsiteX82" fmla="*/ 6007749 w 6127519"/>
              <a:gd name="connsiteY82" fmla="*/ 4964715 h 6858000"/>
              <a:gd name="connsiteX83" fmla="*/ 6005269 w 6127519"/>
              <a:gd name="connsiteY83" fmla="*/ 5150567 h 6858000"/>
              <a:gd name="connsiteX84" fmla="*/ 6001127 w 6127519"/>
              <a:gd name="connsiteY84" fmla="*/ 5164609 h 6858000"/>
              <a:gd name="connsiteX85" fmla="*/ 5998514 w 6127519"/>
              <a:gd name="connsiteY85" fmla="*/ 5189673 h 6858000"/>
              <a:gd name="connsiteX86" fmla="*/ 6018409 w 6127519"/>
              <a:gd name="connsiteY86" fmla="*/ 5227157 h 6858000"/>
              <a:gd name="connsiteX87" fmla="*/ 6036748 w 6127519"/>
              <a:gd name="connsiteY87" fmla="*/ 5322752 h 6858000"/>
              <a:gd name="connsiteX88" fmla="*/ 6036943 w 6127519"/>
              <a:gd name="connsiteY88" fmla="*/ 5329480 h 6858000"/>
              <a:gd name="connsiteX89" fmla="*/ 6037677 w 6127519"/>
              <a:gd name="connsiteY89" fmla="*/ 5354807 h 6858000"/>
              <a:gd name="connsiteX90" fmla="*/ 6039728 w 6127519"/>
              <a:gd name="connsiteY90" fmla="*/ 5359416 h 6858000"/>
              <a:gd name="connsiteX91" fmla="*/ 6053435 w 6127519"/>
              <a:gd name="connsiteY91" fmla="*/ 5387547 h 6858000"/>
              <a:gd name="connsiteX92" fmla="*/ 6065933 w 6127519"/>
              <a:gd name="connsiteY92" fmla="*/ 5443002 h 6858000"/>
              <a:gd name="connsiteX93" fmla="*/ 6068640 w 6127519"/>
              <a:gd name="connsiteY93" fmla="*/ 5474503 h 6858000"/>
              <a:gd name="connsiteX94" fmla="*/ 6080922 w 6127519"/>
              <a:gd name="connsiteY94" fmla="*/ 5561070 h 6858000"/>
              <a:gd name="connsiteX95" fmla="*/ 6096949 w 6127519"/>
              <a:gd name="connsiteY95" fmla="*/ 5648179 h 6858000"/>
              <a:gd name="connsiteX96" fmla="*/ 6125703 w 6127519"/>
              <a:gd name="connsiteY96" fmla="*/ 5692894 h 6858000"/>
              <a:gd name="connsiteX97" fmla="*/ 6121353 w 6127519"/>
              <a:gd name="connsiteY97" fmla="*/ 5721725 h 6858000"/>
              <a:gd name="connsiteX98" fmla="*/ 6121607 w 6127519"/>
              <a:gd name="connsiteY98" fmla="*/ 5721959 h 6858000"/>
              <a:gd name="connsiteX99" fmla="*/ 6127024 w 6127519"/>
              <a:gd name="connsiteY99" fmla="*/ 5786902 h 6858000"/>
              <a:gd name="connsiteX100" fmla="*/ 6127519 w 6127519"/>
              <a:gd name="connsiteY100" fmla="*/ 5865775 h 6858000"/>
              <a:gd name="connsiteX101" fmla="*/ 6119217 w 6127519"/>
              <a:gd name="connsiteY101" fmla="*/ 5888542 h 6858000"/>
              <a:gd name="connsiteX102" fmla="*/ 6102493 w 6127519"/>
              <a:gd name="connsiteY102" fmla="*/ 5928602 h 6858000"/>
              <a:gd name="connsiteX103" fmla="*/ 6056863 w 6127519"/>
              <a:gd name="connsiteY103" fmla="*/ 6000643 h 6858000"/>
              <a:gd name="connsiteX104" fmla="*/ 6045436 w 6127519"/>
              <a:gd name="connsiteY104" fmla="*/ 6124480 h 6858000"/>
              <a:gd name="connsiteX105" fmla="*/ 6030489 w 6127519"/>
              <a:gd name="connsiteY105" fmla="*/ 6317666 h 6858000"/>
              <a:gd name="connsiteX106" fmla="*/ 6007492 w 6127519"/>
              <a:gd name="connsiteY106" fmla="*/ 6440818 h 6858000"/>
              <a:gd name="connsiteX107" fmla="*/ 6009467 w 6127519"/>
              <a:gd name="connsiteY107" fmla="*/ 6487076 h 6858000"/>
              <a:gd name="connsiteX108" fmla="*/ 5995064 w 6127519"/>
              <a:gd name="connsiteY108" fmla="*/ 6540791 h 6858000"/>
              <a:gd name="connsiteX109" fmla="*/ 6004510 w 6127519"/>
              <a:gd name="connsiteY109" fmla="*/ 6599256 h 6858000"/>
              <a:gd name="connsiteX110" fmla="*/ 5986207 w 6127519"/>
              <a:gd name="connsiteY110" fmla="*/ 6695855 h 6858000"/>
              <a:gd name="connsiteX111" fmla="*/ 5979428 w 6127519"/>
              <a:gd name="connsiteY111" fmla="*/ 6754678 h 6858000"/>
              <a:gd name="connsiteX112" fmla="*/ 5983398 w 6127519"/>
              <a:gd name="connsiteY112" fmla="*/ 6778641 h 6858000"/>
              <a:gd name="connsiteX113" fmla="*/ 5984543 w 6127519"/>
              <a:gd name="connsiteY113" fmla="*/ 6811016 h 6858000"/>
              <a:gd name="connsiteX114" fmla="*/ 5979671 w 6127519"/>
              <a:gd name="connsiteY114" fmla="*/ 6858000 h 6858000"/>
              <a:gd name="connsiteX115" fmla="*/ 0 w 6127519"/>
              <a:gd name="connsiteY115" fmla="*/ 6858000 h 6858000"/>
              <a:gd name="connsiteX116" fmla="*/ 0 w 6127519"/>
              <a:gd name="connsiteY116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68491 w 6127519"/>
              <a:gd name="connsiteY63" fmla="*/ 3914399 h 6858000"/>
              <a:gd name="connsiteX64" fmla="*/ 5793123 w 6127519"/>
              <a:gd name="connsiteY64" fmla="*/ 3969952 h 6858000"/>
              <a:gd name="connsiteX65" fmla="*/ 5808321 w 6127519"/>
              <a:gd name="connsiteY65" fmla="*/ 3988153 h 6858000"/>
              <a:gd name="connsiteX66" fmla="*/ 5825621 w 6127519"/>
              <a:gd name="connsiteY66" fmla="*/ 4015525 h 6858000"/>
              <a:gd name="connsiteX67" fmla="*/ 5860672 w 6127519"/>
              <a:gd name="connsiteY67" fmla="*/ 4061579 h 6858000"/>
              <a:gd name="connsiteX68" fmla="*/ 5872173 w 6127519"/>
              <a:gd name="connsiteY68" fmla="*/ 4088497 h 6858000"/>
              <a:gd name="connsiteX69" fmla="*/ 5894095 w 6127519"/>
              <a:gd name="connsiteY69" fmla="*/ 4128857 h 6858000"/>
              <a:gd name="connsiteX70" fmla="*/ 5903513 w 6127519"/>
              <a:gd name="connsiteY70" fmla="*/ 4187661 h 6858000"/>
              <a:gd name="connsiteX71" fmla="*/ 5917114 w 6127519"/>
              <a:gd name="connsiteY71" fmla="*/ 4213096 h 6858000"/>
              <a:gd name="connsiteX72" fmla="*/ 5924233 w 6127519"/>
              <a:gd name="connsiteY72" fmla="*/ 4242060 h 6858000"/>
              <a:gd name="connsiteX73" fmla="*/ 5928910 w 6127519"/>
              <a:gd name="connsiteY73" fmla="*/ 4300973 h 6858000"/>
              <a:gd name="connsiteX74" fmla="*/ 5939320 w 6127519"/>
              <a:gd name="connsiteY74" fmla="*/ 4340435 h 6858000"/>
              <a:gd name="connsiteX75" fmla="*/ 5946705 w 6127519"/>
              <a:gd name="connsiteY75" fmla="*/ 4428051 h 6858000"/>
              <a:gd name="connsiteX76" fmla="*/ 5949261 w 6127519"/>
              <a:gd name="connsiteY76" fmla="*/ 4449185 h 6858000"/>
              <a:gd name="connsiteX77" fmla="*/ 5968960 w 6127519"/>
              <a:gd name="connsiteY77" fmla="*/ 4482655 h 6858000"/>
              <a:gd name="connsiteX78" fmla="*/ 5980106 w 6127519"/>
              <a:gd name="connsiteY78" fmla="*/ 4585087 h 6858000"/>
              <a:gd name="connsiteX79" fmla="*/ 5998138 w 6127519"/>
              <a:gd name="connsiteY79" fmla="*/ 4697518 h 6858000"/>
              <a:gd name="connsiteX80" fmla="*/ 6007819 w 6127519"/>
              <a:gd name="connsiteY80" fmla="*/ 4858148 h 6858000"/>
              <a:gd name="connsiteX81" fmla="*/ 6007749 w 6127519"/>
              <a:gd name="connsiteY81" fmla="*/ 4964715 h 6858000"/>
              <a:gd name="connsiteX82" fmla="*/ 6005269 w 6127519"/>
              <a:gd name="connsiteY82" fmla="*/ 5150567 h 6858000"/>
              <a:gd name="connsiteX83" fmla="*/ 6001127 w 6127519"/>
              <a:gd name="connsiteY83" fmla="*/ 5164609 h 6858000"/>
              <a:gd name="connsiteX84" fmla="*/ 5998514 w 6127519"/>
              <a:gd name="connsiteY84" fmla="*/ 5189673 h 6858000"/>
              <a:gd name="connsiteX85" fmla="*/ 6018409 w 6127519"/>
              <a:gd name="connsiteY85" fmla="*/ 5227157 h 6858000"/>
              <a:gd name="connsiteX86" fmla="*/ 6036748 w 6127519"/>
              <a:gd name="connsiteY86" fmla="*/ 5322752 h 6858000"/>
              <a:gd name="connsiteX87" fmla="*/ 6036943 w 6127519"/>
              <a:gd name="connsiteY87" fmla="*/ 5329480 h 6858000"/>
              <a:gd name="connsiteX88" fmla="*/ 6037677 w 6127519"/>
              <a:gd name="connsiteY88" fmla="*/ 5354807 h 6858000"/>
              <a:gd name="connsiteX89" fmla="*/ 6039728 w 6127519"/>
              <a:gd name="connsiteY89" fmla="*/ 5359416 h 6858000"/>
              <a:gd name="connsiteX90" fmla="*/ 6053435 w 6127519"/>
              <a:gd name="connsiteY90" fmla="*/ 5387547 h 6858000"/>
              <a:gd name="connsiteX91" fmla="*/ 6065933 w 6127519"/>
              <a:gd name="connsiteY91" fmla="*/ 5443002 h 6858000"/>
              <a:gd name="connsiteX92" fmla="*/ 6068640 w 6127519"/>
              <a:gd name="connsiteY92" fmla="*/ 5474503 h 6858000"/>
              <a:gd name="connsiteX93" fmla="*/ 6080922 w 6127519"/>
              <a:gd name="connsiteY93" fmla="*/ 5561070 h 6858000"/>
              <a:gd name="connsiteX94" fmla="*/ 6096949 w 6127519"/>
              <a:gd name="connsiteY94" fmla="*/ 5648179 h 6858000"/>
              <a:gd name="connsiteX95" fmla="*/ 6125703 w 6127519"/>
              <a:gd name="connsiteY95" fmla="*/ 5692894 h 6858000"/>
              <a:gd name="connsiteX96" fmla="*/ 6121353 w 6127519"/>
              <a:gd name="connsiteY96" fmla="*/ 5721725 h 6858000"/>
              <a:gd name="connsiteX97" fmla="*/ 6121607 w 6127519"/>
              <a:gd name="connsiteY97" fmla="*/ 5721959 h 6858000"/>
              <a:gd name="connsiteX98" fmla="*/ 6127024 w 6127519"/>
              <a:gd name="connsiteY98" fmla="*/ 5786902 h 6858000"/>
              <a:gd name="connsiteX99" fmla="*/ 6127519 w 6127519"/>
              <a:gd name="connsiteY99" fmla="*/ 5865775 h 6858000"/>
              <a:gd name="connsiteX100" fmla="*/ 6119217 w 6127519"/>
              <a:gd name="connsiteY100" fmla="*/ 5888542 h 6858000"/>
              <a:gd name="connsiteX101" fmla="*/ 6102493 w 6127519"/>
              <a:gd name="connsiteY101" fmla="*/ 5928602 h 6858000"/>
              <a:gd name="connsiteX102" fmla="*/ 6056863 w 6127519"/>
              <a:gd name="connsiteY102" fmla="*/ 6000643 h 6858000"/>
              <a:gd name="connsiteX103" fmla="*/ 6045436 w 6127519"/>
              <a:gd name="connsiteY103" fmla="*/ 6124480 h 6858000"/>
              <a:gd name="connsiteX104" fmla="*/ 6030489 w 6127519"/>
              <a:gd name="connsiteY104" fmla="*/ 6317666 h 6858000"/>
              <a:gd name="connsiteX105" fmla="*/ 6007492 w 6127519"/>
              <a:gd name="connsiteY105" fmla="*/ 6440818 h 6858000"/>
              <a:gd name="connsiteX106" fmla="*/ 6009467 w 6127519"/>
              <a:gd name="connsiteY106" fmla="*/ 6487076 h 6858000"/>
              <a:gd name="connsiteX107" fmla="*/ 5995064 w 6127519"/>
              <a:gd name="connsiteY107" fmla="*/ 6540791 h 6858000"/>
              <a:gd name="connsiteX108" fmla="*/ 6004510 w 6127519"/>
              <a:gd name="connsiteY108" fmla="*/ 6599256 h 6858000"/>
              <a:gd name="connsiteX109" fmla="*/ 5986207 w 6127519"/>
              <a:gd name="connsiteY109" fmla="*/ 6695855 h 6858000"/>
              <a:gd name="connsiteX110" fmla="*/ 5979428 w 6127519"/>
              <a:gd name="connsiteY110" fmla="*/ 6754678 h 6858000"/>
              <a:gd name="connsiteX111" fmla="*/ 5983398 w 6127519"/>
              <a:gd name="connsiteY111" fmla="*/ 6778641 h 6858000"/>
              <a:gd name="connsiteX112" fmla="*/ 5984543 w 6127519"/>
              <a:gd name="connsiteY112" fmla="*/ 6811016 h 6858000"/>
              <a:gd name="connsiteX113" fmla="*/ 5979671 w 6127519"/>
              <a:gd name="connsiteY113" fmla="*/ 6858000 h 6858000"/>
              <a:gd name="connsiteX114" fmla="*/ 0 w 6127519"/>
              <a:gd name="connsiteY114" fmla="*/ 6858000 h 6858000"/>
              <a:gd name="connsiteX115" fmla="*/ 0 w 6127519"/>
              <a:gd name="connsiteY115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707995 w 6127519"/>
              <a:gd name="connsiteY62" fmla="*/ 3781685 h 6858000"/>
              <a:gd name="connsiteX63" fmla="*/ 5768491 w 6127519"/>
              <a:gd name="connsiteY63" fmla="*/ 3914399 h 6858000"/>
              <a:gd name="connsiteX64" fmla="*/ 5793123 w 6127519"/>
              <a:gd name="connsiteY64" fmla="*/ 3969952 h 6858000"/>
              <a:gd name="connsiteX65" fmla="*/ 5808321 w 6127519"/>
              <a:gd name="connsiteY65" fmla="*/ 3988153 h 6858000"/>
              <a:gd name="connsiteX66" fmla="*/ 5825621 w 6127519"/>
              <a:gd name="connsiteY66" fmla="*/ 4015525 h 6858000"/>
              <a:gd name="connsiteX67" fmla="*/ 5860672 w 6127519"/>
              <a:gd name="connsiteY67" fmla="*/ 4061579 h 6858000"/>
              <a:gd name="connsiteX68" fmla="*/ 5872173 w 6127519"/>
              <a:gd name="connsiteY68" fmla="*/ 4088497 h 6858000"/>
              <a:gd name="connsiteX69" fmla="*/ 5894095 w 6127519"/>
              <a:gd name="connsiteY69" fmla="*/ 4128857 h 6858000"/>
              <a:gd name="connsiteX70" fmla="*/ 5903513 w 6127519"/>
              <a:gd name="connsiteY70" fmla="*/ 4187661 h 6858000"/>
              <a:gd name="connsiteX71" fmla="*/ 5917114 w 6127519"/>
              <a:gd name="connsiteY71" fmla="*/ 4213096 h 6858000"/>
              <a:gd name="connsiteX72" fmla="*/ 5924233 w 6127519"/>
              <a:gd name="connsiteY72" fmla="*/ 4242060 h 6858000"/>
              <a:gd name="connsiteX73" fmla="*/ 5928910 w 6127519"/>
              <a:gd name="connsiteY73" fmla="*/ 4300973 h 6858000"/>
              <a:gd name="connsiteX74" fmla="*/ 5939320 w 6127519"/>
              <a:gd name="connsiteY74" fmla="*/ 4340435 h 6858000"/>
              <a:gd name="connsiteX75" fmla="*/ 5946705 w 6127519"/>
              <a:gd name="connsiteY75" fmla="*/ 4428051 h 6858000"/>
              <a:gd name="connsiteX76" fmla="*/ 5949261 w 6127519"/>
              <a:gd name="connsiteY76" fmla="*/ 4449185 h 6858000"/>
              <a:gd name="connsiteX77" fmla="*/ 5968960 w 6127519"/>
              <a:gd name="connsiteY77" fmla="*/ 4482655 h 6858000"/>
              <a:gd name="connsiteX78" fmla="*/ 5980106 w 6127519"/>
              <a:gd name="connsiteY78" fmla="*/ 4585087 h 6858000"/>
              <a:gd name="connsiteX79" fmla="*/ 5998138 w 6127519"/>
              <a:gd name="connsiteY79" fmla="*/ 4697518 h 6858000"/>
              <a:gd name="connsiteX80" fmla="*/ 6007819 w 6127519"/>
              <a:gd name="connsiteY80" fmla="*/ 4858148 h 6858000"/>
              <a:gd name="connsiteX81" fmla="*/ 6007749 w 6127519"/>
              <a:gd name="connsiteY81" fmla="*/ 4964715 h 6858000"/>
              <a:gd name="connsiteX82" fmla="*/ 6005269 w 6127519"/>
              <a:gd name="connsiteY82" fmla="*/ 5150567 h 6858000"/>
              <a:gd name="connsiteX83" fmla="*/ 6001127 w 6127519"/>
              <a:gd name="connsiteY83" fmla="*/ 5164609 h 6858000"/>
              <a:gd name="connsiteX84" fmla="*/ 5998514 w 6127519"/>
              <a:gd name="connsiteY84" fmla="*/ 5189673 h 6858000"/>
              <a:gd name="connsiteX85" fmla="*/ 6018409 w 6127519"/>
              <a:gd name="connsiteY85" fmla="*/ 5227157 h 6858000"/>
              <a:gd name="connsiteX86" fmla="*/ 6036748 w 6127519"/>
              <a:gd name="connsiteY86" fmla="*/ 5322752 h 6858000"/>
              <a:gd name="connsiteX87" fmla="*/ 6036943 w 6127519"/>
              <a:gd name="connsiteY87" fmla="*/ 5329480 h 6858000"/>
              <a:gd name="connsiteX88" fmla="*/ 6037677 w 6127519"/>
              <a:gd name="connsiteY88" fmla="*/ 5354807 h 6858000"/>
              <a:gd name="connsiteX89" fmla="*/ 6039728 w 6127519"/>
              <a:gd name="connsiteY89" fmla="*/ 5359416 h 6858000"/>
              <a:gd name="connsiteX90" fmla="*/ 6053435 w 6127519"/>
              <a:gd name="connsiteY90" fmla="*/ 5387547 h 6858000"/>
              <a:gd name="connsiteX91" fmla="*/ 6065933 w 6127519"/>
              <a:gd name="connsiteY91" fmla="*/ 5443002 h 6858000"/>
              <a:gd name="connsiteX92" fmla="*/ 6068640 w 6127519"/>
              <a:gd name="connsiteY92" fmla="*/ 5474503 h 6858000"/>
              <a:gd name="connsiteX93" fmla="*/ 6080922 w 6127519"/>
              <a:gd name="connsiteY93" fmla="*/ 5561070 h 6858000"/>
              <a:gd name="connsiteX94" fmla="*/ 6096949 w 6127519"/>
              <a:gd name="connsiteY94" fmla="*/ 5648179 h 6858000"/>
              <a:gd name="connsiteX95" fmla="*/ 6125703 w 6127519"/>
              <a:gd name="connsiteY95" fmla="*/ 5692894 h 6858000"/>
              <a:gd name="connsiteX96" fmla="*/ 6121353 w 6127519"/>
              <a:gd name="connsiteY96" fmla="*/ 5721725 h 6858000"/>
              <a:gd name="connsiteX97" fmla="*/ 6121607 w 6127519"/>
              <a:gd name="connsiteY97" fmla="*/ 5721959 h 6858000"/>
              <a:gd name="connsiteX98" fmla="*/ 6127024 w 6127519"/>
              <a:gd name="connsiteY98" fmla="*/ 5786902 h 6858000"/>
              <a:gd name="connsiteX99" fmla="*/ 6127519 w 6127519"/>
              <a:gd name="connsiteY99" fmla="*/ 5865775 h 6858000"/>
              <a:gd name="connsiteX100" fmla="*/ 6119217 w 6127519"/>
              <a:gd name="connsiteY100" fmla="*/ 5888542 h 6858000"/>
              <a:gd name="connsiteX101" fmla="*/ 6102493 w 6127519"/>
              <a:gd name="connsiteY101" fmla="*/ 5928602 h 6858000"/>
              <a:gd name="connsiteX102" fmla="*/ 6056863 w 6127519"/>
              <a:gd name="connsiteY102" fmla="*/ 6000643 h 6858000"/>
              <a:gd name="connsiteX103" fmla="*/ 6045436 w 6127519"/>
              <a:gd name="connsiteY103" fmla="*/ 6124480 h 6858000"/>
              <a:gd name="connsiteX104" fmla="*/ 6030489 w 6127519"/>
              <a:gd name="connsiteY104" fmla="*/ 6317666 h 6858000"/>
              <a:gd name="connsiteX105" fmla="*/ 6007492 w 6127519"/>
              <a:gd name="connsiteY105" fmla="*/ 6440818 h 6858000"/>
              <a:gd name="connsiteX106" fmla="*/ 6009467 w 6127519"/>
              <a:gd name="connsiteY106" fmla="*/ 6487076 h 6858000"/>
              <a:gd name="connsiteX107" fmla="*/ 5995064 w 6127519"/>
              <a:gd name="connsiteY107" fmla="*/ 6540791 h 6858000"/>
              <a:gd name="connsiteX108" fmla="*/ 6004510 w 6127519"/>
              <a:gd name="connsiteY108" fmla="*/ 6599256 h 6858000"/>
              <a:gd name="connsiteX109" fmla="*/ 5986207 w 6127519"/>
              <a:gd name="connsiteY109" fmla="*/ 6695855 h 6858000"/>
              <a:gd name="connsiteX110" fmla="*/ 5979428 w 6127519"/>
              <a:gd name="connsiteY110" fmla="*/ 6754678 h 6858000"/>
              <a:gd name="connsiteX111" fmla="*/ 5983398 w 6127519"/>
              <a:gd name="connsiteY111" fmla="*/ 6778641 h 6858000"/>
              <a:gd name="connsiteX112" fmla="*/ 5984543 w 6127519"/>
              <a:gd name="connsiteY112" fmla="*/ 6811016 h 6858000"/>
              <a:gd name="connsiteX113" fmla="*/ 5979671 w 6127519"/>
              <a:gd name="connsiteY113" fmla="*/ 6858000 h 6858000"/>
              <a:gd name="connsiteX114" fmla="*/ 0 w 6127519"/>
              <a:gd name="connsiteY114" fmla="*/ 6858000 h 6858000"/>
              <a:gd name="connsiteX115" fmla="*/ 0 w 6127519"/>
              <a:gd name="connsiteY115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707995 w 6127519"/>
              <a:gd name="connsiteY62" fmla="*/ 3781685 h 6858000"/>
              <a:gd name="connsiteX63" fmla="*/ 5768491 w 6127519"/>
              <a:gd name="connsiteY63" fmla="*/ 3914399 h 6858000"/>
              <a:gd name="connsiteX64" fmla="*/ 5793123 w 6127519"/>
              <a:gd name="connsiteY64" fmla="*/ 3969952 h 6858000"/>
              <a:gd name="connsiteX65" fmla="*/ 5808321 w 6127519"/>
              <a:gd name="connsiteY65" fmla="*/ 3988153 h 6858000"/>
              <a:gd name="connsiteX66" fmla="*/ 5825621 w 6127519"/>
              <a:gd name="connsiteY66" fmla="*/ 4015525 h 6858000"/>
              <a:gd name="connsiteX67" fmla="*/ 5860672 w 6127519"/>
              <a:gd name="connsiteY67" fmla="*/ 4061579 h 6858000"/>
              <a:gd name="connsiteX68" fmla="*/ 5872173 w 6127519"/>
              <a:gd name="connsiteY68" fmla="*/ 4088497 h 6858000"/>
              <a:gd name="connsiteX69" fmla="*/ 5894095 w 6127519"/>
              <a:gd name="connsiteY69" fmla="*/ 4128857 h 6858000"/>
              <a:gd name="connsiteX70" fmla="*/ 5903513 w 6127519"/>
              <a:gd name="connsiteY70" fmla="*/ 4187661 h 6858000"/>
              <a:gd name="connsiteX71" fmla="*/ 5917114 w 6127519"/>
              <a:gd name="connsiteY71" fmla="*/ 4213096 h 6858000"/>
              <a:gd name="connsiteX72" fmla="*/ 5924233 w 6127519"/>
              <a:gd name="connsiteY72" fmla="*/ 4242060 h 6858000"/>
              <a:gd name="connsiteX73" fmla="*/ 5928910 w 6127519"/>
              <a:gd name="connsiteY73" fmla="*/ 4300973 h 6858000"/>
              <a:gd name="connsiteX74" fmla="*/ 5939320 w 6127519"/>
              <a:gd name="connsiteY74" fmla="*/ 4340435 h 6858000"/>
              <a:gd name="connsiteX75" fmla="*/ 5946705 w 6127519"/>
              <a:gd name="connsiteY75" fmla="*/ 4428051 h 6858000"/>
              <a:gd name="connsiteX76" fmla="*/ 5949261 w 6127519"/>
              <a:gd name="connsiteY76" fmla="*/ 4449185 h 6858000"/>
              <a:gd name="connsiteX77" fmla="*/ 5968960 w 6127519"/>
              <a:gd name="connsiteY77" fmla="*/ 4482655 h 6858000"/>
              <a:gd name="connsiteX78" fmla="*/ 5980106 w 6127519"/>
              <a:gd name="connsiteY78" fmla="*/ 4585087 h 6858000"/>
              <a:gd name="connsiteX79" fmla="*/ 5998138 w 6127519"/>
              <a:gd name="connsiteY79" fmla="*/ 4697518 h 6858000"/>
              <a:gd name="connsiteX80" fmla="*/ 6007819 w 6127519"/>
              <a:gd name="connsiteY80" fmla="*/ 4858148 h 6858000"/>
              <a:gd name="connsiteX81" fmla="*/ 6007749 w 6127519"/>
              <a:gd name="connsiteY81" fmla="*/ 4964715 h 6858000"/>
              <a:gd name="connsiteX82" fmla="*/ 6005269 w 6127519"/>
              <a:gd name="connsiteY82" fmla="*/ 5150567 h 6858000"/>
              <a:gd name="connsiteX83" fmla="*/ 6001127 w 6127519"/>
              <a:gd name="connsiteY83" fmla="*/ 5164609 h 6858000"/>
              <a:gd name="connsiteX84" fmla="*/ 5998514 w 6127519"/>
              <a:gd name="connsiteY84" fmla="*/ 5189673 h 6858000"/>
              <a:gd name="connsiteX85" fmla="*/ 6018409 w 6127519"/>
              <a:gd name="connsiteY85" fmla="*/ 5227157 h 6858000"/>
              <a:gd name="connsiteX86" fmla="*/ 6036748 w 6127519"/>
              <a:gd name="connsiteY86" fmla="*/ 5322752 h 6858000"/>
              <a:gd name="connsiteX87" fmla="*/ 6036943 w 6127519"/>
              <a:gd name="connsiteY87" fmla="*/ 5329480 h 6858000"/>
              <a:gd name="connsiteX88" fmla="*/ 6037677 w 6127519"/>
              <a:gd name="connsiteY88" fmla="*/ 5354807 h 6858000"/>
              <a:gd name="connsiteX89" fmla="*/ 6039728 w 6127519"/>
              <a:gd name="connsiteY89" fmla="*/ 5359416 h 6858000"/>
              <a:gd name="connsiteX90" fmla="*/ 6053435 w 6127519"/>
              <a:gd name="connsiteY90" fmla="*/ 5387547 h 6858000"/>
              <a:gd name="connsiteX91" fmla="*/ 6065933 w 6127519"/>
              <a:gd name="connsiteY91" fmla="*/ 5443002 h 6858000"/>
              <a:gd name="connsiteX92" fmla="*/ 6068640 w 6127519"/>
              <a:gd name="connsiteY92" fmla="*/ 5474503 h 6858000"/>
              <a:gd name="connsiteX93" fmla="*/ 6080922 w 6127519"/>
              <a:gd name="connsiteY93" fmla="*/ 5561070 h 6858000"/>
              <a:gd name="connsiteX94" fmla="*/ 6096949 w 6127519"/>
              <a:gd name="connsiteY94" fmla="*/ 5648179 h 6858000"/>
              <a:gd name="connsiteX95" fmla="*/ 6125703 w 6127519"/>
              <a:gd name="connsiteY95" fmla="*/ 5692894 h 6858000"/>
              <a:gd name="connsiteX96" fmla="*/ 6121353 w 6127519"/>
              <a:gd name="connsiteY96" fmla="*/ 5721725 h 6858000"/>
              <a:gd name="connsiteX97" fmla="*/ 6121607 w 6127519"/>
              <a:gd name="connsiteY97" fmla="*/ 5721959 h 6858000"/>
              <a:gd name="connsiteX98" fmla="*/ 6127024 w 6127519"/>
              <a:gd name="connsiteY98" fmla="*/ 5786902 h 6858000"/>
              <a:gd name="connsiteX99" fmla="*/ 6127519 w 6127519"/>
              <a:gd name="connsiteY99" fmla="*/ 5865775 h 6858000"/>
              <a:gd name="connsiteX100" fmla="*/ 6119217 w 6127519"/>
              <a:gd name="connsiteY100" fmla="*/ 5888542 h 6858000"/>
              <a:gd name="connsiteX101" fmla="*/ 6102493 w 6127519"/>
              <a:gd name="connsiteY101" fmla="*/ 5928602 h 6858000"/>
              <a:gd name="connsiteX102" fmla="*/ 6056863 w 6127519"/>
              <a:gd name="connsiteY102" fmla="*/ 6000643 h 6858000"/>
              <a:gd name="connsiteX103" fmla="*/ 6045436 w 6127519"/>
              <a:gd name="connsiteY103" fmla="*/ 6124480 h 6858000"/>
              <a:gd name="connsiteX104" fmla="*/ 6030489 w 6127519"/>
              <a:gd name="connsiteY104" fmla="*/ 6317666 h 6858000"/>
              <a:gd name="connsiteX105" fmla="*/ 6007492 w 6127519"/>
              <a:gd name="connsiteY105" fmla="*/ 6440818 h 6858000"/>
              <a:gd name="connsiteX106" fmla="*/ 6009467 w 6127519"/>
              <a:gd name="connsiteY106" fmla="*/ 6487076 h 6858000"/>
              <a:gd name="connsiteX107" fmla="*/ 5995064 w 6127519"/>
              <a:gd name="connsiteY107" fmla="*/ 6540791 h 6858000"/>
              <a:gd name="connsiteX108" fmla="*/ 6004510 w 6127519"/>
              <a:gd name="connsiteY108" fmla="*/ 6599256 h 6858000"/>
              <a:gd name="connsiteX109" fmla="*/ 5986207 w 6127519"/>
              <a:gd name="connsiteY109" fmla="*/ 6695855 h 6858000"/>
              <a:gd name="connsiteX110" fmla="*/ 5979428 w 6127519"/>
              <a:gd name="connsiteY110" fmla="*/ 6754678 h 6858000"/>
              <a:gd name="connsiteX111" fmla="*/ 5983398 w 6127519"/>
              <a:gd name="connsiteY111" fmla="*/ 6778641 h 6858000"/>
              <a:gd name="connsiteX112" fmla="*/ 5984543 w 6127519"/>
              <a:gd name="connsiteY112" fmla="*/ 6811016 h 6858000"/>
              <a:gd name="connsiteX113" fmla="*/ 5979671 w 6127519"/>
              <a:gd name="connsiteY113" fmla="*/ 6858000 h 6858000"/>
              <a:gd name="connsiteX114" fmla="*/ 0 w 6127519"/>
              <a:gd name="connsiteY114" fmla="*/ 6858000 h 6858000"/>
              <a:gd name="connsiteX115" fmla="*/ 0 w 6127519"/>
              <a:gd name="connsiteY115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89758 w 6127519"/>
              <a:gd name="connsiteY50" fmla="*/ 3506453 h 6858000"/>
              <a:gd name="connsiteX51" fmla="*/ 5596144 w 6127519"/>
              <a:gd name="connsiteY51" fmla="*/ 3534624 h 6858000"/>
              <a:gd name="connsiteX52" fmla="*/ 5597750 w 6127519"/>
              <a:gd name="connsiteY52" fmla="*/ 3534129 h 6858000"/>
              <a:gd name="connsiteX53" fmla="*/ 5599700 w 6127519"/>
              <a:gd name="connsiteY53" fmla="*/ 3547221 h 6858000"/>
              <a:gd name="connsiteX54" fmla="*/ 5615031 w 6127519"/>
              <a:gd name="connsiteY54" fmla="*/ 3557482 h 6858000"/>
              <a:gd name="connsiteX55" fmla="*/ 5618377 w 6127519"/>
              <a:gd name="connsiteY55" fmla="*/ 3588431 h 6858000"/>
              <a:gd name="connsiteX56" fmla="*/ 5612155 w 6127519"/>
              <a:gd name="connsiteY56" fmla="*/ 3589869 h 6858000"/>
              <a:gd name="connsiteX57" fmla="*/ 5620843 w 6127519"/>
              <a:gd name="connsiteY57" fmla="*/ 3606745 h 6858000"/>
              <a:gd name="connsiteX58" fmla="*/ 5655472 w 6127519"/>
              <a:gd name="connsiteY58" fmla="*/ 3678877 h 6858000"/>
              <a:gd name="connsiteX59" fmla="*/ 5683015 w 6127519"/>
              <a:gd name="connsiteY59" fmla="*/ 3762025 h 6858000"/>
              <a:gd name="connsiteX60" fmla="*/ 5696643 w 6127519"/>
              <a:gd name="connsiteY60" fmla="*/ 3773888 h 6858000"/>
              <a:gd name="connsiteX61" fmla="*/ 5707995 w 6127519"/>
              <a:gd name="connsiteY61" fmla="*/ 3781685 h 6858000"/>
              <a:gd name="connsiteX62" fmla="*/ 5768491 w 6127519"/>
              <a:gd name="connsiteY62" fmla="*/ 3914399 h 6858000"/>
              <a:gd name="connsiteX63" fmla="*/ 5793123 w 6127519"/>
              <a:gd name="connsiteY63" fmla="*/ 3969952 h 6858000"/>
              <a:gd name="connsiteX64" fmla="*/ 5808321 w 6127519"/>
              <a:gd name="connsiteY64" fmla="*/ 3988153 h 6858000"/>
              <a:gd name="connsiteX65" fmla="*/ 5825621 w 6127519"/>
              <a:gd name="connsiteY65" fmla="*/ 4015525 h 6858000"/>
              <a:gd name="connsiteX66" fmla="*/ 5860672 w 6127519"/>
              <a:gd name="connsiteY66" fmla="*/ 4061579 h 6858000"/>
              <a:gd name="connsiteX67" fmla="*/ 5872173 w 6127519"/>
              <a:gd name="connsiteY67" fmla="*/ 4088497 h 6858000"/>
              <a:gd name="connsiteX68" fmla="*/ 5894095 w 6127519"/>
              <a:gd name="connsiteY68" fmla="*/ 4128857 h 6858000"/>
              <a:gd name="connsiteX69" fmla="*/ 5903513 w 6127519"/>
              <a:gd name="connsiteY69" fmla="*/ 4187661 h 6858000"/>
              <a:gd name="connsiteX70" fmla="*/ 5917114 w 6127519"/>
              <a:gd name="connsiteY70" fmla="*/ 4213096 h 6858000"/>
              <a:gd name="connsiteX71" fmla="*/ 5924233 w 6127519"/>
              <a:gd name="connsiteY71" fmla="*/ 4242060 h 6858000"/>
              <a:gd name="connsiteX72" fmla="*/ 5928910 w 6127519"/>
              <a:gd name="connsiteY72" fmla="*/ 4300973 h 6858000"/>
              <a:gd name="connsiteX73" fmla="*/ 5939320 w 6127519"/>
              <a:gd name="connsiteY73" fmla="*/ 4340435 h 6858000"/>
              <a:gd name="connsiteX74" fmla="*/ 5946705 w 6127519"/>
              <a:gd name="connsiteY74" fmla="*/ 4428051 h 6858000"/>
              <a:gd name="connsiteX75" fmla="*/ 5949261 w 6127519"/>
              <a:gd name="connsiteY75" fmla="*/ 4449185 h 6858000"/>
              <a:gd name="connsiteX76" fmla="*/ 5968960 w 6127519"/>
              <a:gd name="connsiteY76" fmla="*/ 4482655 h 6858000"/>
              <a:gd name="connsiteX77" fmla="*/ 5980106 w 6127519"/>
              <a:gd name="connsiteY77" fmla="*/ 4585087 h 6858000"/>
              <a:gd name="connsiteX78" fmla="*/ 5998138 w 6127519"/>
              <a:gd name="connsiteY78" fmla="*/ 4697518 h 6858000"/>
              <a:gd name="connsiteX79" fmla="*/ 6007819 w 6127519"/>
              <a:gd name="connsiteY79" fmla="*/ 4858148 h 6858000"/>
              <a:gd name="connsiteX80" fmla="*/ 6007749 w 6127519"/>
              <a:gd name="connsiteY80" fmla="*/ 4964715 h 6858000"/>
              <a:gd name="connsiteX81" fmla="*/ 6005269 w 6127519"/>
              <a:gd name="connsiteY81" fmla="*/ 5150567 h 6858000"/>
              <a:gd name="connsiteX82" fmla="*/ 6001127 w 6127519"/>
              <a:gd name="connsiteY82" fmla="*/ 5164609 h 6858000"/>
              <a:gd name="connsiteX83" fmla="*/ 5998514 w 6127519"/>
              <a:gd name="connsiteY83" fmla="*/ 5189673 h 6858000"/>
              <a:gd name="connsiteX84" fmla="*/ 6018409 w 6127519"/>
              <a:gd name="connsiteY84" fmla="*/ 5227157 h 6858000"/>
              <a:gd name="connsiteX85" fmla="*/ 6036748 w 6127519"/>
              <a:gd name="connsiteY85" fmla="*/ 5322752 h 6858000"/>
              <a:gd name="connsiteX86" fmla="*/ 6036943 w 6127519"/>
              <a:gd name="connsiteY86" fmla="*/ 5329480 h 6858000"/>
              <a:gd name="connsiteX87" fmla="*/ 6037677 w 6127519"/>
              <a:gd name="connsiteY87" fmla="*/ 5354807 h 6858000"/>
              <a:gd name="connsiteX88" fmla="*/ 6039728 w 6127519"/>
              <a:gd name="connsiteY88" fmla="*/ 5359416 h 6858000"/>
              <a:gd name="connsiteX89" fmla="*/ 6053435 w 6127519"/>
              <a:gd name="connsiteY89" fmla="*/ 5387547 h 6858000"/>
              <a:gd name="connsiteX90" fmla="*/ 6065933 w 6127519"/>
              <a:gd name="connsiteY90" fmla="*/ 5443002 h 6858000"/>
              <a:gd name="connsiteX91" fmla="*/ 6068640 w 6127519"/>
              <a:gd name="connsiteY91" fmla="*/ 5474503 h 6858000"/>
              <a:gd name="connsiteX92" fmla="*/ 6080922 w 6127519"/>
              <a:gd name="connsiteY92" fmla="*/ 5561070 h 6858000"/>
              <a:gd name="connsiteX93" fmla="*/ 6096949 w 6127519"/>
              <a:gd name="connsiteY93" fmla="*/ 5648179 h 6858000"/>
              <a:gd name="connsiteX94" fmla="*/ 6125703 w 6127519"/>
              <a:gd name="connsiteY94" fmla="*/ 5692894 h 6858000"/>
              <a:gd name="connsiteX95" fmla="*/ 6121353 w 6127519"/>
              <a:gd name="connsiteY95" fmla="*/ 5721725 h 6858000"/>
              <a:gd name="connsiteX96" fmla="*/ 6121607 w 6127519"/>
              <a:gd name="connsiteY96" fmla="*/ 5721959 h 6858000"/>
              <a:gd name="connsiteX97" fmla="*/ 6127024 w 6127519"/>
              <a:gd name="connsiteY97" fmla="*/ 5786902 h 6858000"/>
              <a:gd name="connsiteX98" fmla="*/ 6127519 w 6127519"/>
              <a:gd name="connsiteY98" fmla="*/ 5865775 h 6858000"/>
              <a:gd name="connsiteX99" fmla="*/ 6119217 w 6127519"/>
              <a:gd name="connsiteY99" fmla="*/ 5888542 h 6858000"/>
              <a:gd name="connsiteX100" fmla="*/ 6102493 w 6127519"/>
              <a:gd name="connsiteY100" fmla="*/ 5928602 h 6858000"/>
              <a:gd name="connsiteX101" fmla="*/ 6056863 w 6127519"/>
              <a:gd name="connsiteY101" fmla="*/ 6000643 h 6858000"/>
              <a:gd name="connsiteX102" fmla="*/ 6045436 w 6127519"/>
              <a:gd name="connsiteY102" fmla="*/ 6124480 h 6858000"/>
              <a:gd name="connsiteX103" fmla="*/ 6030489 w 6127519"/>
              <a:gd name="connsiteY103" fmla="*/ 6317666 h 6858000"/>
              <a:gd name="connsiteX104" fmla="*/ 6007492 w 6127519"/>
              <a:gd name="connsiteY104" fmla="*/ 6440818 h 6858000"/>
              <a:gd name="connsiteX105" fmla="*/ 6009467 w 6127519"/>
              <a:gd name="connsiteY105" fmla="*/ 6487076 h 6858000"/>
              <a:gd name="connsiteX106" fmla="*/ 5995064 w 6127519"/>
              <a:gd name="connsiteY106" fmla="*/ 6540791 h 6858000"/>
              <a:gd name="connsiteX107" fmla="*/ 6004510 w 6127519"/>
              <a:gd name="connsiteY107" fmla="*/ 6599256 h 6858000"/>
              <a:gd name="connsiteX108" fmla="*/ 5986207 w 6127519"/>
              <a:gd name="connsiteY108" fmla="*/ 6695855 h 6858000"/>
              <a:gd name="connsiteX109" fmla="*/ 5979428 w 6127519"/>
              <a:gd name="connsiteY109" fmla="*/ 6754678 h 6858000"/>
              <a:gd name="connsiteX110" fmla="*/ 5983398 w 6127519"/>
              <a:gd name="connsiteY110" fmla="*/ 6778641 h 6858000"/>
              <a:gd name="connsiteX111" fmla="*/ 5984543 w 6127519"/>
              <a:gd name="connsiteY111" fmla="*/ 6811016 h 6858000"/>
              <a:gd name="connsiteX112" fmla="*/ 5979671 w 6127519"/>
              <a:gd name="connsiteY112" fmla="*/ 6858000 h 6858000"/>
              <a:gd name="connsiteX113" fmla="*/ 0 w 6127519"/>
              <a:gd name="connsiteY113" fmla="*/ 6858000 h 6858000"/>
              <a:gd name="connsiteX114" fmla="*/ 0 w 6127519"/>
              <a:gd name="connsiteY114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89758 w 6127519"/>
              <a:gd name="connsiteY50" fmla="*/ 3453699 h 6858000"/>
              <a:gd name="connsiteX51" fmla="*/ 5596144 w 6127519"/>
              <a:gd name="connsiteY51" fmla="*/ 3534624 h 6858000"/>
              <a:gd name="connsiteX52" fmla="*/ 5597750 w 6127519"/>
              <a:gd name="connsiteY52" fmla="*/ 3534129 h 6858000"/>
              <a:gd name="connsiteX53" fmla="*/ 5599700 w 6127519"/>
              <a:gd name="connsiteY53" fmla="*/ 3547221 h 6858000"/>
              <a:gd name="connsiteX54" fmla="*/ 5615031 w 6127519"/>
              <a:gd name="connsiteY54" fmla="*/ 3557482 h 6858000"/>
              <a:gd name="connsiteX55" fmla="*/ 5618377 w 6127519"/>
              <a:gd name="connsiteY55" fmla="*/ 3588431 h 6858000"/>
              <a:gd name="connsiteX56" fmla="*/ 5612155 w 6127519"/>
              <a:gd name="connsiteY56" fmla="*/ 3589869 h 6858000"/>
              <a:gd name="connsiteX57" fmla="*/ 5620843 w 6127519"/>
              <a:gd name="connsiteY57" fmla="*/ 3606745 h 6858000"/>
              <a:gd name="connsiteX58" fmla="*/ 5655472 w 6127519"/>
              <a:gd name="connsiteY58" fmla="*/ 3678877 h 6858000"/>
              <a:gd name="connsiteX59" fmla="*/ 5683015 w 6127519"/>
              <a:gd name="connsiteY59" fmla="*/ 3762025 h 6858000"/>
              <a:gd name="connsiteX60" fmla="*/ 5696643 w 6127519"/>
              <a:gd name="connsiteY60" fmla="*/ 3773888 h 6858000"/>
              <a:gd name="connsiteX61" fmla="*/ 5707995 w 6127519"/>
              <a:gd name="connsiteY61" fmla="*/ 3781685 h 6858000"/>
              <a:gd name="connsiteX62" fmla="*/ 5768491 w 6127519"/>
              <a:gd name="connsiteY62" fmla="*/ 3914399 h 6858000"/>
              <a:gd name="connsiteX63" fmla="*/ 5793123 w 6127519"/>
              <a:gd name="connsiteY63" fmla="*/ 3969952 h 6858000"/>
              <a:gd name="connsiteX64" fmla="*/ 5808321 w 6127519"/>
              <a:gd name="connsiteY64" fmla="*/ 3988153 h 6858000"/>
              <a:gd name="connsiteX65" fmla="*/ 5825621 w 6127519"/>
              <a:gd name="connsiteY65" fmla="*/ 4015525 h 6858000"/>
              <a:gd name="connsiteX66" fmla="*/ 5860672 w 6127519"/>
              <a:gd name="connsiteY66" fmla="*/ 4061579 h 6858000"/>
              <a:gd name="connsiteX67" fmla="*/ 5872173 w 6127519"/>
              <a:gd name="connsiteY67" fmla="*/ 4088497 h 6858000"/>
              <a:gd name="connsiteX68" fmla="*/ 5894095 w 6127519"/>
              <a:gd name="connsiteY68" fmla="*/ 4128857 h 6858000"/>
              <a:gd name="connsiteX69" fmla="*/ 5903513 w 6127519"/>
              <a:gd name="connsiteY69" fmla="*/ 4187661 h 6858000"/>
              <a:gd name="connsiteX70" fmla="*/ 5917114 w 6127519"/>
              <a:gd name="connsiteY70" fmla="*/ 4213096 h 6858000"/>
              <a:gd name="connsiteX71" fmla="*/ 5924233 w 6127519"/>
              <a:gd name="connsiteY71" fmla="*/ 4242060 h 6858000"/>
              <a:gd name="connsiteX72" fmla="*/ 5928910 w 6127519"/>
              <a:gd name="connsiteY72" fmla="*/ 4300973 h 6858000"/>
              <a:gd name="connsiteX73" fmla="*/ 5939320 w 6127519"/>
              <a:gd name="connsiteY73" fmla="*/ 4340435 h 6858000"/>
              <a:gd name="connsiteX74" fmla="*/ 5946705 w 6127519"/>
              <a:gd name="connsiteY74" fmla="*/ 4428051 h 6858000"/>
              <a:gd name="connsiteX75" fmla="*/ 5949261 w 6127519"/>
              <a:gd name="connsiteY75" fmla="*/ 4449185 h 6858000"/>
              <a:gd name="connsiteX76" fmla="*/ 5968960 w 6127519"/>
              <a:gd name="connsiteY76" fmla="*/ 4482655 h 6858000"/>
              <a:gd name="connsiteX77" fmla="*/ 5980106 w 6127519"/>
              <a:gd name="connsiteY77" fmla="*/ 4585087 h 6858000"/>
              <a:gd name="connsiteX78" fmla="*/ 5998138 w 6127519"/>
              <a:gd name="connsiteY78" fmla="*/ 4697518 h 6858000"/>
              <a:gd name="connsiteX79" fmla="*/ 6007819 w 6127519"/>
              <a:gd name="connsiteY79" fmla="*/ 4858148 h 6858000"/>
              <a:gd name="connsiteX80" fmla="*/ 6007749 w 6127519"/>
              <a:gd name="connsiteY80" fmla="*/ 4964715 h 6858000"/>
              <a:gd name="connsiteX81" fmla="*/ 6005269 w 6127519"/>
              <a:gd name="connsiteY81" fmla="*/ 5150567 h 6858000"/>
              <a:gd name="connsiteX82" fmla="*/ 6001127 w 6127519"/>
              <a:gd name="connsiteY82" fmla="*/ 5164609 h 6858000"/>
              <a:gd name="connsiteX83" fmla="*/ 5998514 w 6127519"/>
              <a:gd name="connsiteY83" fmla="*/ 5189673 h 6858000"/>
              <a:gd name="connsiteX84" fmla="*/ 6018409 w 6127519"/>
              <a:gd name="connsiteY84" fmla="*/ 5227157 h 6858000"/>
              <a:gd name="connsiteX85" fmla="*/ 6036748 w 6127519"/>
              <a:gd name="connsiteY85" fmla="*/ 5322752 h 6858000"/>
              <a:gd name="connsiteX86" fmla="*/ 6036943 w 6127519"/>
              <a:gd name="connsiteY86" fmla="*/ 5329480 h 6858000"/>
              <a:gd name="connsiteX87" fmla="*/ 6037677 w 6127519"/>
              <a:gd name="connsiteY87" fmla="*/ 5354807 h 6858000"/>
              <a:gd name="connsiteX88" fmla="*/ 6039728 w 6127519"/>
              <a:gd name="connsiteY88" fmla="*/ 5359416 h 6858000"/>
              <a:gd name="connsiteX89" fmla="*/ 6053435 w 6127519"/>
              <a:gd name="connsiteY89" fmla="*/ 5387547 h 6858000"/>
              <a:gd name="connsiteX90" fmla="*/ 6065933 w 6127519"/>
              <a:gd name="connsiteY90" fmla="*/ 5443002 h 6858000"/>
              <a:gd name="connsiteX91" fmla="*/ 6068640 w 6127519"/>
              <a:gd name="connsiteY91" fmla="*/ 5474503 h 6858000"/>
              <a:gd name="connsiteX92" fmla="*/ 6080922 w 6127519"/>
              <a:gd name="connsiteY92" fmla="*/ 5561070 h 6858000"/>
              <a:gd name="connsiteX93" fmla="*/ 6096949 w 6127519"/>
              <a:gd name="connsiteY93" fmla="*/ 5648179 h 6858000"/>
              <a:gd name="connsiteX94" fmla="*/ 6125703 w 6127519"/>
              <a:gd name="connsiteY94" fmla="*/ 5692894 h 6858000"/>
              <a:gd name="connsiteX95" fmla="*/ 6121353 w 6127519"/>
              <a:gd name="connsiteY95" fmla="*/ 5721725 h 6858000"/>
              <a:gd name="connsiteX96" fmla="*/ 6121607 w 6127519"/>
              <a:gd name="connsiteY96" fmla="*/ 5721959 h 6858000"/>
              <a:gd name="connsiteX97" fmla="*/ 6127024 w 6127519"/>
              <a:gd name="connsiteY97" fmla="*/ 5786902 h 6858000"/>
              <a:gd name="connsiteX98" fmla="*/ 6127519 w 6127519"/>
              <a:gd name="connsiteY98" fmla="*/ 5865775 h 6858000"/>
              <a:gd name="connsiteX99" fmla="*/ 6119217 w 6127519"/>
              <a:gd name="connsiteY99" fmla="*/ 5888542 h 6858000"/>
              <a:gd name="connsiteX100" fmla="*/ 6102493 w 6127519"/>
              <a:gd name="connsiteY100" fmla="*/ 5928602 h 6858000"/>
              <a:gd name="connsiteX101" fmla="*/ 6056863 w 6127519"/>
              <a:gd name="connsiteY101" fmla="*/ 6000643 h 6858000"/>
              <a:gd name="connsiteX102" fmla="*/ 6045436 w 6127519"/>
              <a:gd name="connsiteY102" fmla="*/ 6124480 h 6858000"/>
              <a:gd name="connsiteX103" fmla="*/ 6030489 w 6127519"/>
              <a:gd name="connsiteY103" fmla="*/ 6317666 h 6858000"/>
              <a:gd name="connsiteX104" fmla="*/ 6007492 w 6127519"/>
              <a:gd name="connsiteY104" fmla="*/ 6440818 h 6858000"/>
              <a:gd name="connsiteX105" fmla="*/ 6009467 w 6127519"/>
              <a:gd name="connsiteY105" fmla="*/ 6487076 h 6858000"/>
              <a:gd name="connsiteX106" fmla="*/ 5995064 w 6127519"/>
              <a:gd name="connsiteY106" fmla="*/ 6540791 h 6858000"/>
              <a:gd name="connsiteX107" fmla="*/ 6004510 w 6127519"/>
              <a:gd name="connsiteY107" fmla="*/ 6599256 h 6858000"/>
              <a:gd name="connsiteX108" fmla="*/ 5986207 w 6127519"/>
              <a:gd name="connsiteY108" fmla="*/ 6695855 h 6858000"/>
              <a:gd name="connsiteX109" fmla="*/ 5979428 w 6127519"/>
              <a:gd name="connsiteY109" fmla="*/ 6754678 h 6858000"/>
              <a:gd name="connsiteX110" fmla="*/ 5983398 w 6127519"/>
              <a:gd name="connsiteY110" fmla="*/ 6778641 h 6858000"/>
              <a:gd name="connsiteX111" fmla="*/ 5984543 w 6127519"/>
              <a:gd name="connsiteY111" fmla="*/ 6811016 h 6858000"/>
              <a:gd name="connsiteX112" fmla="*/ 5979671 w 6127519"/>
              <a:gd name="connsiteY112" fmla="*/ 6858000 h 6858000"/>
              <a:gd name="connsiteX113" fmla="*/ 0 w 6127519"/>
              <a:gd name="connsiteY113" fmla="*/ 6858000 h 6858000"/>
              <a:gd name="connsiteX114" fmla="*/ 0 w 6127519"/>
              <a:gd name="connsiteY114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415 w 6127519"/>
              <a:gd name="connsiteY46" fmla="*/ 3004079 h 6858000"/>
              <a:gd name="connsiteX47" fmla="*/ 5503944 w 6127519"/>
              <a:gd name="connsiteY47" fmla="*/ 3123335 h 6858000"/>
              <a:gd name="connsiteX48" fmla="*/ 5516007 w 6127519"/>
              <a:gd name="connsiteY48" fmla="*/ 3258473 h 6858000"/>
              <a:gd name="connsiteX49" fmla="*/ 5589758 w 6127519"/>
              <a:gd name="connsiteY49" fmla="*/ 3453699 h 6858000"/>
              <a:gd name="connsiteX50" fmla="*/ 5596144 w 6127519"/>
              <a:gd name="connsiteY50" fmla="*/ 3534624 h 6858000"/>
              <a:gd name="connsiteX51" fmla="*/ 5597750 w 6127519"/>
              <a:gd name="connsiteY51" fmla="*/ 3534129 h 6858000"/>
              <a:gd name="connsiteX52" fmla="*/ 5599700 w 6127519"/>
              <a:gd name="connsiteY52" fmla="*/ 3547221 h 6858000"/>
              <a:gd name="connsiteX53" fmla="*/ 5615031 w 6127519"/>
              <a:gd name="connsiteY53" fmla="*/ 3557482 h 6858000"/>
              <a:gd name="connsiteX54" fmla="*/ 5618377 w 6127519"/>
              <a:gd name="connsiteY54" fmla="*/ 3588431 h 6858000"/>
              <a:gd name="connsiteX55" fmla="*/ 5612155 w 6127519"/>
              <a:gd name="connsiteY55" fmla="*/ 3589869 h 6858000"/>
              <a:gd name="connsiteX56" fmla="*/ 5620843 w 6127519"/>
              <a:gd name="connsiteY56" fmla="*/ 3606745 h 6858000"/>
              <a:gd name="connsiteX57" fmla="*/ 5655472 w 6127519"/>
              <a:gd name="connsiteY57" fmla="*/ 3678877 h 6858000"/>
              <a:gd name="connsiteX58" fmla="*/ 5683015 w 6127519"/>
              <a:gd name="connsiteY58" fmla="*/ 3762025 h 6858000"/>
              <a:gd name="connsiteX59" fmla="*/ 5696643 w 6127519"/>
              <a:gd name="connsiteY59" fmla="*/ 3773888 h 6858000"/>
              <a:gd name="connsiteX60" fmla="*/ 5707995 w 6127519"/>
              <a:gd name="connsiteY60" fmla="*/ 3781685 h 6858000"/>
              <a:gd name="connsiteX61" fmla="*/ 5768491 w 6127519"/>
              <a:gd name="connsiteY61" fmla="*/ 3914399 h 6858000"/>
              <a:gd name="connsiteX62" fmla="*/ 5793123 w 6127519"/>
              <a:gd name="connsiteY62" fmla="*/ 3969952 h 6858000"/>
              <a:gd name="connsiteX63" fmla="*/ 5808321 w 6127519"/>
              <a:gd name="connsiteY63" fmla="*/ 3988153 h 6858000"/>
              <a:gd name="connsiteX64" fmla="*/ 5825621 w 6127519"/>
              <a:gd name="connsiteY64" fmla="*/ 4015525 h 6858000"/>
              <a:gd name="connsiteX65" fmla="*/ 5860672 w 6127519"/>
              <a:gd name="connsiteY65" fmla="*/ 4061579 h 6858000"/>
              <a:gd name="connsiteX66" fmla="*/ 5872173 w 6127519"/>
              <a:gd name="connsiteY66" fmla="*/ 4088497 h 6858000"/>
              <a:gd name="connsiteX67" fmla="*/ 5894095 w 6127519"/>
              <a:gd name="connsiteY67" fmla="*/ 4128857 h 6858000"/>
              <a:gd name="connsiteX68" fmla="*/ 5903513 w 6127519"/>
              <a:gd name="connsiteY68" fmla="*/ 4187661 h 6858000"/>
              <a:gd name="connsiteX69" fmla="*/ 5917114 w 6127519"/>
              <a:gd name="connsiteY69" fmla="*/ 4213096 h 6858000"/>
              <a:gd name="connsiteX70" fmla="*/ 5924233 w 6127519"/>
              <a:gd name="connsiteY70" fmla="*/ 4242060 h 6858000"/>
              <a:gd name="connsiteX71" fmla="*/ 5928910 w 6127519"/>
              <a:gd name="connsiteY71" fmla="*/ 4300973 h 6858000"/>
              <a:gd name="connsiteX72" fmla="*/ 5939320 w 6127519"/>
              <a:gd name="connsiteY72" fmla="*/ 4340435 h 6858000"/>
              <a:gd name="connsiteX73" fmla="*/ 5946705 w 6127519"/>
              <a:gd name="connsiteY73" fmla="*/ 4428051 h 6858000"/>
              <a:gd name="connsiteX74" fmla="*/ 5949261 w 6127519"/>
              <a:gd name="connsiteY74" fmla="*/ 4449185 h 6858000"/>
              <a:gd name="connsiteX75" fmla="*/ 5968960 w 6127519"/>
              <a:gd name="connsiteY75" fmla="*/ 4482655 h 6858000"/>
              <a:gd name="connsiteX76" fmla="*/ 5980106 w 6127519"/>
              <a:gd name="connsiteY76" fmla="*/ 4585087 h 6858000"/>
              <a:gd name="connsiteX77" fmla="*/ 5998138 w 6127519"/>
              <a:gd name="connsiteY77" fmla="*/ 4697518 h 6858000"/>
              <a:gd name="connsiteX78" fmla="*/ 6007819 w 6127519"/>
              <a:gd name="connsiteY78" fmla="*/ 4858148 h 6858000"/>
              <a:gd name="connsiteX79" fmla="*/ 6007749 w 6127519"/>
              <a:gd name="connsiteY79" fmla="*/ 4964715 h 6858000"/>
              <a:gd name="connsiteX80" fmla="*/ 6005269 w 6127519"/>
              <a:gd name="connsiteY80" fmla="*/ 5150567 h 6858000"/>
              <a:gd name="connsiteX81" fmla="*/ 6001127 w 6127519"/>
              <a:gd name="connsiteY81" fmla="*/ 5164609 h 6858000"/>
              <a:gd name="connsiteX82" fmla="*/ 5998514 w 6127519"/>
              <a:gd name="connsiteY82" fmla="*/ 5189673 h 6858000"/>
              <a:gd name="connsiteX83" fmla="*/ 6018409 w 6127519"/>
              <a:gd name="connsiteY83" fmla="*/ 5227157 h 6858000"/>
              <a:gd name="connsiteX84" fmla="*/ 6036748 w 6127519"/>
              <a:gd name="connsiteY84" fmla="*/ 5322752 h 6858000"/>
              <a:gd name="connsiteX85" fmla="*/ 6036943 w 6127519"/>
              <a:gd name="connsiteY85" fmla="*/ 5329480 h 6858000"/>
              <a:gd name="connsiteX86" fmla="*/ 6037677 w 6127519"/>
              <a:gd name="connsiteY86" fmla="*/ 5354807 h 6858000"/>
              <a:gd name="connsiteX87" fmla="*/ 6039728 w 6127519"/>
              <a:gd name="connsiteY87" fmla="*/ 5359416 h 6858000"/>
              <a:gd name="connsiteX88" fmla="*/ 6053435 w 6127519"/>
              <a:gd name="connsiteY88" fmla="*/ 5387547 h 6858000"/>
              <a:gd name="connsiteX89" fmla="*/ 6065933 w 6127519"/>
              <a:gd name="connsiteY89" fmla="*/ 5443002 h 6858000"/>
              <a:gd name="connsiteX90" fmla="*/ 6068640 w 6127519"/>
              <a:gd name="connsiteY90" fmla="*/ 5474503 h 6858000"/>
              <a:gd name="connsiteX91" fmla="*/ 6080922 w 6127519"/>
              <a:gd name="connsiteY91" fmla="*/ 5561070 h 6858000"/>
              <a:gd name="connsiteX92" fmla="*/ 6096949 w 6127519"/>
              <a:gd name="connsiteY92" fmla="*/ 5648179 h 6858000"/>
              <a:gd name="connsiteX93" fmla="*/ 6125703 w 6127519"/>
              <a:gd name="connsiteY93" fmla="*/ 5692894 h 6858000"/>
              <a:gd name="connsiteX94" fmla="*/ 6121353 w 6127519"/>
              <a:gd name="connsiteY94" fmla="*/ 5721725 h 6858000"/>
              <a:gd name="connsiteX95" fmla="*/ 6121607 w 6127519"/>
              <a:gd name="connsiteY95" fmla="*/ 5721959 h 6858000"/>
              <a:gd name="connsiteX96" fmla="*/ 6127024 w 6127519"/>
              <a:gd name="connsiteY96" fmla="*/ 5786902 h 6858000"/>
              <a:gd name="connsiteX97" fmla="*/ 6127519 w 6127519"/>
              <a:gd name="connsiteY97" fmla="*/ 5865775 h 6858000"/>
              <a:gd name="connsiteX98" fmla="*/ 6119217 w 6127519"/>
              <a:gd name="connsiteY98" fmla="*/ 5888542 h 6858000"/>
              <a:gd name="connsiteX99" fmla="*/ 6102493 w 6127519"/>
              <a:gd name="connsiteY99" fmla="*/ 5928602 h 6858000"/>
              <a:gd name="connsiteX100" fmla="*/ 6056863 w 6127519"/>
              <a:gd name="connsiteY100" fmla="*/ 6000643 h 6858000"/>
              <a:gd name="connsiteX101" fmla="*/ 6045436 w 6127519"/>
              <a:gd name="connsiteY101" fmla="*/ 6124480 h 6858000"/>
              <a:gd name="connsiteX102" fmla="*/ 6030489 w 6127519"/>
              <a:gd name="connsiteY102" fmla="*/ 6317666 h 6858000"/>
              <a:gd name="connsiteX103" fmla="*/ 6007492 w 6127519"/>
              <a:gd name="connsiteY103" fmla="*/ 6440818 h 6858000"/>
              <a:gd name="connsiteX104" fmla="*/ 6009467 w 6127519"/>
              <a:gd name="connsiteY104" fmla="*/ 6487076 h 6858000"/>
              <a:gd name="connsiteX105" fmla="*/ 5995064 w 6127519"/>
              <a:gd name="connsiteY105" fmla="*/ 6540791 h 6858000"/>
              <a:gd name="connsiteX106" fmla="*/ 6004510 w 6127519"/>
              <a:gd name="connsiteY106" fmla="*/ 6599256 h 6858000"/>
              <a:gd name="connsiteX107" fmla="*/ 5986207 w 6127519"/>
              <a:gd name="connsiteY107" fmla="*/ 6695855 h 6858000"/>
              <a:gd name="connsiteX108" fmla="*/ 5979428 w 6127519"/>
              <a:gd name="connsiteY108" fmla="*/ 6754678 h 6858000"/>
              <a:gd name="connsiteX109" fmla="*/ 5983398 w 6127519"/>
              <a:gd name="connsiteY109" fmla="*/ 6778641 h 6858000"/>
              <a:gd name="connsiteX110" fmla="*/ 5984543 w 6127519"/>
              <a:gd name="connsiteY110" fmla="*/ 6811016 h 6858000"/>
              <a:gd name="connsiteX111" fmla="*/ 5979671 w 6127519"/>
              <a:gd name="connsiteY111" fmla="*/ 6858000 h 6858000"/>
              <a:gd name="connsiteX112" fmla="*/ 0 w 6127519"/>
              <a:gd name="connsiteY112" fmla="*/ 6858000 h 6858000"/>
              <a:gd name="connsiteX113" fmla="*/ 0 w 6127519"/>
              <a:gd name="connsiteY113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57023 w 6127519"/>
              <a:gd name="connsiteY42" fmla="*/ 2858292 h 6858000"/>
              <a:gd name="connsiteX43" fmla="*/ 5479298 w 6127519"/>
              <a:gd name="connsiteY43" fmla="*/ 2947791 h 6858000"/>
              <a:gd name="connsiteX44" fmla="*/ 5481770 w 6127519"/>
              <a:gd name="connsiteY44" fmla="*/ 2951352 h 6858000"/>
              <a:gd name="connsiteX45" fmla="*/ 5482415 w 6127519"/>
              <a:gd name="connsiteY45" fmla="*/ 3004079 h 6858000"/>
              <a:gd name="connsiteX46" fmla="*/ 5503944 w 6127519"/>
              <a:gd name="connsiteY46" fmla="*/ 3123335 h 6858000"/>
              <a:gd name="connsiteX47" fmla="*/ 5516007 w 6127519"/>
              <a:gd name="connsiteY47" fmla="*/ 3258473 h 6858000"/>
              <a:gd name="connsiteX48" fmla="*/ 5589758 w 6127519"/>
              <a:gd name="connsiteY48" fmla="*/ 3453699 h 6858000"/>
              <a:gd name="connsiteX49" fmla="*/ 5596144 w 6127519"/>
              <a:gd name="connsiteY49" fmla="*/ 3534624 h 6858000"/>
              <a:gd name="connsiteX50" fmla="*/ 5597750 w 6127519"/>
              <a:gd name="connsiteY50" fmla="*/ 3534129 h 6858000"/>
              <a:gd name="connsiteX51" fmla="*/ 5599700 w 6127519"/>
              <a:gd name="connsiteY51" fmla="*/ 3547221 h 6858000"/>
              <a:gd name="connsiteX52" fmla="*/ 5615031 w 6127519"/>
              <a:gd name="connsiteY52" fmla="*/ 3557482 h 6858000"/>
              <a:gd name="connsiteX53" fmla="*/ 5618377 w 6127519"/>
              <a:gd name="connsiteY53" fmla="*/ 3588431 h 6858000"/>
              <a:gd name="connsiteX54" fmla="*/ 5612155 w 6127519"/>
              <a:gd name="connsiteY54" fmla="*/ 3589869 h 6858000"/>
              <a:gd name="connsiteX55" fmla="*/ 5620843 w 6127519"/>
              <a:gd name="connsiteY55" fmla="*/ 3606745 h 6858000"/>
              <a:gd name="connsiteX56" fmla="*/ 5655472 w 6127519"/>
              <a:gd name="connsiteY56" fmla="*/ 3678877 h 6858000"/>
              <a:gd name="connsiteX57" fmla="*/ 5683015 w 6127519"/>
              <a:gd name="connsiteY57" fmla="*/ 3762025 h 6858000"/>
              <a:gd name="connsiteX58" fmla="*/ 5696643 w 6127519"/>
              <a:gd name="connsiteY58" fmla="*/ 3773888 h 6858000"/>
              <a:gd name="connsiteX59" fmla="*/ 5707995 w 6127519"/>
              <a:gd name="connsiteY59" fmla="*/ 3781685 h 6858000"/>
              <a:gd name="connsiteX60" fmla="*/ 5768491 w 6127519"/>
              <a:gd name="connsiteY60" fmla="*/ 3914399 h 6858000"/>
              <a:gd name="connsiteX61" fmla="*/ 5793123 w 6127519"/>
              <a:gd name="connsiteY61" fmla="*/ 3969952 h 6858000"/>
              <a:gd name="connsiteX62" fmla="*/ 5808321 w 6127519"/>
              <a:gd name="connsiteY62" fmla="*/ 3988153 h 6858000"/>
              <a:gd name="connsiteX63" fmla="*/ 5825621 w 6127519"/>
              <a:gd name="connsiteY63" fmla="*/ 4015525 h 6858000"/>
              <a:gd name="connsiteX64" fmla="*/ 5860672 w 6127519"/>
              <a:gd name="connsiteY64" fmla="*/ 4061579 h 6858000"/>
              <a:gd name="connsiteX65" fmla="*/ 5872173 w 6127519"/>
              <a:gd name="connsiteY65" fmla="*/ 4088497 h 6858000"/>
              <a:gd name="connsiteX66" fmla="*/ 5894095 w 6127519"/>
              <a:gd name="connsiteY66" fmla="*/ 4128857 h 6858000"/>
              <a:gd name="connsiteX67" fmla="*/ 5903513 w 6127519"/>
              <a:gd name="connsiteY67" fmla="*/ 4187661 h 6858000"/>
              <a:gd name="connsiteX68" fmla="*/ 5917114 w 6127519"/>
              <a:gd name="connsiteY68" fmla="*/ 4213096 h 6858000"/>
              <a:gd name="connsiteX69" fmla="*/ 5924233 w 6127519"/>
              <a:gd name="connsiteY69" fmla="*/ 4242060 h 6858000"/>
              <a:gd name="connsiteX70" fmla="*/ 5928910 w 6127519"/>
              <a:gd name="connsiteY70" fmla="*/ 4300973 h 6858000"/>
              <a:gd name="connsiteX71" fmla="*/ 5939320 w 6127519"/>
              <a:gd name="connsiteY71" fmla="*/ 4340435 h 6858000"/>
              <a:gd name="connsiteX72" fmla="*/ 5946705 w 6127519"/>
              <a:gd name="connsiteY72" fmla="*/ 4428051 h 6858000"/>
              <a:gd name="connsiteX73" fmla="*/ 5949261 w 6127519"/>
              <a:gd name="connsiteY73" fmla="*/ 4449185 h 6858000"/>
              <a:gd name="connsiteX74" fmla="*/ 5968960 w 6127519"/>
              <a:gd name="connsiteY74" fmla="*/ 4482655 h 6858000"/>
              <a:gd name="connsiteX75" fmla="*/ 5980106 w 6127519"/>
              <a:gd name="connsiteY75" fmla="*/ 4585087 h 6858000"/>
              <a:gd name="connsiteX76" fmla="*/ 5998138 w 6127519"/>
              <a:gd name="connsiteY76" fmla="*/ 4697518 h 6858000"/>
              <a:gd name="connsiteX77" fmla="*/ 6007819 w 6127519"/>
              <a:gd name="connsiteY77" fmla="*/ 4858148 h 6858000"/>
              <a:gd name="connsiteX78" fmla="*/ 6007749 w 6127519"/>
              <a:gd name="connsiteY78" fmla="*/ 4964715 h 6858000"/>
              <a:gd name="connsiteX79" fmla="*/ 6005269 w 6127519"/>
              <a:gd name="connsiteY79" fmla="*/ 5150567 h 6858000"/>
              <a:gd name="connsiteX80" fmla="*/ 6001127 w 6127519"/>
              <a:gd name="connsiteY80" fmla="*/ 5164609 h 6858000"/>
              <a:gd name="connsiteX81" fmla="*/ 5998514 w 6127519"/>
              <a:gd name="connsiteY81" fmla="*/ 5189673 h 6858000"/>
              <a:gd name="connsiteX82" fmla="*/ 6018409 w 6127519"/>
              <a:gd name="connsiteY82" fmla="*/ 5227157 h 6858000"/>
              <a:gd name="connsiteX83" fmla="*/ 6036748 w 6127519"/>
              <a:gd name="connsiteY83" fmla="*/ 5322752 h 6858000"/>
              <a:gd name="connsiteX84" fmla="*/ 6036943 w 6127519"/>
              <a:gd name="connsiteY84" fmla="*/ 5329480 h 6858000"/>
              <a:gd name="connsiteX85" fmla="*/ 6037677 w 6127519"/>
              <a:gd name="connsiteY85" fmla="*/ 5354807 h 6858000"/>
              <a:gd name="connsiteX86" fmla="*/ 6039728 w 6127519"/>
              <a:gd name="connsiteY86" fmla="*/ 5359416 h 6858000"/>
              <a:gd name="connsiteX87" fmla="*/ 6053435 w 6127519"/>
              <a:gd name="connsiteY87" fmla="*/ 5387547 h 6858000"/>
              <a:gd name="connsiteX88" fmla="*/ 6065933 w 6127519"/>
              <a:gd name="connsiteY88" fmla="*/ 5443002 h 6858000"/>
              <a:gd name="connsiteX89" fmla="*/ 6068640 w 6127519"/>
              <a:gd name="connsiteY89" fmla="*/ 5474503 h 6858000"/>
              <a:gd name="connsiteX90" fmla="*/ 6080922 w 6127519"/>
              <a:gd name="connsiteY90" fmla="*/ 5561070 h 6858000"/>
              <a:gd name="connsiteX91" fmla="*/ 6096949 w 6127519"/>
              <a:gd name="connsiteY91" fmla="*/ 5648179 h 6858000"/>
              <a:gd name="connsiteX92" fmla="*/ 6125703 w 6127519"/>
              <a:gd name="connsiteY92" fmla="*/ 5692894 h 6858000"/>
              <a:gd name="connsiteX93" fmla="*/ 6121353 w 6127519"/>
              <a:gd name="connsiteY93" fmla="*/ 5721725 h 6858000"/>
              <a:gd name="connsiteX94" fmla="*/ 6121607 w 6127519"/>
              <a:gd name="connsiteY94" fmla="*/ 5721959 h 6858000"/>
              <a:gd name="connsiteX95" fmla="*/ 6127024 w 6127519"/>
              <a:gd name="connsiteY95" fmla="*/ 5786902 h 6858000"/>
              <a:gd name="connsiteX96" fmla="*/ 6127519 w 6127519"/>
              <a:gd name="connsiteY96" fmla="*/ 5865775 h 6858000"/>
              <a:gd name="connsiteX97" fmla="*/ 6119217 w 6127519"/>
              <a:gd name="connsiteY97" fmla="*/ 5888542 h 6858000"/>
              <a:gd name="connsiteX98" fmla="*/ 6102493 w 6127519"/>
              <a:gd name="connsiteY98" fmla="*/ 5928602 h 6858000"/>
              <a:gd name="connsiteX99" fmla="*/ 6056863 w 6127519"/>
              <a:gd name="connsiteY99" fmla="*/ 6000643 h 6858000"/>
              <a:gd name="connsiteX100" fmla="*/ 6045436 w 6127519"/>
              <a:gd name="connsiteY100" fmla="*/ 6124480 h 6858000"/>
              <a:gd name="connsiteX101" fmla="*/ 6030489 w 6127519"/>
              <a:gd name="connsiteY101" fmla="*/ 6317666 h 6858000"/>
              <a:gd name="connsiteX102" fmla="*/ 6007492 w 6127519"/>
              <a:gd name="connsiteY102" fmla="*/ 6440818 h 6858000"/>
              <a:gd name="connsiteX103" fmla="*/ 6009467 w 6127519"/>
              <a:gd name="connsiteY103" fmla="*/ 6487076 h 6858000"/>
              <a:gd name="connsiteX104" fmla="*/ 5995064 w 6127519"/>
              <a:gd name="connsiteY104" fmla="*/ 6540791 h 6858000"/>
              <a:gd name="connsiteX105" fmla="*/ 6004510 w 6127519"/>
              <a:gd name="connsiteY105" fmla="*/ 6599256 h 6858000"/>
              <a:gd name="connsiteX106" fmla="*/ 5986207 w 6127519"/>
              <a:gd name="connsiteY106" fmla="*/ 6695855 h 6858000"/>
              <a:gd name="connsiteX107" fmla="*/ 5979428 w 6127519"/>
              <a:gd name="connsiteY107" fmla="*/ 6754678 h 6858000"/>
              <a:gd name="connsiteX108" fmla="*/ 5983398 w 6127519"/>
              <a:gd name="connsiteY108" fmla="*/ 6778641 h 6858000"/>
              <a:gd name="connsiteX109" fmla="*/ 5984543 w 6127519"/>
              <a:gd name="connsiteY109" fmla="*/ 6811016 h 6858000"/>
              <a:gd name="connsiteX110" fmla="*/ 5979671 w 6127519"/>
              <a:gd name="connsiteY110" fmla="*/ 6858000 h 6858000"/>
              <a:gd name="connsiteX111" fmla="*/ 0 w 6127519"/>
              <a:gd name="connsiteY111" fmla="*/ 6858000 h 6858000"/>
              <a:gd name="connsiteX112" fmla="*/ 0 w 6127519"/>
              <a:gd name="connsiteY112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57023 w 6127519"/>
              <a:gd name="connsiteY41" fmla="*/ 2858292 h 6858000"/>
              <a:gd name="connsiteX42" fmla="*/ 5479298 w 6127519"/>
              <a:gd name="connsiteY42" fmla="*/ 2947791 h 6858000"/>
              <a:gd name="connsiteX43" fmla="*/ 5481770 w 6127519"/>
              <a:gd name="connsiteY43" fmla="*/ 2951352 h 6858000"/>
              <a:gd name="connsiteX44" fmla="*/ 5482415 w 6127519"/>
              <a:gd name="connsiteY44" fmla="*/ 3004079 h 6858000"/>
              <a:gd name="connsiteX45" fmla="*/ 5503944 w 6127519"/>
              <a:gd name="connsiteY45" fmla="*/ 3123335 h 6858000"/>
              <a:gd name="connsiteX46" fmla="*/ 5516007 w 6127519"/>
              <a:gd name="connsiteY46" fmla="*/ 3258473 h 6858000"/>
              <a:gd name="connsiteX47" fmla="*/ 5589758 w 6127519"/>
              <a:gd name="connsiteY47" fmla="*/ 3453699 h 6858000"/>
              <a:gd name="connsiteX48" fmla="*/ 5596144 w 6127519"/>
              <a:gd name="connsiteY48" fmla="*/ 3534624 h 6858000"/>
              <a:gd name="connsiteX49" fmla="*/ 5597750 w 6127519"/>
              <a:gd name="connsiteY49" fmla="*/ 3534129 h 6858000"/>
              <a:gd name="connsiteX50" fmla="*/ 5599700 w 6127519"/>
              <a:gd name="connsiteY50" fmla="*/ 3547221 h 6858000"/>
              <a:gd name="connsiteX51" fmla="*/ 5615031 w 6127519"/>
              <a:gd name="connsiteY51" fmla="*/ 3557482 h 6858000"/>
              <a:gd name="connsiteX52" fmla="*/ 5618377 w 6127519"/>
              <a:gd name="connsiteY52" fmla="*/ 3588431 h 6858000"/>
              <a:gd name="connsiteX53" fmla="*/ 5612155 w 6127519"/>
              <a:gd name="connsiteY53" fmla="*/ 3589869 h 6858000"/>
              <a:gd name="connsiteX54" fmla="*/ 5620843 w 6127519"/>
              <a:gd name="connsiteY54" fmla="*/ 3606745 h 6858000"/>
              <a:gd name="connsiteX55" fmla="*/ 5655472 w 6127519"/>
              <a:gd name="connsiteY55" fmla="*/ 3678877 h 6858000"/>
              <a:gd name="connsiteX56" fmla="*/ 5683015 w 6127519"/>
              <a:gd name="connsiteY56" fmla="*/ 3762025 h 6858000"/>
              <a:gd name="connsiteX57" fmla="*/ 5696643 w 6127519"/>
              <a:gd name="connsiteY57" fmla="*/ 3773888 h 6858000"/>
              <a:gd name="connsiteX58" fmla="*/ 5707995 w 6127519"/>
              <a:gd name="connsiteY58" fmla="*/ 3781685 h 6858000"/>
              <a:gd name="connsiteX59" fmla="*/ 5768491 w 6127519"/>
              <a:gd name="connsiteY59" fmla="*/ 3914399 h 6858000"/>
              <a:gd name="connsiteX60" fmla="*/ 5793123 w 6127519"/>
              <a:gd name="connsiteY60" fmla="*/ 3969952 h 6858000"/>
              <a:gd name="connsiteX61" fmla="*/ 5808321 w 6127519"/>
              <a:gd name="connsiteY61" fmla="*/ 3988153 h 6858000"/>
              <a:gd name="connsiteX62" fmla="*/ 5825621 w 6127519"/>
              <a:gd name="connsiteY62" fmla="*/ 4015525 h 6858000"/>
              <a:gd name="connsiteX63" fmla="*/ 5860672 w 6127519"/>
              <a:gd name="connsiteY63" fmla="*/ 4061579 h 6858000"/>
              <a:gd name="connsiteX64" fmla="*/ 5872173 w 6127519"/>
              <a:gd name="connsiteY64" fmla="*/ 4088497 h 6858000"/>
              <a:gd name="connsiteX65" fmla="*/ 5894095 w 6127519"/>
              <a:gd name="connsiteY65" fmla="*/ 4128857 h 6858000"/>
              <a:gd name="connsiteX66" fmla="*/ 5903513 w 6127519"/>
              <a:gd name="connsiteY66" fmla="*/ 4187661 h 6858000"/>
              <a:gd name="connsiteX67" fmla="*/ 5917114 w 6127519"/>
              <a:gd name="connsiteY67" fmla="*/ 4213096 h 6858000"/>
              <a:gd name="connsiteX68" fmla="*/ 5924233 w 6127519"/>
              <a:gd name="connsiteY68" fmla="*/ 4242060 h 6858000"/>
              <a:gd name="connsiteX69" fmla="*/ 5928910 w 6127519"/>
              <a:gd name="connsiteY69" fmla="*/ 4300973 h 6858000"/>
              <a:gd name="connsiteX70" fmla="*/ 5939320 w 6127519"/>
              <a:gd name="connsiteY70" fmla="*/ 4340435 h 6858000"/>
              <a:gd name="connsiteX71" fmla="*/ 5946705 w 6127519"/>
              <a:gd name="connsiteY71" fmla="*/ 4428051 h 6858000"/>
              <a:gd name="connsiteX72" fmla="*/ 5949261 w 6127519"/>
              <a:gd name="connsiteY72" fmla="*/ 4449185 h 6858000"/>
              <a:gd name="connsiteX73" fmla="*/ 5968960 w 6127519"/>
              <a:gd name="connsiteY73" fmla="*/ 4482655 h 6858000"/>
              <a:gd name="connsiteX74" fmla="*/ 5980106 w 6127519"/>
              <a:gd name="connsiteY74" fmla="*/ 4585087 h 6858000"/>
              <a:gd name="connsiteX75" fmla="*/ 5998138 w 6127519"/>
              <a:gd name="connsiteY75" fmla="*/ 4697518 h 6858000"/>
              <a:gd name="connsiteX76" fmla="*/ 6007819 w 6127519"/>
              <a:gd name="connsiteY76" fmla="*/ 4858148 h 6858000"/>
              <a:gd name="connsiteX77" fmla="*/ 6007749 w 6127519"/>
              <a:gd name="connsiteY77" fmla="*/ 4964715 h 6858000"/>
              <a:gd name="connsiteX78" fmla="*/ 6005269 w 6127519"/>
              <a:gd name="connsiteY78" fmla="*/ 5150567 h 6858000"/>
              <a:gd name="connsiteX79" fmla="*/ 6001127 w 6127519"/>
              <a:gd name="connsiteY79" fmla="*/ 5164609 h 6858000"/>
              <a:gd name="connsiteX80" fmla="*/ 5998514 w 6127519"/>
              <a:gd name="connsiteY80" fmla="*/ 5189673 h 6858000"/>
              <a:gd name="connsiteX81" fmla="*/ 6018409 w 6127519"/>
              <a:gd name="connsiteY81" fmla="*/ 5227157 h 6858000"/>
              <a:gd name="connsiteX82" fmla="*/ 6036748 w 6127519"/>
              <a:gd name="connsiteY82" fmla="*/ 5322752 h 6858000"/>
              <a:gd name="connsiteX83" fmla="*/ 6036943 w 6127519"/>
              <a:gd name="connsiteY83" fmla="*/ 5329480 h 6858000"/>
              <a:gd name="connsiteX84" fmla="*/ 6037677 w 6127519"/>
              <a:gd name="connsiteY84" fmla="*/ 5354807 h 6858000"/>
              <a:gd name="connsiteX85" fmla="*/ 6039728 w 6127519"/>
              <a:gd name="connsiteY85" fmla="*/ 5359416 h 6858000"/>
              <a:gd name="connsiteX86" fmla="*/ 6053435 w 6127519"/>
              <a:gd name="connsiteY86" fmla="*/ 5387547 h 6858000"/>
              <a:gd name="connsiteX87" fmla="*/ 6065933 w 6127519"/>
              <a:gd name="connsiteY87" fmla="*/ 5443002 h 6858000"/>
              <a:gd name="connsiteX88" fmla="*/ 6068640 w 6127519"/>
              <a:gd name="connsiteY88" fmla="*/ 5474503 h 6858000"/>
              <a:gd name="connsiteX89" fmla="*/ 6080922 w 6127519"/>
              <a:gd name="connsiteY89" fmla="*/ 5561070 h 6858000"/>
              <a:gd name="connsiteX90" fmla="*/ 6096949 w 6127519"/>
              <a:gd name="connsiteY90" fmla="*/ 5648179 h 6858000"/>
              <a:gd name="connsiteX91" fmla="*/ 6125703 w 6127519"/>
              <a:gd name="connsiteY91" fmla="*/ 5692894 h 6858000"/>
              <a:gd name="connsiteX92" fmla="*/ 6121353 w 6127519"/>
              <a:gd name="connsiteY92" fmla="*/ 5721725 h 6858000"/>
              <a:gd name="connsiteX93" fmla="*/ 6121607 w 6127519"/>
              <a:gd name="connsiteY93" fmla="*/ 5721959 h 6858000"/>
              <a:gd name="connsiteX94" fmla="*/ 6127024 w 6127519"/>
              <a:gd name="connsiteY94" fmla="*/ 5786902 h 6858000"/>
              <a:gd name="connsiteX95" fmla="*/ 6127519 w 6127519"/>
              <a:gd name="connsiteY95" fmla="*/ 5865775 h 6858000"/>
              <a:gd name="connsiteX96" fmla="*/ 6119217 w 6127519"/>
              <a:gd name="connsiteY96" fmla="*/ 5888542 h 6858000"/>
              <a:gd name="connsiteX97" fmla="*/ 6102493 w 6127519"/>
              <a:gd name="connsiteY97" fmla="*/ 5928602 h 6858000"/>
              <a:gd name="connsiteX98" fmla="*/ 6056863 w 6127519"/>
              <a:gd name="connsiteY98" fmla="*/ 6000643 h 6858000"/>
              <a:gd name="connsiteX99" fmla="*/ 6045436 w 6127519"/>
              <a:gd name="connsiteY99" fmla="*/ 6124480 h 6858000"/>
              <a:gd name="connsiteX100" fmla="*/ 6030489 w 6127519"/>
              <a:gd name="connsiteY100" fmla="*/ 6317666 h 6858000"/>
              <a:gd name="connsiteX101" fmla="*/ 6007492 w 6127519"/>
              <a:gd name="connsiteY101" fmla="*/ 6440818 h 6858000"/>
              <a:gd name="connsiteX102" fmla="*/ 6009467 w 6127519"/>
              <a:gd name="connsiteY102" fmla="*/ 6487076 h 6858000"/>
              <a:gd name="connsiteX103" fmla="*/ 5995064 w 6127519"/>
              <a:gd name="connsiteY103" fmla="*/ 6540791 h 6858000"/>
              <a:gd name="connsiteX104" fmla="*/ 6004510 w 6127519"/>
              <a:gd name="connsiteY104" fmla="*/ 6599256 h 6858000"/>
              <a:gd name="connsiteX105" fmla="*/ 5986207 w 6127519"/>
              <a:gd name="connsiteY105" fmla="*/ 6695855 h 6858000"/>
              <a:gd name="connsiteX106" fmla="*/ 5979428 w 6127519"/>
              <a:gd name="connsiteY106" fmla="*/ 6754678 h 6858000"/>
              <a:gd name="connsiteX107" fmla="*/ 5983398 w 6127519"/>
              <a:gd name="connsiteY107" fmla="*/ 6778641 h 6858000"/>
              <a:gd name="connsiteX108" fmla="*/ 5984543 w 6127519"/>
              <a:gd name="connsiteY108" fmla="*/ 6811016 h 6858000"/>
              <a:gd name="connsiteX109" fmla="*/ 5979671 w 6127519"/>
              <a:gd name="connsiteY109" fmla="*/ 6858000 h 6858000"/>
              <a:gd name="connsiteX110" fmla="*/ 0 w 6127519"/>
              <a:gd name="connsiteY110" fmla="*/ 6858000 h 6858000"/>
              <a:gd name="connsiteX111" fmla="*/ 0 w 6127519"/>
              <a:gd name="connsiteY111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57023 w 6127519"/>
              <a:gd name="connsiteY41" fmla="*/ 2858292 h 6858000"/>
              <a:gd name="connsiteX42" fmla="*/ 5479298 w 6127519"/>
              <a:gd name="connsiteY42" fmla="*/ 2947791 h 6858000"/>
              <a:gd name="connsiteX43" fmla="*/ 5481770 w 6127519"/>
              <a:gd name="connsiteY43" fmla="*/ 2951352 h 6858000"/>
              <a:gd name="connsiteX44" fmla="*/ 5482415 w 6127519"/>
              <a:gd name="connsiteY44" fmla="*/ 3004079 h 6858000"/>
              <a:gd name="connsiteX45" fmla="*/ 5503944 w 6127519"/>
              <a:gd name="connsiteY45" fmla="*/ 3123335 h 6858000"/>
              <a:gd name="connsiteX46" fmla="*/ 5516007 w 6127519"/>
              <a:gd name="connsiteY46" fmla="*/ 3258473 h 6858000"/>
              <a:gd name="connsiteX47" fmla="*/ 5589758 w 6127519"/>
              <a:gd name="connsiteY47" fmla="*/ 3453699 h 6858000"/>
              <a:gd name="connsiteX48" fmla="*/ 5596144 w 6127519"/>
              <a:gd name="connsiteY48" fmla="*/ 3534624 h 6858000"/>
              <a:gd name="connsiteX49" fmla="*/ 5597750 w 6127519"/>
              <a:gd name="connsiteY49" fmla="*/ 3534129 h 6858000"/>
              <a:gd name="connsiteX50" fmla="*/ 5599700 w 6127519"/>
              <a:gd name="connsiteY50" fmla="*/ 3547221 h 6858000"/>
              <a:gd name="connsiteX51" fmla="*/ 5615031 w 6127519"/>
              <a:gd name="connsiteY51" fmla="*/ 3557482 h 6858000"/>
              <a:gd name="connsiteX52" fmla="*/ 5618377 w 6127519"/>
              <a:gd name="connsiteY52" fmla="*/ 3588431 h 6858000"/>
              <a:gd name="connsiteX53" fmla="*/ 5612155 w 6127519"/>
              <a:gd name="connsiteY53" fmla="*/ 3589869 h 6858000"/>
              <a:gd name="connsiteX54" fmla="*/ 5620843 w 6127519"/>
              <a:gd name="connsiteY54" fmla="*/ 3606745 h 6858000"/>
              <a:gd name="connsiteX55" fmla="*/ 5655472 w 6127519"/>
              <a:gd name="connsiteY55" fmla="*/ 3678877 h 6858000"/>
              <a:gd name="connsiteX56" fmla="*/ 5683015 w 6127519"/>
              <a:gd name="connsiteY56" fmla="*/ 3762025 h 6858000"/>
              <a:gd name="connsiteX57" fmla="*/ 5696643 w 6127519"/>
              <a:gd name="connsiteY57" fmla="*/ 3773888 h 6858000"/>
              <a:gd name="connsiteX58" fmla="*/ 5707995 w 6127519"/>
              <a:gd name="connsiteY58" fmla="*/ 3781685 h 6858000"/>
              <a:gd name="connsiteX59" fmla="*/ 5768491 w 6127519"/>
              <a:gd name="connsiteY59" fmla="*/ 3914399 h 6858000"/>
              <a:gd name="connsiteX60" fmla="*/ 5793123 w 6127519"/>
              <a:gd name="connsiteY60" fmla="*/ 3969952 h 6858000"/>
              <a:gd name="connsiteX61" fmla="*/ 5808321 w 6127519"/>
              <a:gd name="connsiteY61" fmla="*/ 3988153 h 6858000"/>
              <a:gd name="connsiteX62" fmla="*/ 5825621 w 6127519"/>
              <a:gd name="connsiteY62" fmla="*/ 4015525 h 6858000"/>
              <a:gd name="connsiteX63" fmla="*/ 5860672 w 6127519"/>
              <a:gd name="connsiteY63" fmla="*/ 4061579 h 6858000"/>
              <a:gd name="connsiteX64" fmla="*/ 5872173 w 6127519"/>
              <a:gd name="connsiteY64" fmla="*/ 4088497 h 6858000"/>
              <a:gd name="connsiteX65" fmla="*/ 5894095 w 6127519"/>
              <a:gd name="connsiteY65" fmla="*/ 4128857 h 6858000"/>
              <a:gd name="connsiteX66" fmla="*/ 5903513 w 6127519"/>
              <a:gd name="connsiteY66" fmla="*/ 4187661 h 6858000"/>
              <a:gd name="connsiteX67" fmla="*/ 5917114 w 6127519"/>
              <a:gd name="connsiteY67" fmla="*/ 4213096 h 6858000"/>
              <a:gd name="connsiteX68" fmla="*/ 5924233 w 6127519"/>
              <a:gd name="connsiteY68" fmla="*/ 4242060 h 6858000"/>
              <a:gd name="connsiteX69" fmla="*/ 5928910 w 6127519"/>
              <a:gd name="connsiteY69" fmla="*/ 4300973 h 6858000"/>
              <a:gd name="connsiteX70" fmla="*/ 5939320 w 6127519"/>
              <a:gd name="connsiteY70" fmla="*/ 4340435 h 6858000"/>
              <a:gd name="connsiteX71" fmla="*/ 5946705 w 6127519"/>
              <a:gd name="connsiteY71" fmla="*/ 4428051 h 6858000"/>
              <a:gd name="connsiteX72" fmla="*/ 5949261 w 6127519"/>
              <a:gd name="connsiteY72" fmla="*/ 4449185 h 6858000"/>
              <a:gd name="connsiteX73" fmla="*/ 5968960 w 6127519"/>
              <a:gd name="connsiteY73" fmla="*/ 4482655 h 6858000"/>
              <a:gd name="connsiteX74" fmla="*/ 5980106 w 6127519"/>
              <a:gd name="connsiteY74" fmla="*/ 4585087 h 6858000"/>
              <a:gd name="connsiteX75" fmla="*/ 5998138 w 6127519"/>
              <a:gd name="connsiteY75" fmla="*/ 4697518 h 6858000"/>
              <a:gd name="connsiteX76" fmla="*/ 6007819 w 6127519"/>
              <a:gd name="connsiteY76" fmla="*/ 4858148 h 6858000"/>
              <a:gd name="connsiteX77" fmla="*/ 6007749 w 6127519"/>
              <a:gd name="connsiteY77" fmla="*/ 4964715 h 6858000"/>
              <a:gd name="connsiteX78" fmla="*/ 6005269 w 6127519"/>
              <a:gd name="connsiteY78" fmla="*/ 5150567 h 6858000"/>
              <a:gd name="connsiteX79" fmla="*/ 6001127 w 6127519"/>
              <a:gd name="connsiteY79" fmla="*/ 5164609 h 6858000"/>
              <a:gd name="connsiteX80" fmla="*/ 5998514 w 6127519"/>
              <a:gd name="connsiteY80" fmla="*/ 5189673 h 6858000"/>
              <a:gd name="connsiteX81" fmla="*/ 6018409 w 6127519"/>
              <a:gd name="connsiteY81" fmla="*/ 5227157 h 6858000"/>
              <a:gd name="connsiteX82" fmla="*/ 6036748 w 6127519"/>
              <a:gd name="connsiteY82" fmla="*/ 5322752 h 6858000"/>
              <a:gd name="connsiteX83" fmla="*/ 6036943 w 6127519"/>
              <a:gd name="connsiteY83" fmla="*/ 5329480 h 6858000"/>
              <a:gd name="connsiteX84" fmla="*/ 6037677 w 6127519"/>
              <a:gd name="connsiteY84" fmla="*/ 5354807 h 6858000"/>
              <a:gd name="connsiteX85" fmla="*/ 6039728 w 6127519"/>
              <a:gd name="connsiteY85" fmla="*/ 5359416 h 6858000"/>
              <a:gd name="connsiteX86" fmla="*/ 6053435 w 6127519"/>
              <a:gd name="connsiteY86" fmla="*/ 5387547 h 6858000"/>
              <a:gd name="connsiteX87" fmla="*/ 6065933 w 6127519"/>
              <a:gd name="connsiteY87" fmla="*/ 5443002 h 6858000"/>
              <a:gd name="connsiteX88" fmla="*/ 6068640 w 6127519"/>
              <a:gd name="connsiteY88" fmla="*/ 5474503 h 6858000"/>
              <a:gd name="connsiteX89" fmla="*/ 6080922 w 6127519"/>
              <a:gd name="connsiteY89" fmla="*/ 5561070 h 6858000"/>
              <a:gd name="connsiteX90" fmla="*/ 6096949 w 6127519"/>
              <a:gd name="connsiteY90" fmla="*/ 5648179 h 6858000"/>
              <a:gd name="connsiteX91" fmla="*/ 6125703 w 6127519"/>
              <a:gd name="connsiteY91" fmla="*/ 5692894 h 6858000"/>
              <a:gd name="connsiteX92" fmla="*/ 6121353 w 6127519"/>
              <a:gd name="connsiteY92" fmla="*/ 5721725 h 6858000"/>
              <a:gd name="connsiteX93" fmla="*/ 6121607 w 6127519"/>
              <a:gd name="connsiteY93" fmla="*/ 5721959 h 6858000"/>
              <a:gd name="connsiteX94" fmla="*/ 6127024 w 6127519"/>
              <a:gd name="connsiteY94" fmla="*/ 5786902 h 6858000"/>
              <a:gd name="connsiteX95" fmla="*/ 6127519 w 6127519"/>
              <a:gd name="connsiteY95" fmla="*/ 5865775 h 6858000"/>
              <a:gd name="connsiteX96" fmla="*/ 6119217 w 6127519"/>
              <a:gd name="connsiteY96" fmla="*/ 5888542 h 6858000"/>
              <a:gd name="connsiteX97" fmla="*/ 6102493 w 6127519"/>
              <a:gd name="connsiteY97" fmla="*/ 5928602 h 6858000"/>
              <a:gd name="connsiteX98" fmla="*/ 6056863 w 6127519"/>
              <a:gd name="connsiteY98" fmla="*/ 6000643 h 6858000"/>
              <a:gd name="connsiteX99" fmla="*/ 6045436 w 6127519"/>
              <a:gd name="connsiteY99" fmla="*/ 6124480 h 6858000"/>
              <a:gd name="connsiteX100" fmla="*/ 6030489 w 6127519"/>
              <a:gd name="connsiteY100" fmla="*/ 6317666 h 6858000"/>
              <a:gd name="connsiteX101" fmla="*/ 6007492 w 6127519"/>
              <a:gd name="connsiteY101" fmla="*/ 6440818 h 6858000"/>
              <a:gd name="connsiteX102" fmla="*/ 6009467 w 6127519"/>
              <a:gd name="connsiteY102" fmla="*/ 6487076 h 6858000"/>
              <a:gd name="connsiteX103" fmla="*/ 5995064 w 6127519"/>
              <a:gd name="connsiteY103" fmla="*/ 6540791 h 6858000"/>
              <a:gd name="connsiteX104" fmla="*/ 6004510 w 6127519"/>
              <a:gd name="connsiteY104" fmla="*/ 6599256 h 6858000"/>
              <a:gd name="connsiteX105" fmla="*/ 5986207 w 6127519"/>
              <a:gd name="connsiteY105" fmla="*/ 6695855 h 6858000"/>
              <a:gd name="connsiteX106" fmla="*/ 5979428 w 6127519"/>
              <a:gd name="connsiteY106" fmla="*/ 6754678 h 6858000"/>
              <a:gd name="connsiteX107" fmla="*/ 5983398 w 6127519"/>
              <a:gd name="connsiteY107" fmla="*/ 6778641 h 6858000"/>
              <a:gd name="connsiteX108" fmla="*/ 5984543 w 6127519"/>
              <a:gd name="connsiteY108" fmla="*/ 6811016 h 6858000"/>
              <a:gd name="connsiteX109" fmla="*/ 5979671 w 6127519"/>
              <a:gd name="connsiteY109" fmla="*/ 6858000 h 6858000"/>
              <a:gd name="connsiteX110" fmla="*/ 0 w 6127519"/>
              <a:gd name="connsiteY110" fmla="*/ 6858000 h 6858000"/>
              <a:gd name="connsiteX111" fmla="*/ 0 w 6127519"/>
              <a:gd name="connsiteY111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0104 w 6127519"/>
              <a:gd name="connsiteY31" fmla="*/ 2249166 h 6858000"/>
              <a:gd name="connsiteX32" fmla="*/ 5251214 w 6127519"/>
              <a:gd name="connsiteY32" fmla="*/ 2250944 h 6858000"/>
              <a:gd name="connsiteX33" fmla="*/ 5250644 w 6127519"/>
              <a:gd name="connsiteY33" fmla="*/ 2266619 h 6858000"/>
              <a:gd name="connsiteX34" fmla="*/ 5293877 w 6127519"/>
              <a:gd name="connsiteY34" fmla="*/ 2368649 h 6858000"/>
              <a:gd name="connsiteX35" fmla="*/ 5311338 w 6127519"/>
              <a:gd name="connsiteY35" fmla="*/ 2404034 h 6858000"/>
              <a:gd name="connsiteX36" fmla="*/ 5338366 w 6127519"/>
              <a:gd name="connsiteY36" fmla="*/ 2465052 h 6858000"/>
              <a:gd name="connsiteX37" fmla="*/ 5371263 w 6127519"/>
              <a:gd name="connsiteY37" fmla="*/ 2586413 h 6858000"/>
              <a:gd name="connsiteX38" fmla="*/ 5407503 w 6127519"/>
              <a:gd name="connsiteY38" fmla="*/ 2786290 h 6858000"/>
              <a:gd name="connsiteX39" fmla="*/ 5407356 w 6127519"/>
              <a:gd name="connsiteY39" fmla="*/ 2787545 h 6858000"/>
              <a:gd name="connsiteX40" fmla="*/ 5457023 w 6127519"/>
              <a:gd name="connsiteY40" fmla="*/ 2858292 h 6858000"/>
              <a:gd name="connsiteX41" fmla="*/ 5479298 w 6127519"/>
              <a:gd name="connsiteY41" fmla="*/ 2947791 h 6858000"/>
              <a:gd name="connsiteX42" fmla="*/ 5481770 w 6127519"/>
              <a:gd name="connsiteY42" fmla="*/ 2951352 h 6858000"/>
              <a:gd name="connsiteX43" fmla="*/ 5482415 w 6127519"/>
              <a:gd name="connsiteY43" fmla="*/ 3004079 h 6858000"/>
              <a:gd name="connsiteX44" fmla="*/ 5503944 w 6127519"/>
              <a:gd name="connsiteY44" fmla="*/ 3123335 h 6858000"/>
              <a:gd name="connsiteX45" fmla="*/ 5516007 w 6127519"/>
              <a:gd name="connsiteY45" fmla="*/ 3258473 h 6858000"/>
              <a:gd name="connsiteX46" fmla="*/ 5589758 w 6127519"/>
              <a:gd name="connsiteY46" fmla="*/ 3453699 h 6858000"/>
              <a:gd name="connsiteX47" fmla="*/ 5596144 w 6127519"/>
              <a:gd name="connsiteY47" fmla="*/ 3534624 h 6858000"/>
              <a:gd name="connsiteX48" fmla="*/ 5597750 w 6127519"/>
              <a:gd name="connsiteY48" fmla="*/ 3534129 h 6858000"/>
              <a:gd name="connsiteX49" fmla="*/ 5599700 w 6127519"/>
              <a:gd name="connsiteY49" fmla="*/ 3547221 h 6858000"/>
              <a:gd name="connsiteX50" fmla="*/ 5615031 w 6127519"/>
              <a:gd name="connsiteY50" fmla="*/ 3557482 h 6858000"/>
              <a:gd name="connsiteX51" fmla="*/ 5618377 w 6127519"/>
              <a:gd name="connsiteY51" fmla="*/ 3588431 h 6858000"/>
              <a:gd name="connsiteX52" fmla="*/ 5612155 w 6127519"/>
              <a:gd name="connsiteY52" fmla="*/ 3589869 h 6858000"/>
              <a:gd name="connsiteX53" fmla="*/ 5620843 w 6127519"/>
              <a:gd name="connsiteY53" fmla="*/ 3606745 h 6858000"/>
              <a:gd name="connsiteX54" fmla="*/ 5655472 w 6127519"/>
              <a:gd name="connsiteY54" fmla="*/ 3678877 h 6858000"/>
              <a:gd name="connsiteX55" fmla="*/ 5683015 w 6127519"/>
              <a:gd name="connsiteY55" fmla="*/ 3762025 h 6858000"/>
              <a:gd name="connsiteX56" fmla="*/ 5696643 w 6127519"/>
              <a:gd name="connsiteY56" fmla="*/ 3773888 h 6858000"/>
              <a:gd name="connsiteX57" fmla="*/ 5707995 w 6127519"/>
              <a:gd name="connsiteY57" fmla="*/ 3781685 h 6858000"/>
              <a:gd name="connsiteX58" fmla="*/ 5768491 w 6127519"/>
              <a:gd name="connsiteY58" fmla="*/ 3914399 h 6858000"/>
              <a:gd name="connsiteX59" fmla="*/ 5793123 w 6127519"/>
              <a:gd name="connsiteY59" fmla="*/ 3969952 h 6858000"/>
              <a:gd name="connsiteX60" fmla="*/ 5808321 w 6127519"/>
              <a:gd name="connsiteY60" fmla="*/ 3988153 h 6858000"/>
              <a:gd name="connsiteX61" fmla="*/ 5825621 w 6127519"/>
              <a:gd name="connsiteY61" fmla="*/ 4015525 h 6858000"/>
              <a:gd name="connsiteX62" fmla="*/ 5860672 w 6127519"/>
              <a:gd name="connsiteY62" fmla="*/ 4061579 h 6858000"/>
              <a:gd name="connsiteX63" fmla="*/ 5872173 w 6127519"/>
              <a:gd name="connsiteY63" fmla="*/ 4088497 h 6858000"/>
              <a:gd name="connsiteX64" fmla="*/ 5894095 w 6127519"/>
              <a:gd name="connsiteY64" fmla="*/ 4128857 h 6858000"/>
              <a:gd name="connsiteX65" fmla="*/ 5903513 w 6127519"/>
              <a:gd name="connsiteY65" fmla="*/ 4187661 h 6858000"/>
              <a:gd name="connsiteX66" fmla="*/ 5917114 w 6127519"/>
              <a:gd name="connsiteY66" fmla="*/ 4213096 h 6858000"/>
              <a:gd name="connsiteX67" fmla="*/ 5924233 w 6127519"/>
              <a:gd name="connsiteY67" fmla="*/ 4242060 h 6858000"/>
              <a:gd name="connsiteX68" fmla="*/ 5928910 w 6127519"/>
              <a:gd name="connsiteY68" fmla="*/ 4300973 h 6858000"/>
              <a:gd name="connsiteX69" fmla="*/ 5939320 w 6127519"/>
              <a:gd name="connsiteY69" fmla="*/ 4340435 h 6858000"/>
              <a:gd name="connsiteX70" fmla="*/ 5946705 w 6127519"/>
              <a:gd name="connsiteY70" fmla="*/ 4428051 h 6858000"/>
              <a:gd name="connsiteX71" fmla="*/ 5949261 w 6127519"/>
              <a:gd name="connsiteY71" fmla="*/ 4449185 h 6858000"/>
              <a:gd name="connsiteX72" fmla="*/ 5968960 w 6127519"/>
              <a:gd name="connsiteY72" fmla="*/ 4482655 h 6858000"/>
              <a:gd name="connsiteX73" fmla="*/ 5980106 w 6127519"/>
              <a:gd name="connsiteY73" fmla="*/ 4585087 h 6858000"/>
              <a:gd name="connsiteX74" fmla="*/ 5998138 w 6127519"/>
              <a:gd name="connsiteY74" fmla="*/ 4697518 h 6858000"/>
              <a:gd name="connsiteX75" fmla="*/ 6007819 w 6127519"/>
              <a:gd name="connsiteY75" fmla="*/ 4858148 h 6858000"/>
              <a:gd name="connsiteX76" fmla="*/ 6007749 w 6127519"/>
              <a:gd name="connsiteY76" fmla="*/ 4964715 h 6858000"/>
              <a:gd name="connsiteX77" fmla="*/ 6005269 w 6127519"/>
              <a:gd name="connsiteY77" fmla="*/ 5150567 h 6858000"/>
              <a:gd name="connsiteX78" fmla="*/ 6001127 w 6127519"/>
              <a:gd name="connsiteY78" fmla="*/ 5164609 h 6858000"/>
              <a:gd name="connsiteX79" fmla="*/ 5998514 w 6127519"/>
              <a:gd name="connsiteY79" fmla="*/ 5189673 h 6858000"/>
              <a:gd name="connsiteX80" fmla="*/ 6018409 w 6127519"/>
              <a:gd name="connsiteY80" fmla="*/ 5227157 h 6858000"/>
              <a:gd name="connsiteX81" fmla="*/ 6036748 w 6127519"/>
              <a:gd name="connsiteY81" fmla="*/ 5322752 h 6858000"/>
              <a:gd name="connsiteX82" fmla="*/ 6036943 w 6127519"/>
              <a:gd name="connsiteY82" fmla="*/ 5329480 h 6858000"/>
              <a:gd name="connsiteX83" fmla="*/ 6037677 w 6127519"/>
              <a:gd name="connsiteY83" fmla="*/ 5354807 h 6858000"/>
              <a:gd name="connsiteX84" fmla="*/ 6039728 w 6127519"/>
              <a:gd name="connsiteY84" fmla="*/ 5359416 h 6858000"/>
              <a:gd name="connsiteX85" fmla="*/ 6053435 w 6127519"/>
              <a:gd name="connsiteY85" fmla="*/ 5387547 h 6858000"/>
              <a:gd name="connsiteX86" fmla="*/ 6065933 w 6127519"/>
              <a:gd name="connsiteY86" fmla="*/ 5443002 h 6858000"/>
              <a:gd name="connsiteX87" fmla="*/ 6068640 w 6127519"/>
              <a:gd name="connsiteY87" fmla="*/ 5474503 h 6858000"/>
              <a:gd name="connsiteX88" fmla="*/ 6080922 w 6127519"/>
              <a:gd name="connsiteY88" fmla="*/ 5561070 h 6858000"/>
              <a:gd name="connsiteX89" fmla="*/ 6096949 w 6127519"/>
              <a:gd name="connsiteY89" fmla="*/ 5648179 h 6858000"/>
              <a:gd name="connsiteX90" fmla="*/ 6125703 w 6127519"/>
              <a:gd name="connsiteY90" fmla="*/ 5692894 h 6858000"/>
              <a:gd name="connsiteX91" fmla="*/ 6121353 w 6127519"/>
              <a:gd name="connsiteY91" fmla="*/ 5721725 h 6858000"/>
              <a:gd name="connsiteX92" fmla="*/ 6121607 w 6127519"/>
              <a:gd name="connsiteY92" fmla="*/ 5721959 h 6858000"/>
              <a:gd name="connsiteX93" fmla="*/ 6127024 w 6127519"/>
              <a:gd name="connsiteY93" fmla="*/ 5786902 h 6858000"/>
              <a:gd name="connsiteX94" fmla="*/ 6127519 w 6127519"/>
              <a:gd name="connsiteY94" fmla="*/ 5865775 h 6858000"/>
              <a:gd name="connsiteX95" fmla="*/ 6119217 w 6127519"/>
              <a:gd name="connsiteY95" fmla="*/ 5888542 h 6858000"/>
              <a:gd name="connsiteX96" fmla="*/ 6102493 w 6127519"/>
              <a:gd name="connsiteY96" fmla="*/ 5928602 h 6858000"/>
              <a:gd name="connsiteX97" fmla="*/ 6056863 w 6127519"/>
              <a:gd name="connsiteY97" fmla="*/ 6000643 h 6858000"/>
              <a:gd name="connsiteX98" fmla="*/ 6045436 w 6127519"/>
              <a:gd name="connsiteY98" fmla="*/ 6124480 h 6858000"/>
              <a:gd name="connsiteX99" fmla="*/ 6030489 w 6127519"/>
              <a:gd name="connsiteY99" fmla="*/ 6317666 h 6858000"/>
              <a:gd name="connsiteX100" fmla="*/ 6007492 w 6127519"/>
              <a:gd name="connsiteY100" fmla="*/ 6440818 h 6858000"/>
              <a:gd name="connsiteX101" fmla="*/ 6009467 w 6127519"/>
              <a:gd name="connsiteY101" fmla="*/ 6487076 h 6858000"/>
              <a:gd name="connsiteX102" fmla="*/ 5995064 w 6127519"/>
              <a:gd name="connsiteY102" fmla="*/ 6540791 h 6858000"/>
              <a:gd name="connsiteX103" fmla="*/ 6004510 w 6127519"/>
              <a:gd name="connsiteY103" fmla="*/ 6599256 h 6858000"/>
              <a:gd name="connsiteX104" fmla="*/ 5986207 w 6127519"/>
              <a:gd name="connsiteY104" fmla="*/ 6695855 h 6858000"/>
              <a:gd name="connsiteX105" fmla="*/ 5979428 w 6127519"/>
              <a:gd name="connsiteY105" fmla="*/ 6754678 h 6858000"/>
              <a:gd name="connsiteX106" fmla="*/ 5983398 w 6127519"/>
              <a:gd name="connsiteY106" fmla="*/ 6778641 h 6858000"/>
              <a:gd name="connsiteX107" fmla="*/ 5984543 w 6127519"/>
              <a:gd name="connsiteY107" fmla="*/ 6811016 h 6858000"/>
              <a:gd name="connsiteX108" fmla="*/ 5979671 w 6127519"/>
              <a:gd name="connsiteY108" fmla="*/ 6858000 h 6858000"/>
              <a:gd name="connsiteX109" fmla="*/ 0 w 6127519"/>
              <a:gd name="connsiteY109" fmla="*/ 6858000 h 6858000"/>
              <a:gd name="connsiteX110" fmla="*/ 0 w 6127519"/>
              <a:gd name="connsiteY110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50104 w 6127519"/>
              <a:gd name="connsiteY30" fmla="*/ 2249166 h 6858000"/>
              <a:gd name="connsiteX31" fmla="*/ 5251214 w 6127519"/>
              <a:gd name="connsiteY31" fmla="*/ 2250944 h 6858000"/>
              <a:gd name="connsiteX32" fmla="*/ 5250644 w 6127519"/>
              <a:gd name="connsiteY32" fmla="*/ 2266619 h 6858000"/>
              <a:gd name="connsiteX33" fmla="*/ 5293877 w 6127519"/>
              <a:gd name="connsiteY33" fmla="*/ 2368649 h 6858000"/>
              <a:gd name="connsiteX34" fmla="*/ 5311338 w 6127519"/>
              <a:gd name="connsiteY34" fmla="*/ 2404034 h 6858000"/>
              <a:gd name="connsiteX35" fmla="*/ 5338366 w 6127519"/>
              <a:gd name="connsiteY35" fmla="*/ 2465052 h 6858000"/>
              <a:gd name="connsiteX36" fmla="*/ 5371263 w 6127519"/>
              <a:gd name="connsiteY36" fmla="*/ 2586413 h 6858000"/>
              <a:gd name="connsiteX37" fmla="*/ 5407503 w 6127519"/>
              <a:gd name="connsiteY37" fmla="*/ 2786290 h 6858000"/>
              <a:gd name="connsiteX38" fmla="*/ 5407356 w 6127519"/>
              <a:gd name="connsiteY38" fmla="*/ 2787545 h 6858000"/>
              <a:gd name="connsiteX39" fmla="*/ 5457023 w 6127519"/>
              <a:gd name="connsiteY39" fmla="*/ 2858292 h 6858000"/>
              <a:gd name="connsiteX40" fmla="*/ 5479298 w 6127519"/>
              <a:gd name="connsiteY40" fmla="*/ 2947791 h 6858000"/>
              <a:gd name="connsiteX41" fmla="*/ 5481770 w 6127519"/>
              <a:gd name="connsiteY41" fmla="*/ 2951352 h 6858000"/>
              <a:gd name="connsiteX42" fmla="*/ 5482415 w 6127519"/>
              <a:gd name="connsiteY42" fmla="*/ 3004079 h 6858000"/>
              <a:gd name="connsiteX43" fmla="*/ 5503944 w 6127519"/>
              <a:gd name="connsiteY43" fmla="*/ 3123335 h 6858000"/>
              <a:gd name="connsiteX44" fmla="*/ 5516007 w 6127519"/>
              <a:gd name="connsiteY44" fmla="*/ 3258473 h 6858000"/>
              <a:gd name="connsiteX45" fmla="*/ 5589758 w 6127519"/>
              <a:gd name="connsiteY45" fmla="*/ 3453699 h 6858000"/>
              <a:gd name="connsiteX46" fmla="*/ 5596144 w 6127519"/>
              <a:gd name="connsiteY46" fmla="*/ 3534624 h 6858000"/>
              <a:gd name="connsiteX47" fmla="*/ 5597750 w 6127519"/>
              <a:gd name="connsiteY47" fmla="*/ 3534129 h 6858000"/>
              <a:gd name="connsiteX48" fmla="*/ 5599700 w 6127519"/>
              <a:gd name="connsiteY48" fmla="*/ 3547221 h 6858000"/>
              <a:gd name="connsiteX49" fmla="*/ 5615031 w 6127519"/>
              <a:gd name="connsiteY49" fmla="*/ 3557482 h 6858000"/>
              <a:gd name="connsiteX50" fmla="*/ 5618377 w 6127519"/>
              <a:gd name="connsiteY50" fmla="*/ 3588431 h 6858000"/>
              <a:gd name="connsiteX51" fmla="*/ 5612155 w 6127519"/>
              <a:gd name="connsiteY51" fmla="*/ 3589869 h 6858000"/>
              <a:gd name="connsiteX52" fmla="*/ 5620843 w 6127519"/>
              <a:gd name="connsiteY52" fmla="*/ 3606745 h 6858000"/>
              <a:gd name="connsiteX53" fmla="*/ 5655472 w 6127519"/>
              <a:gd name="connsiteY53" fmla="*/ 3678877 h 6858000"/>
              <a:gd name="connsiteX54" fmla="*/ 5683015 w 6127519"/>
              <a:gd name="connsiteY54" fmla="*/ 3762025 h 6858000"/>
              <a:gd name="connsiteX55" fmla="*/ 5696643 w 6127519"/>
              <a:gd name="connsiteY55" fmla="*/ 3773888 h 6858000"/>
              <a:gd name="connsiteX56" fmla="*/ 5707995 w 6127519"/>
              <a:gd name="connsiteY56" fmla="*/ 3781685 h 6858000"/>
              <a:gd name="connsiteX57" fmla="*/ 5768491 w 6127519"/>
              <a:gd name="connsiteY57" fmla="*/ 3914399 h 6858000"/>
              <a:gd name="connsiteX58" fmla="*/ 5793123 w 6127519"/>
              <a:gd name="connsiteY58" fmla="*/ 3969952 h 6858000"/>
              <a:gd name="connsiteX59" fmla="*/ 5808321 w 6127519"/>
              <a:gd name="connsiteY59" fmla="*/ 3988153 h 6858000"/>
              <a:gd name="connsiteX60" fmla="*/ 5825621 w 6127519"/>
              <a:gd name="connsiteY60" fmla="*/ 4015525 h 6858000"/>
              <a:gd name="connsiteX61" fmla="*/ 5860672 w 6127519"/>
              <a:gd name="connsiteY61" fmla="*/ 4061579 h 6858000"/>
              <a:gd name="connsiteX62" fmla="*/ 5872173 w 6127519"/>
              <a:gd name="connsiteY62" fmla="*/ 4088497 h 6858000"/>
              <a:gd name="connsiteX63" fmla="*/ 5894095 w 6127519"/>
              <a:gd name="connsiteY63" fmla="*/ 4128857 h 6858000"/>
              <a:gd name="connsiteX64" fmla="*/ 5903513 w 6127519"/>
              <a:gd name="connsiteY64" fmla="*/ 4187661 h 6858000"/>
              <a:gd name="connsiteX65" fmla="*/ 5917114 w 6127519"/>
              <a:gd name="connsiteY65" fmla="*/ 4213096 h 6858000"/>
              <a:gd name="connsiteX66" fmla="*/ 5924233 w 6127519"/>
              <a:gd name="connsiteY66" fmla="*/ 4242060 h 6858000"/>
              <a:gd name="connsiteX67" fmla="*/ 5928910 w 6127519"/>
              <a:gd name="connsiteY67" fmla="*/ 4300973 h 6858000"/>
              <a:gd name="connsiteX68" fmla="*/ 5939320 w 6127519"/>
              <a:gd name="connsiteY68" fmla="*/ 4340435 h 6858000"/>
              <a:gd name="connsiteX69" fmla="*/ 5946705 w 6127519"/>
              <a:gd name="connsiteY69" fmla="*/ 4428051 h 6858000"/>
              <a:gd name="connsiteX70" fmla="*/ 5949261 w 6127519"/>
              <a:gd name="connsiteY70" fmla="*/ 4449185 h 6858000"/>
              <a:gd name="connsiteX71" fmla="*/ 5968960 w 6127519"/>
              <a:gd name="connsiteY71" fmla="*/ 4482655 h 6858000"/>
              <a:gd name="connsiteX72" fmla="*/ 5980106 w 6127519"/>
              <a:gd name="connsiteY72" fmla="*/ 4585087 h 6858000"/>
              <a:gd name="connsiteX73" fmla="*/ 5998138 w 6127519"/>
              <a:gd name="connsiteY73" fmla="*/ 4697518 h 6858000"/>
              <a:gd name="connsiteX74" fmla="*/ 6007819 w 6127519"/>
              <a:gd name="connsiteY74" fmla="*/ 4858148 h 6858000"/>
              <a:gd name="connsiteX75" fmla="*/ 6007749 w 6127519"/>
              <a:gd name="connsiteY75" fmla="*/ 4964715 h 6858000"/>
              <a:gd name="connsiteX76" fmla="*/ 6005269 w 6127519"/>
              <a:gd name="connsiteY76" fmla="*/ 5150567 h 6858000"/>
              <a:gd name="connsiteX77" fmla="*/ 6001127 w 6127519"/>
              <a:gd name="connsiteY77" fmla="*/ 5164609 h 6858000"/>
              <a:gd name="connsiteX78" fmla="*/ 5998514 w 6127519"/>
              <a:gd name="connsiteY78" fmla="*/ 5189673 h 6858000"/>
              <a:gd name="connsiteX79" fmla="*/ 6018409 w 6127519"/>
              <a:gd name="connsiteY79" fmla="*/ 5227157 h 6858000"/>
              <a:gd name="connsiteX80" fmla="*/ 6036748 w 6127519"/>
              <a:gd name="connsiteY80" fmla="*/ 5322752 h 6858000"/>
              <a:gd name="connsiteX81" fmla="*/ 6036943 w 6127519"/>
              <a:gd name="connsiteY81" fmla="*/ 5329480 h 6858000"/>
              <a:gd name="connsiteX82" fmla="*/ 6037677 w 6127519"/>
              <a:gd name="connsiteY82" fmla="*/ 5354807 h 6858000"/>
              <a:gd name="connsiteX83" fmla="*/ 6039728 w 6127519"/>
              <a:gd name="connsiteY83" fmla="*/ 5359416 h 6858000"/>
              <a:gd name="connsiteX84" fmla="*/ 6053435 w 6127519"/>
              <a:gd name="connsiteY84" fmla="*/ 5387547 h 6858000"/>
              <a:gd name="connsiteX85" fmla="*/ 6065933 w 6127519"/>
              <a:gd name="connsiteY85" fmla="*/ 5443002 h 6858000"/>
              <a:gd name="connsiteX86" fmla="*/ 6068640 w 6127519"/>
              <a:gd name="connsiteY86" fmla="*/ 5474503 h 6858000"/>
              <a:gd name="connsiteX87" fmla="*/ 6080922 w 6127519"/>
              <a:gd name="connsiteY87" fmla="*/ 5561070 h 6858000"/>
              <a:gd name="connsiteX88" fmla="*/ 6096949 w 6127519"/>
              <a:gd name="connsiteY88" fmla="*/ 5648179 h 6858000"/>
              <a:gd name="connsiteX89" fmla="*/ 6125703 w 6127519"/>
              <a:gd name="connsiteY89" fmla="*/ 5692894 h 6858000"/>
              <a:gd name="connsiteX90" fmla="*/ 6121353 w 6127519"/>
              <a:gd name="connsiteY90" fmla="*/ 5721725 h 6858000"/>
              <a:gd name="connsiteX91" fmla="*/ 6121607 w 6127519"/>
              <a:gd name="connsiteY91" fmla="*/ 5721959 h 6858000"/>
              <a:gd name="connsiteX92" fmla="*/ 6127024 w 6127519"/>
              <a:gd name="connsiteY92" fmla="*/ 5786902 h 6858000"/>
              <a:gd name="connsiteX93" fmla="*/ 6127519 w 6127519"/>
              <a:gd name="connsiteY93" fmla="*/ 5865775 h 6858000"/>
              <a:gd name="connsiteX94" fmla="*/ 6119217 w 6127519"/>
              <a:gd name="connsiteY94" fmla="*/ 5888542 h 6858000"/>
              <a:gd name="connsiteX95" fmla="*/ 6102493 w 6127519"/>
              <a:gd name="connsiteY95" fmla="*/ 5928602 h 6858000"/>
              <a:gd name="connsiteX96" fmla="*/ 6056863 w 6127519"/>
              <a:gd name="connsiteY96" fmla="*/ 6000643 h 6858000"/>
              <a:gd name="connsiteX97" fmla="*/ 6045436 w 6127519"/>
              <a:gd name="connsiteY97" fmla="*/ 6124480 h 6858000"/>
              <a:gd name="connsiteX98" fmla="*/ 6030489 w 6127519"/>
              <a:gd name="connsiteY98" fmla="*/ 6317666 h 6858000"/>
              <a:gd name="connsiteX99" fmla="*/ 6007492 w 6127519"/>
              <a:gd name="connsiteY99" fmla="*/ 6440818 h 6858000"/>
              <a:gd name="connsiteX100" fmla="*/ 6009467 w 6127519"/>
              <a:gd name="connsiteY100" fmla="*/ 6487076 h 6858000"/>
              <a:gd name="connsiteX101" fmla="*/ 5995064 w 6127519"/>
              <a:gd name="connsiteY101" fmla="*/ 6540791 h 6858000"/>
              <a:gd name="connsiteX102" fmla="*/ 6004510 w 6127519"/>
              <a:gd name="connsiteY102" fmla="*/ 6599256 h 6858000"/>
              <a:gd name="connsiteX103" fmla="*/ 5986207 w 6127519"/>
              <a:gd name="connsiteY103" fmla="*/ 6695855 h 6858000"/>
              <a:gd name="connsiteX104" fmla="*/ 5979428 w 6127519"/>
              <a:gd name="connsiteY104" fmla="*/ 6754678 h 6858000"/>
              <a:gd name="connsiteX105" fmla="*/ 5983398 w 6127519"/>
              <a:gd name="connsiteY105" fmla="*/ 6778641 h 6858000"/>
              <a:gd name="connsiteX106" fmla="*/ 5984543 w 6127519"/>
              <a:gd name="connsiteY106" fmla="*/ 6811016 h 6858000"/>
              <a:gd name="connsiteX107" fmla="*/ 5979671 w 6127519"/>
              <a:gd name="connsiteY107" fmla="*/ 6858000 h 6858000"/>
              <a:gd name="connsiteX108" fmla="*/ 0 w 6127519"/>
              <a:gd name="connsiteY108" fmla="*/ 6858000 h 6858000"/>
              <a:gd name="connsiteX109" fmla="*/ 0 w 6127519"/>
              <a:gd name="connsiteY109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189234 w 6127519"/>
              <a:gd name="connsiteY18" fmla="*/ 1193495 h 6858000"/>
              <a:gd name="connsiteX19" fmla="*/ 5202769 w 6127519"/>
              <a:gd name="connsiteY19" fmla="*/ 1269450 h 6858000"/>
              <a:gd name="connsiteX20" fmla="*/ 5225968 w 6127519"/>
              <a:gd name="connsiteY20" fmla="*/ 1357994 h 6858000"/>
              <a:gd name="connsiteX21" fmla="*/ 5233819 w 6127519"/>
              <a:gd name="connsiteY21" fmla="*/ 1380922 h 6858000"/>
              <a:gd name="connsiteX22" fmla="*/ 5237226 w 6127519"/>
              <a:gd name="connsiteY22" fmla="*/ 1441327 h 6858000"/>
              <a:gd name="connsiteX23" fmla="*/ 5255653 w 6127519"/>
              <a:gd name="connsiteY23" fmla="*/ 1524712 h 6858000"/>
              <a:gd name="connsiteX24" fmla="*/ 5263491 w 6127519"/>
              <a:gd name="connsiteY24" fmla="*/ 1642938 h 6858000"/>
              <a:gd name="connsiteX25" fmla="*/ 5261314 w 6127519"/>
              <a:gd name="connsiteY25" fmla="*/ 1689177 h 6858000"/>
              <a:gd name="connsiteX26" fmla="*/ 5259788 w 6127519"/>
              <a:gd name="connsiteY26" fmla="*/ 1768516 h 6858000"/>
              <a:gd name="connsiteX27" fmla="*/ 5255696 w 6127519"/>
              <a:gd name="connsiteY27" fmla="*/ 1953770 h 6858000"/>
              <a:gd name="connsiteX28" fmla="*/ 5252592 w 6127519"/>
              <a:gd name="connsiteY28" fmla="*/ 2092210 h 6858000"/>
              <a:gd name="connsiteX29" fmla="*/ 5250104 w 6127519"/>
              <a:gd name="connsiteY29" fmla="*/ 2249166 h 6858000"/>
              <a:gd name="connsiteX30" fmla="*/ 5251214 w 6127519"/>
              <a:gd name="connsiteY30" fmla="*/ 2250944 h 6858000"/>
              <a:gd name="connsiteX31" fmla="*/ 5250644 w 6127519"/>
              <a:gd name="connsiteY31" fmla="*/ 2266619 h 6858000"/>
              <a:gd name="connsiteX32" fmla="*/ 5293877 w 6127519"/>
              <a:gd name="connsiteY32" fmla="*/ 2368649 h 6858000"/>
              <a:gd name="connsiteX33" fmla="*/ 5311338 w 6127519"/>
              <a:gd name="connsiteY33" fmla="*/ 2404034 h 6858000"/>
              <a:gd name="connsiteX34" fmla="*/ 5338366 w 6127519"/>
              <a:gd name="connsiteY34" fmla="*/ 2465052 h 6858000"/>
              <a:gd name="connsiteX35" fmla="*/ 5371263 w 6127519"/>
              <a:gd name="connsiteY35" fmla="*/ 2586413 h 6858000"/>
              <a:gd name="connsiteX36" fmla="*/ 5407503 w 6127519"/>
              <a:gd name="connsiteY36" fmla="*/ 2786290 h 6858000"/>
              <a:gd name="connsiteX37" fmla="*/ 5407356 w 6127519"/>
              <a:gd name="connsiteY37" fmla="*/ 2787545 h 6858000"/>
              <a:gd name="connsiteX38" fmla="*/ 5457023 w 6127519"/>
              <a:gd name="connsiteY38" fmla="*/ 2858292 h 6858000"/>
              <a:gd name="connsiteX39" fmla="*/ 5479298 w 6127519"/>
              <a:gd name="connsiteY39" fmla="*/ 2947791 h 6858000"/>
              <a:gd name="connsiteX40" fmla="*/ 5481770 w 6127519"/>
              <a:gd name="connsiteY40" fmla="*/ 2951352 h 6858000"/>
              <a:gd name="connsiteX41" fmla="*/ 5482415 w 6127519"/>
              <a:gd name="connsiteY41" fmla="*/ 3004079 h 6858000"/>
              <a:gd name="connsiteX42" fmla="*/ 5503944 w 6127519"/>
              <a:gd name="connsiteY42" fmla="*/ 3123335 h 6858000"/>
              <a:gd name="connsiteX43" fmla="*/ 5516007 w 6127519"/>
              <a:gd name="connsiteY43" fmla="*/ 3258473 h 6858000"/>
              <a:gd name="connsiteX44" fmla="*/ 5589758 w 6127519"/>
              <a:gd name="connsiteY44" fmla="*/ 3453699 h 6858000"/>
              <a:gd name="connsiteX45" fmla="*/ 5596144 w 6127519"/>
              <a:gd name="connsiteY45" fmla="*/ 3534624 h 6858000"/>
              <a:gd name="connsiteX46" fmla="*/ 5597750 w 6127519"/>
              <a:gd name="connsiteY46" fmla="*/ 3534129 h 6858000"/>
              <a:gd name="connsiteX47" fmla="*/ 5599700 w 6127519"/>
              <a:gd name="connsiteY47" fmla="*/ 3547221 h 6858000"/>
              <a:gd name="connsiteX48" fmla="*/ 5615031 w 6127519"/>
              <a:gd name="connsiteY48" fmla="*/ 3557482 h 6858000"/>
              <a:gd name="connsiteX49" fmla="*/ 5618377 w 6127519"/>
              <a:gd name="connsiteY49" fmla="*/ 3588431 h 6858000"/>
              <a:gd name="connsiteX50" fmla="*/ 5612155 w 6127519"/>
              <a:gd name="connsiteY50" fmla="*/ 3589869 h 6858000"/>
              <a:gd name="connsiteX51" fmla="*/ 5620843 w 6127519"/>
              <a:gd name="connsiteY51" fmla="*/ 3606745 h 6858000"/>
              <a:gd name="connsiteX52" fmla="*/ 5655472 w 6127519"/>
              <a:gd name="connsiteY52" fmla="*/ 3678877 h 6858000"/>
              <a:gd name="connsiteX53" fmla="*/ 5683015 w 6127519"/>
              <a:gd name="connsiteY53" fmla="*/ 3762025 h 6858000"/>
              <a:gd name="connsiteX54" fmla="*/ 5696643 w 6127519"/>
              <a:gd name="connsiteY54" fmla="*/ 3773888 h 6858000"/>
              <a:gd name="connsiteX55" fmla="*/ 5707995 w 6127519"/>
              <a:gd name="connsiteY55" fmla="*/ 3781685 h 6858000"/>
              <a:gd name="connsiteX56" fmla="*/ 5768491 w 6127519"/>
              <a:gd name="connsiteY56" fmla="*/ 3914399 h 6858000"/>
              <a:gd name="connsiteX57" fmla="*/ 5793123 w 6127519"/>
              <a:gd name="connsiteY57" fmla="*/ 3969952 h 6858000"/>
              <a:gd name="connsiteX58" fmla="*/ 5808321 w 6127519"/>
              <a:gd name="connsiteY58" fmla="*/ 3988153 h 6858000"/>
              <a:gd name="connsiteX59" fmla="*/ 5825621 w 6127519"/>
              <a:gd name="connsiteY59" fmla="*/ 4015525 h 6858000"/>
              <a:gd name="connsiteX60" fmla="*/ 5860672 w 6127519"/>
              <a:gd name="connsiteY60" fmla="*/ 4061579 h 6858000"/>
              <a:gd name="connsiteX61" fmla="*/ 5872173 w 6127519"/>
              <a:gd name="connsiteY61" fmla="*/ 4088497 h 6858000"/>
              <a:gd name="connsiteX62" fmla="*/ 5894095 w 6127519"/>
              <a:gd name="connsiteY62" fmla="*/ 4128857 h 6858000"/>
              <a:gd name="connsiteX63" fmla="*/ 5903513 w 6127519"/>
              <a:gd name="connsiteY63" fmla="*/ 4187661 h 6858000"/>
              <a:gd name="connsiteX64" fmla="*/ 5917114 w 6127519"/>
              <a:gd name="connsiteY64" fmla="*/ 4213096 h 6858000"/>
              <a:gd name="connsiteX65" fmla="*/ 5924233 w 6127519"/>
              <a:gd name="connsiteY65" fmla="*/ 4242060 h 6858000"/>
              <a:gd name="connsiteX66" fmla="*/ 5928910 w 6127519"/>
              <a:gd name="connsiteY66" fmla="*/ 4300973 h 6858000"/>
              <a:gd name="connsiteX67" fmla="*/ 5939320 w 6127519"/>
              <a:gd name="connsiteY67" fmla="*/ 4340435 h 6858000"/>
              <a:gd name="connsiteX68" fmla="*/ 5946705 w 6127519"/>
              <a:gd name="connsiteY68" fmla="*/ 4428051 h 6858000"/>
              <a:gd name="connsiteX69" fmla="*/ 5949261 w 6127519"/>
              <a:gd name="connsiteY69" fmla="*/ 4449185 h 6858000"/>
              <a:gd name="connsiteX70" fmla="*/ 5968960 w 6127519"/>
              <a:gd name="connsiteY70" fmla="*/ 4482655 h 6858000"/>
              <a:gd name="connsiteX71" fmla="*/ 5980106 w 6127519"/>
              <a:gd name="connsiteY71" fmla="*/ 4585087 h 6858000"/>
              <a:gd name="connsiteX72" fmla="*/ 5998138 w 6127519"/>
              <a:gd name="connsiteY72" fmla="*/ 4697518 h 6858000"/>
              <a:gd name="connsiteX73" fmla="*/ 6007819 w 6127519"/>
              <a:gd name="connsiteY73" fmla="*/ 4858148 h 6858000"/>
              <a:gd name="connsiteX74" fmla="*/ 6007749 w 6127519"/>
              <a:gd name="connsiteY74" fmla="*/ 4964715 h 6858000"/>
              <a:gd name="connsiteX75" fmla="*/ 6005269 w 6127519"/>
              <a:gd name="connsiteY75" fmla="*/ 5150567 h 6858000"/>
              <a:gd name="connsiteX76" fmla="*/ 6001127 w 6127519"/>
              <a:gd name="connsiteY76" fmla="*/ 5164609 h 6858000"/>
              <a:gd name="connsiteX77" fmla="*/ 5998514 w 6127519"/>
              <a:gd name="connsiteY77" fmla="*/ 5189673 h 6858000"/>
              <a:gd name="connsiteX78" fmla="*/ 6018409 w 6127519"/>
              <a:gd name="connsiteY78" fmla="*/ 5227157 h 6858000"/>
              <a:gd name="connsiteX79" fmla="*/ 6036748 w 6127519"/>
              <a:gd name="connsiteY79" fmla="*/ 5322752 h 6858000"/>
              <a:gd name="connsiteX80" fmla="*/ 6036943 w 6127519"/>
              <a:gd name="connsiteY80" fmla="*/ 5329480 h 6858000"/>
              <a:gd name="connsiteX81" fmla="*/ 6037677 w 6127519"/>
              <a:gd name="connsiteY81" fmla="*/ 5354807 h 6858000"/>
              <a:gd name="connsiteX82" fmla="*/ 6039728 w 6127519"/>
              <a:gd name="connsiteY82" fmla="*/ 5359416 h 6858000"/>
              <a:gd name="connsiteX83" fmla="*/ 6053435 w 6127519"/>
              <a:gd name="connsiteY83" fmla="*/ 5387547 h 6858000"/>
              <a:gd name="connsiteX84" fmla="*/ 6065933 w 6127519"/>
              <a:gd name="connsiteY84" fmla="*/ 5443002 h 6858000"/>
              <a:gd name="connsiteX85" fmla="*/ 6068640 w 6127519"/>
              <a:gd name="connsiteY85" fmla="*/ 5474503 h 6858000"/>
              <a:gd name="connsiteX86" fmla="*/ 6080922 w 6127519"/>
              <a:gd name="connsiteY86" fmla="*/ 5561070 h 6858000"/>
              <a:gd name="connsiteX87" fmla="*/ 6096949 w 6127519"/>
              <a:gd name="connsiteY87" fmla="*/ 5648179 h 6858000"/>
              <a:gd name="connsiteX88" fmla="*/ 6125703 w 6127519"/>
              <a:gd name="connsiteY88" fmla="*/ 5692894 h 6858000"/>
              <a:gd name="connsiteX89" fmla="*/ 6121353 w 6127519"/>
              <a:gd name="connsiteY89" fmla="*/ 5721725 h 6858000"/>
              <a:gd name="connsiteX90" fmla="*/ 6121607 w 6127519"/>
              <a:gd name="connsiteY90" fmla="*/ 5721959 h 6858000"/>
              <a:gd name="connsiteX91" fmla="*/ 6127024 w 6127519"/>
              <a:gd name="connsiteY91" fmla="*/ 5786902 h 6858000"/>
              <a:gd name="connsiteX92" fmla="*/ 6127519 w 6127519"/>
              <a:gd name="connsiteY92" fmla="*/ 5865775 h 6858000"/>
              <a:gd name="connsiteX93" fmla="*/ 6119217 w 6127519"/>
              <a:gd name="connsiteY93" fmla="*/ 5888542 h 6858000"/>
              <a:gd name="connsiteX94" fmla="*/ 6102493 w 6127519"/>
              <a:gd name="connsiteY94" fmla="*/ 5928602 h 6858000"/>
              <a:gd name="connsiteX95" fmla="*/ 6056863 w 6127519"/>
              <a:gd name="connsiteY95" fmla="*/ 6000643 h 6858000"/>
              <a:gd name="connsiteX96" fmla="*/ 6045436 w 6127519"/>
              <a:gd name="connsiteY96" fmla="*/ 6124480 h 6858000"/>
              <a:gd name="connsiteX97" fmla="*/ 6030489 w 6127519"/>
              <a:gd name="connsiteY97" fmla="*/ 6317666 h 6858000"/>
              <a:gd name="connsiteX98" fmla="*/ 6007492 w 6127519"/>
              <a:gd name="connsiteY98" fmla="*/ 6440818 h 6858000"/>
              <a:gd name="connsiteX99" fmla="*/ 6009467 w 6127519"/>
              <a:gd name="connsiteY99" fmla="*/ 6487076 h 6858000"/>
              <a:gd name="connsiteX100" fmla="*/ 5995064 w 6127519"/>
              <a:gd name="connsiteY100" fmla="*/ 6540791 h 6858000"/>
              <a:gd name="connsiteX101" fmla="*/ 6004510 w 6127519"/>
              <a:gd name="connsiteY101" fmla="*/ 6599256 h 6858000"/>
              <a:gd name="connsiteX102" fmla="*/ 5986207 w 6127519"/>
              <a:gd name="connsiteY102" fmla="*/ 6695855 h 6858000"/>
              <a:gd name="connsiteX103" fmla="*/ 5979428 w 6127519"/>
              <a:gd name="connsiteY103" fmla="*/ 6754678 h 6858000"/>
              <a:gd name="connsiteX104" fmla="*/ 5983398 w 6127519"/>
              <a:gd name="connsiteY104" fmla="*/ 6778641 h 6858000"/>
              <a:gd name="connsiteX105" fmla="*/ 5984543 w 6127519"/>
              <a:gd name="connsiteY105" fmla="*/ 6811016 h 6858000"/>
              <a:gd name="connsiteX106" fmla="*/ 5979671 w 6127519"/>
              <a:gd name="connsiteY106" fmla="*/ 6858000 h 6858000"/>
              <a:gd name="connsiteX107" fmla="*/ 0 w 6127519"/>
              <a:gd name="connsiteY107" fmla="*/ 6858000 h 6858000"/>
              <a:gd name="connsiteX108" fmla="*/ 0 w 6127519"/>
              <a:gd name="connsiteY108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21088 w 6127519"/>
              <a:gd name="connsiteY13" fmla="*/ 860193 h 6858000"/>
              <a:gd name="connsiteX14" fmla="*/ 5230806 w 6127519"/>
              <a:gd name="connsiteY14" fmla="*/ 961354 h 6858000"/>
              <a:gd name="connsiteX15" fmla="*/ 5201018 w 6127519"/>
              <a:gd name="connsiteY15" fmla="*/ 1095027 h 6858000"/>
              <a:gd name="connsiteX16" fmla="*/ 5202153 w 6127519"/>
              <a:gd name="connsiteY16" fmla="*/ 1133224 h 6858000"/>
              <a:gd name="connsiteX17" fmla="*/ 5189234 w 6127519"/>
              <a:gd name="connsiteY17" fmla="*/ 1193495 h 6858000"/>
              <a:gd name="connsiteX18" fmla="*/ 5202769 w 6127519"/>
              <a:gd name="connsiteY18" fmla="*/ 1269450 h 6858000"/>
              <a:gd name="connsiteX19" fmla="*/ 5225968 w 6127519"/>
              <a:gd name="connsiteY19" fmla="*/ 1357994 h 6858000"/>
              <a:gd name="connsiteX20" fmla="*/ 5233819 w 6127519"/>
              <a:gd name="connsiteY20" fmla="*/ 1380922 h 6858000"/>
              <a:gd name="connsiteX21" fmla="*/ 5237226 w 6127519"/>
              <a:gd name="connsiteY21" fmla="*/ 1441327 h 6858000"/>
              <a:gd name="connsiteX22" fmla="*/ 5255653 w 6127519"/>
              <a:gd name="connsiteY22" fmla="*/ 1524712 h 6858000"/>
              <a:gd name="connsiteX23" fmla="*/ 5263491 w 6127519"/>
              <a:gd name="connsiteY23" fmla="*/ 1642938 h 6858000"/>
              <a:gd name="connsiteX24" fmla="*/ 5261314 w 6127519"/>
              <a:gd name="connsiteY24" fmla="*/ 1689177 h 6858000"/>
              <a:gd name="connsiteX25" fmla="*/ 5259788 w 6127519"/>
              <a:gd name="connsiteY25" fmla="*/ 1768516 h 6858000"/>
              <a:gd name="connsiteX26" fmla="*/ 5255696 w 6127519"/>
              <a:gd name="connsiteY26" fmla="*/ 1953770 h 6858000"/>
              <a:gd name="connsiteX27" fmla="*/ 5252592 w 6127519"/>
              <a:gd name="connsiteY27" fmla="*/ 2092210 h 6858000"/>
              <a:gd name="connsiteX28" fmla="*/ 5250104 w 6127519"/>
              <a:gd name="connsiteY28" fmla="*/ 2249166 h 6858000"/>
              <a:gd name="connsiteX29" fmla="*/ 5251214 w 6127519"/>
              <a:gd name="connsiteY29" fmla="*/ 2250944 h 6858000"/>
              <a:gd name="connsiteX30" fmla="*/ 5250644 w 6127519"/>
              <a:gd name="connsiteY30" fmla="*/ 2266619 h 6858000"/>
              <a:gd name="connsiteX31" fmla="*/ 5293877 w 6127519"/>
              <a:gd name="connsiteY31" fmla="*/ 2368649 h 6858000"/>
              <a:gd name="connsiteX32" fmla="*/ 5311338 w 6127519"/>
              <a:gd name="connsiteY32" fmla="*/ 2404034 h 6858000"/>
              <a:gd name="connsiteX33" fmla="*/ 5338366 w 6127519"/>
              <a:gd name="connsiteY33" fmla="*/ 2465052 h 6858000"/>
              <a:gd name="connsiteX34" fmla="*/ 5371263 w 6127519"/>
              <a:gd name="connsiteY34" fmla="*/ 2586413 h 6858000"/>
              <a:gd name="connsiteX35" fmla="*/ 5407503 w 6127519"/>
              <a:gd name="connsiteY35" fmla="*/ 2786290 h 6858000"/>
              <a:gd name="connsiteX36" fmla="*/ 5407356 w 6127519"/>
              <a:gd name="connsiteY36" fmla="*/ 2787545 h 6858000"/>
              <a:gd name="connsiteX37" fmla="*/ 5457023 w 6127519"/>
              <a:gd name="connsiteY37" fmla="*/ 2858292 h 6858000"/>
              <a:gd name="connsiteX38" fmla="*/ 5479298 w 6127519"/>
              <a:gd name="connsiteY38" fmla="*/ 2947791 h 6858000"/>
              <a:gd name="connsiteX39" fmla="*/ 5481770 w 6127519"/>
              <a:gd name="connsiteY39" fmla="*/ 2951352 h 6858000"/>
              <a:gd name="connsiteX40" fmla="*/ 5482415 w 6127519"/>
              <a:gd name="connsiteY40" fmla="*/ 3004079 h 6858000"/>
              <a:gd name="connsiteX41" fmla="*/ 5503944 w 6127519"/>
              <a:gd name="connsiteY41" fmla="*/ 3123335 h 6858000"/>
              <a:gd name="connsiteX42" fmla="*/ 5516007 w 6127519"/>
              <a:gd name="connsiteY42" fmla="*/ 3258473 h 6858000"/>
              <a:gd name="connsiteX43" fmla="*/ 5589758 w 6127519"/>
              <a:gd name="connsiteY43" fmla="*/ 3453699 h 6858000"/>
              <a:gd name="connsiteX44" fmla="*/ 5596144 w 6127519"/>
              <a:gd name="connsiteY44" fmla="*/ 3534624 h 6858000"/>
              <a:gd name="connsiteX45" fmla="*/ 5597750 w 6127519"/>
              <a:gd name="connsiteY45" fmla="*/ 3534129 h 6858000"/>
              <a:gd name="connsiteX46" fmla="*/ 5599700 w 6127519"/>
              <a:gd name="connsiteY46" fmla="*/ 3547221 h 6858000"/>
              <a:gd name="connsiteX47" fmla="*/ 5615031 w 6127519"/>
              <a:gd name="connsiteY47" fmla="*/ 3557482 h 6858000"/>
              <a:gd name="connsiteX48" fmla="*/ 5618377 w 6127519"/>
              <a:gd name="connsiteY48" fmla="*/ 3588431 h 6858000"/>
              <a:gd name="connsiteX49" fmla="*/ 5612155 w 6127519"/>
              <a:gd name="connsiteY49" fmla="*/ 3589869 h 6858000"/>
              <a:gd name="connsiteX50" fmla="*/ 5620843 w 6127519"/>
              <a:gd name="connsiteY50" fmla="*/ 3606745 h 6858000"/>
              <a:gd name="connsiteX51" fmla="*/ 5655472 w 6127519"/>
              <a:gd name="connsiteY51" fmla="*/ 3678877 h 6858000"/>
              <a:gd name="connsiteX52" fmla="*/ 5683015 w 6127519"/>
              <a:gd name="connsiteY52" fmla="*/ 3762025 h 6858000"/>
              <a:gd name="connsiteX53" fmla="*/ 5696643 w 6127519"/>
              <a:gd name="connsiteY53" fmla="*/ 3773888 h 6858000"/>
              <a:gd name="connsiteX54" fmla="*/ 5707995 w 6127519"/>
              <a:gd name="connsiteY54" fmla="*/ 3781685 h 6858000"/>
              <a:gd name="connsiteX55" fmla="*/ 5768491 w 6127519"/>
              <a:gd name="connsiteY55" fmla="*/ 3914399 h 6858000"/>
              <a:gd name="connsiteX56" fmla="*/ 5793123 w 6127519"/>
              <a:gd name="connsiteY56" fmla="*/ 3969952 h 6858000"/>
              <a:gd name="connsiteX57" fmla="*/ 5808321 w 6127519"/>
              <a:gd name="connsiteY57" fmla="*/ 3988153 h 6858000"/>
              <a:gd name="connsiteX58" fmla="*/ 5825621 w 6127519"/>
              <a:gd name="connsiteY58" fmla="*/ 4015525 h 6858000"/>
              <a:gd name="connsiteX59" fmla="*/ 5860672 w 6127519"/>
              <a:gd name="connsiteY59" fmla="*/ 4061579 h 6858000"/>
              <a:gd name="connsiteX60" fmla="*/ 5872173 w 6127519"/>
              <a:gd name="connsiteY60" fmla="*/ 4088497 h 6858000"/>
              <a:gd name="connsiteX61" fmla="*/ 5894095 w 6127519"/>
              <a:gd name="connsiteY61" fmla="*/ 4128857 h 6858000"/>
              <a:gd name="connsiteX62" fmla="*/ 5903513 w 6127519"/>
              <a:gd name="connsiteY62" fmla="*/ 4187661 h 6858000"/>
              <a:gd name="connsiteX63" fmla="*/ 5917114 w 6127519"/>
              <a:gd name="connsiteY63" fmla="*/ 4213096 h 6858000"/>
              <a:gd name="connsiteX64" fmla="*/ 5924233 w 6127519"/>
              <a:gd name="connsiteY64" fmla="*/ 4242060 h 6858000"/>
              <a:gd name="connsiteX65" fmla="*/ 5928910 w 6127519"/>
              <a:gd name="connsiteY65" fmla="*/ 4300973 h 6858000"/>
              <a:gd name="connsiteX66" fmla="*/ 5939320 w 6127519"/>
              <a:gd name="connsiteY66" fmla="*/ 4340435 h 6858000"/>
              <a:gd name="connsiteX67" fmla="*/ 5946705 w 6127519"/>
              <a:gd name="connsiteY67" fmla="*/ 4428051 h 6858000"/>
              <a:gd name="connsiteX68" fmla="*/ 5949261 w 6127519"/>
              <a:gd name="connsiteY68" fmla="*/ 4449185 h 6858000"/>
              <a:gd name="connsiteX69" fmla="*/ 5968960 w 6127519"/>
              <a:gd name="connsiteY69" fmla="*/ 4482655 h 6858000"/>
              <a:gd name="connsiteX70" fmla="*/ 5980106 w 6127519"/>
              <a:gd name="connsiteY70" fmla="*/ 4585087 h 6858000"/>
              <a:gd name="connsiteX71" fmla="*/ 5998138 w 6127519"/>
              <a:gd name="connsiteY71" fmla="*/ 4697518 h 6858000"/>
              <a:gd name="connsiteX72" fmla="*/ 6007819 w 6127519"/>
              <a:gd name="connsiteY72" fmla="*/ 4858148 h 6858000"/>
              <a:gd name="connsiteX73" fmla="*/ 6007749 w 6127519"/>
              <a:gd name="connsiteY73" fmla="*/ 4964715 h 6858000"/>
              <a:gd name="connsiteX74" fmla="*/ 6005269 w 6127519"/>
              <a:gd name="connsiteY74" fmla="*/ 5150567 h 6858000"/>
              <a:gd name="connsiteX75" fmla="*/ 6001127 w 6127519"/>
              <a:gd name="connsiteY75" fmla="*/ 5164609 h 6858000"/>
              <a:gd name="connsiteX76" fmla="*/ 5998514 w 6127519"/>
              <a:gd name="connsiteY76" fmla="*/ 5189673 h 6858000"/>
              <a:gd name="connsiteX77" fmla="*/ 6018409 w 6127519"/>
              <a:gd name="connsiteY77" fmla="*/ 5227157 h 6858000"/>
              <a:gd name="connsiteX78" fmla="*/ 6036748 w 6127519"/>
              <a:gd name="connsiteY78" fmla="*/ 5322752 h 6858000"/>
              <a:gd name="connsiteX79" fmla="*/ 6036943 w 6127519"/>
              <a:gd name="connsiteY79" fmla="*/ 5329480 h 6858000"/>
              <a:gd name="connsiteX80" fmla="*/ 6037677 w 6127519"/>
              <a:gd name="connsiteY80" fmla="*/ 5354807 h 6858000"/>
              <a:gd name="connsiteX81" fmla="*/ 6039728 w 6127519"/>
              <a:gd name="connsiteY81" fmla="*/ 5359416 h 6858000"/>
              <a:gd name="connsiteX82" fmla="*/ 6053435 w 6127519"/>
              <a:gd name="connsiteY82" fmla="*/ 5387547 h 6858000"/>
              <a:gd name="connsiteX83" fmla="*/ 6065933 w 6127519"/>
              <a:gd name="connsiteY83" fmla="*/ 5443002 h 6858000"/>
              <a:gd name="connsiteX84" fmla="*/ 6068640 w 6127519"/>
              <a:gd name="connsiteY84" fmla="*/ 5474503 h 6858000"/>
              <a:gd name="connsiteX85" fmla="*/ 6080922 w 6127519"/>
              <a:gd name="connsiteY85" fmla="*/ 5561070 h 6858000"/>
              <a:gd name="connsiteX86" fmla="*/ 6096949 w 6127519"/>
              <a:gd name="connsiteY86" fmla="*/ 5648179 h 6858000"/>
              <a:gd name="connsiteX87" fmla="*/ 6125703 w 6127519"/>
              <a:gd name="connsiteY87" fmla="*/ 5692894 h 6858000"/>
              <a:gd name="connsiteX88" fmla="*/ 6121353 w 6127519"/>
              <a:gd name="connsiteY88" fmla="*/ 5721725 h 6858000"/>
              <a:gd name="connsiteX89" fmla="*/ 6121607 w 6127519"/>
              <a:gd name="connsiteY89" fmla="*/ 5721959 h 6858000"/>
              <a:gd name="connsiteX90" fmla="*/ 6127024 w 6127519"/>
              <a:gd name="connsiteY90" fmla="*/ 5786902 h 6858000"/>
              <a:gd name="connsiteX91" fmla="*/ 6127519 w 6127519"/>
              <a:gd name="connsiteY91" fmla="*/ 5865775 h 6858000"/>
              <a:gd name="connsiteX92" fmla="*/ 6119217 w 6127519"/>
              <a:gd name="connsiteY92" fmla="*/ 5888542 h 6858000"/>
              <a:gd name="connsiteX93" fmla="*/ 6102493 w 6127519"/>
              <a:gd name="connsiteY93" fmla="*/ 5928602 h 6858000"/>
              <a:gd name="connsiteX94" fmla="*/ 6056863 w 6127519"/>
              <a:gd name="connsiteY94" fmla="*/ 6000643 h 6858000"/>
              <a:gd name="connsiteX95" fmla="*/ 6045436 w 6127519"/>
              <a:gd name="connsiteY95" fmla="*/ 6124480 h 6858000"/>
              <a:gd name="connsiteX96" fmla="*/ 6030489 w 6127519"/>
              <a:gd name="connsiteY96" fmla="*/ 6317666 h 6858000"/>
              <a:gd name="connsiteX97" fmla="*/ 6007492 w 6127519"/>
              <a:gd name="connsiteY97" fmla="*/ 6440818 h 6858000"/>
              <a:gd name="connsiteX98" fmla="*/ 6009467 w 6127519"/>
              <a:gd name="connsiteY98" fmla="*/ 6487076 h 6858000"/>
              <a:gd name="connsiteX99" fmla="*/ 5995064 w 6127519"/>
              <a:gd name="connsiteY99" fmla="*/ 6540791 h 6858000"/>
              <a:gd name="connsiteX100" fmla="*/ 6004510 w 6127519"/>
              <a:gd name="connsiteY100" fmla="*/ 6599256 h 6858000"/>
              <a:gd name="connsiteX101" fmla="*/ 5986207 w 6127519"/>
              <a:gd name="connsiteY101" fmla="*/ 6695855 h 6858000"/>
              <a:gd name="connsiteX102" fmla="*/ 5979428 w 6127519"/>
              <a:gd name="connsiteY102" fmla="*/ 6754678 h 6858000"/>
              <a:gd name="connsiteX103" fmla="*/ 5983398 w 6127519"/>
              <a:gd name="connsiteY103" fmla="*/ 6778641 h 6858000"/>
              <a:gd name="connsiteX104" fmla="*/ 5984543 w 6127519"/>
              <a:gd name="connsiteY104" fmla="*/ 6811016 h 6858000"/>
              <a:gd name="connsiteX105" fmla="*/ 5979671 w 6127519"/>
              <a:gd name="connsiteY105" fmla="*/ 6858000 h 6858000"/>
              <a:gd name="connsiteX106" fmla="*/ 0 w 6127519"/>
              <a:gd name="connsiteY106" fmla="*/ 6858000 h 6858000"/>
              <a:gd name="connsiteX107" fmla="*/ 0 w 6127519"/>
              <a:gd name="connsiteY107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21088 w 6127519"/>
              <a:gd name="connsiteY13" fmla="*/ 860193 h 6858000"/>
              <a:gd name="connsiteX14" fmla="*/ 5230806 w 6127519"/>
              <a:gd name="connsiteY14" fmla="*/ 961354 h 6858000"/>
              <a:gd name="connsiteX15" fmla="*/ 5201018 w 6127519"/>
              <a:gd name="connsiteY15" fmla="*/ 1095027 h 6858000"/>
              <a:gd name="connsiteX16" fmla="*/ 5202153 w 6127519"/>
              <a:gd name="connsiteY16" fmla="*/ 1133224 h 6858000"/>
              <a:gd name="connsiteX17" fmla="*/ 5189234 w 6127519"/>
              <a:gd name="connsiteY17" fmla="*/ 1193495 h 6858000"/>
              <a:gd name="connsiteX18" fmla="*/ 5202769 w 6127519"/>
              <a:gd name="connsiteY18" fmla="*/ 1269450 h 6858000"/>
              <a:gd name="connsiteX19" fmla="*/ 5225968 w 6127519"/>
              <a:gd name="connsiteY19" fmla="*/ 1357994 h 6858000"/>
              <a:gd name="connsiteX20" fmla="*/ 5233819 w 6127519"/>
              <a:gd name="connsiteY20" fmla="*/ 1380922 h 6858000"/>
              <a:gd name="connsiteX21" fmla="*/ 5237226 w 6127519"/>
              <a:gd name="connsiteY21" fmla="*/ 1441327 h 6858000"/>
              <a:gd name="connsiteX22" fmla="*/ 5255653 w 6127519"/>
              <a:gd name="connsiteY22" fmla="*/ 1524712 h 6858000"/>
              <a:gd name="connsiteX23" fmla="*/ 5263491 w 6127519"/>
              <a:gd name="connsiteY23" fmla="*/ 1642938 h 6858000"/>
              <a:gd name="connsiteX24" fmla="*/ 5261314 w 6127519"/>
              <a:gd name="connsiteY24" fmla="*/ 1689177 h 6858000"/>
              <a:gd name="connsiteX25" fmla="*/ 5259788 w 6127519"/>
              <a:gd name="connsiteY25" fmla="*/ 1768516 h 6858000"/>
              <a:gd name="connsiteX26" fmla="*/ 5255696 w 6127519"/>
              <a:gd name="connsiteY26" fmla="*/ 1953770 h 6858000"/>
              <a:gd name="connsiteX27" fmla="*/ 5252592 w 6127519"/>
              <a:gd name="connsiteY27" fmla="*/ 2092210 h 6858000"/>
              <a:gd name="connsiteX28" fmla="*/ 5250104 w 6127519"/>
              <a:gd name="connsiteY28" fmla="*/ 2249166 h 6858000"/>
              <a:gd name="connsiteX29" fmla="*/ 5251214 w 6127519"/>
              <a:gd name="connsiteY29" fmla="*/ 2250944 h 6858000"/>
              <a:gd name="connsiteX30" fmla="*/ 5250644 w 6127519"/>
              <a:gd name="connsiteY30" fmla="*/ 2266619 h 6858000"/>
              <a:gd name="connsiteX31" fmla="*/ 5293877 w 6127519"/>
              <a:gd name="connsiteY31" fmla="*/ 2368649 h 6858000"/>
              <a:gd name="connsiteX32" fmla="*/ 5311338 w 6127519"/>
              <a:gd name="connsiteY32" fmla="*/ 2404034 h 6858000"/>
              <a:gd name="connsiteX33" fmla="*/ 5338366 w 6127519"/>
              <a:gd name="connsiteY33" fmla="*/ 2465052 h 6858000"/>
              <a:gd name="connsiteX34" fmla="*/ 5371263 w 6127519"/>
              <a:gd name="connsiteY34" fmla="*/ 2586413 h 6858000"/>
              <a:gd name="connsiteX35" fmla="*/ 5407503 w 6127519"/>
              <a:gd name="connsiteY35" fmla="*/ 2786290 h 6858000"/>
              <a:gd name="connsiteX36" fmla="*/ 5407356 w 6127519"/>
              <a:gd name="connsiteY36" fmla="*/ 2787545 h 6858000"/>
              <a:gd name="connsiteX37" fmla="*/ 5457023 w 6127519"/>
              <a:gd name="connsiteY37" fmla="*/ 2858292 h 6858000"/>
              <a:gd name="connsiteX38" fmla="*/ 5479298 w 6127519"/>
              <a:gd name="connsiteY38" fmla="*/ 2947791 h 6858000"/>
              <a:gd name="connsiteX39" fmla="*/ 5481770 w 6127519"/>
              <a:gd name="connsiteY39" fmla="*/ 2951352 h 6858000"/>
              <a:gd name="connsiteX40" fmla="*/ 5482415 w 6127519"/>
              <a:gd name="connsiteY40" fmla="*/ 3004079 h 6858000"/>
              <a:gd name="connsiteX41" fmla="*/ 5503944 w 6127519"/>
              <a:gd name="connsiteY41" fmla="*/ 3123335 h 6858000"/>
              <a:gd name="connsiteX42" fmla="*/ 5516007 w 6127519"/>
              <a:gd name="connsiteY42" fmla="*/ 3258473 h 6858000"/>
              <a:gd name="connsiteX43" fmla="*/ 5589758 w 6127519"/>
              <a:gd name="connsiteY43" fmla="*/ 3453699 h 6858000"/>
              <a:gd name="connsiteX44" fmla="*/ 5596144 w 6127519"/>
              <a:gd name="connsiteY44" fmla="*/ 3534624 h 6858000"/>
              <a:gd name="connsiteX45" fmla="*/ 5597750 w 6127519"/>
              <a:gd name="connsiteY45" fmla="*/ 3534129 h 6858000"/>
              <a:gd name="connsiteX46" fmla="*/ 5599700 w 6127519"/>
              <a:gd name="connsiteY46" fmla="*/ 3547221 h 6858000"/>
              <a:gd name="connsiteX47" fmla="*/ 5615031 w 6127519"/>
              <a:gd name="connsiteY47" fmla="*/ 3557482 h 6858000"/>
              <a:gd name="connsiteX48" fmla="*/ 5618377 w 6127519"/>
              <a:gd name="connsiteY48" fmla="*/ 3588431 h 6858000"/>
              <a:gd name="connsiteX49" fmla="*/ 5612155 w 6127519"/>
              <a:gd name="connsiteY49" fmla="*/ 3589869 h 6858000"/>
              <a:gd name="connsiteX50" fmla="*/ 5620843 w 6127519"/>
              <a:gd name="connsiteY50" fmla="*/ 3606745 h 6858000"/>
              <a:gd name="connsiteX51" fmla="*/ 5655472 w 6127519"/>
              <a:gd name="connsiteY51" fmla="*/ 3678877 h 6858000"/>
              <a:gd name="connsiteX52" fmla="*/ 5683015 w 6127519"/>
              <a:gd name="connsiteY52" fmla="*/ 3762025 h 6858000"/>
              <a:gd name="connsiteX53" fmla="*/ 5696643 w 6127519"/>
              <a:gd name="connsiteY53" fmla="*/ 3773888 h 6858000"/>
              <a:gd name="connsiteX54" fmla="*/ 5707995 w 6127519"/>
              <a:gd name="connsiteY54" fmla="*/ 3781685 h 6858000"/>
              <a:gd name="connsiteX55" fmla="*/ 5768491 w 6127519"/>
              <a:gd name="connsiteY55" fmla="*/ 3914399 h 6858000"/>
              <a:gd name="connsiteX56" fmla="*/ 5793123 w 6127519"/>
              <a:gd name="connsiteY56" fmla="*/ 3969952 h 6858000"/>
              <a:gd name="connsiteX57" fmla="*/ 5808321 w 6127519"/>
              <a:gd name="connsiteY57" fmla="*/ 3988153 h 6858000"/>
              <a:gd name="connsiteX58" fmla="*/ 5825621 w 6127519"/>
              <a:gd name="connsiteY58" fmla="*/ 4015525 h 6858000"/>
              <a:gd name="connsiteX59" fmla="*/ 5860672 w 6127519"/>
              <a:gd name="connsiteY59" fmla="*/ 4061579 h 6858000"/>
              <a:gd name="connsiteX60" fmla="*/ 5872173 w 6127519"/>
              <a:gd name="connsiteY60" fmla="*/ 4088497 h 6858000"/>
              <a:gd name="connsiteX61" fmla="*/ 5894095 w 6127519"/>
              <a:gd name="connsiteY61" fmla="*/ 4128857 h 6858000"/>
              <a:gd name="connsiteX62" fmla="*/ 5903513 w 6127519"/>
              <a:gd name="connsiteY62" fmla="*/ 4187661 h 6858000"/>
              <a:gd name="connsiteX63" fmla="*/ 5917114 w 6127519"/>
              <a:gd name="connsiteY63" fmla="*/ 4213096 h 6858000"/>
              <a:gd name="connsiteX64" fmla="*/ 5924233 w 6127519"/>
              <a:gd name="connsiteY64" fmla="*/ 4242060 h 6858000"/>
              <a:gd name="connsiteX65" fmla="*/ 5928910 w 6127519"/>
              <a:gd name="connsiteY65" fmla="*/ 4300973 h 6858000"/>
              <a:gd name="connsiteX66" fmla="*/ 5939320 w 6127519"/>
              <a:gd name="connsiteY66" fmla="*/ 4340435 h 6858000"/>
              <a:gd name="connsiteX67" fmla="*/ 5946705 w 6127519"/>
              <a:gd name="connsiteY67" fmla="*/ 4428051 h 6858000"/>
              <a:gd name="connsiteX68" fmla="*/ 5949261 w 6127519"/>
              <a:gd name="connsiteY68" fmla="*/ 4449185 h 6858000"/>
              <a:gd name="connsiteX69" fmla="*/ 5968960 w 6127519"/>
              <a:gd name="connsiteY69" fmla="*/ 4482655 h 6858000"/>
              <a:gd name="connsiteX70" fmla="*/ 5980106 w 6127519"/>
              <a:gd name="connsiteY70" fmla="*/ 4585087 h 6858000"/>
              <a:gd name="connsiteX71" fmla="*/ 5998138 w 6127519"/>
              <a:gd name="connsiteY71" fmla="*/ 4697518 h 6858000"/>
              <a:gd name="connsiteX72" fmla="*/ 6007819 w 6127519"/>
              <a:gd name="connsiteY72" fmla="*/ 4858148 h 6858000"/>
              <a:gd name="connsiteX73" fmla="*/ 6007749 w 6127519"/>
              <a:gd name="connsiteY73" fmla="*/ 4964715 h 6858000"/>
              <a:gd name="connsiteX74" fmla="*/ 6005269 w 6127519"/>
              <a:gd name="connsiteY74" fmla="*/ 5150567 h 6858000"/>
              <a:gd name="connsiteX75" fmla="*/ 6001127 w 6127519"/>
              <a:gd name="connsiteY75" fmla="*/ 5164609 h 6858000"/>
              <a:gd name="connsiteX76" fmla="*/ 5998514 w 6127519"/>
              <a:gd name="connsiteY76" fmla="*/ 5189673 h 6858000"/>
              <a:gd name="connsiteX77" fmla="*/ 6018409 w 6127519"/>
              <a:gd name="connsiteY77" fmla="*/ 5227157 h 6858000"/>
              <a:gd name="connsiteX78" fmla="*/ 6036748 w 6127519"/>
              <a:gd name="connsiteY78" fmla="*/ 5322752 h 6858000"/>
              <a:gd name="connsiteX79" fmla="*/ 6036943 w 6127519"/>
              <a:gd name="connsiteY79" fmla="*/ 5329480 h 6858000"/>
              <a:gd name="connsiteX80" fmla="*/ 6037677 w 6127519"/>
              <a:gd name="connsiteY80" fmla="*/ 5354807 h 6858000"/>
              <a:gd name="connsiteX81" fmla="*/ 6039728 w 6127519"/>
              <a:gd name="connsiteY81" fmla="*/ 5359416 h 6858000"/>
              <a:gd name="connsiteX82" fmla="*/ 6053435 w 6127519"/>
              <a:gd name="connsiteY82" fmla="*/ 5387547 h 6858000"/>
              <a:gd name="connsiteX83" fmla="*/ 6065933 w 6127519"/>
              <a:gd name="connsiteY83" fmla="*/ 5443002 h 6858000"/>
              <a:gd name="connsiteX84" fmla="*/ 6068640 w 6127519"/>
              <a:gd name="connsiteY84" fmla="*/ 5474503 h 6858000"/>
              <a:gd name="connsiteX85" fmla="*/ 6080922 w 6127519"/>
              <a:gd name="connsiteY85" fmla="*/ 5561070 h 6858000"/>
              <a:gd name="connsiteX86" fmla="*/ 6096949 w 6127519"/>
              <a:gd name="connsiteY86" fmla="*/ 5648179 h 6858000"/>
              <a:gd name="connsiteX87" fmla="*/ 6121353 w 6127519"/>
              <a:gd name="connsiteY87" fmla="*/ 5721725 h 6858000"/>
              <a:gd name="connsiteX88" fmla="*/ 6121607 w 6127519"/>
              <a:gd name="connsiteY88" fmla="*/ 5721959 h 6858000"/>
              <a:gd name="connsiteX89" fmla="*/ 6127024 w 6127519"/>
              <a:gd name="connsiteY89" fmla="*/ 5786902 h 6858000"/>
              <a:gd name="connsiteX90" fmla="*/ 6127519 w 6127519"/>
              <a:gd name="connsiteY90" fmla="*/ 5865775 h 6858000"/>
              <a:gd name="connsiteX91" fmla="*/ 6119217 w 6127519"/>
              <a:gd name="connsiteY91" fmla="*/ 5888542 h 6858000"/>
              <a:gd name="connsiteX92" fmla="*/ 6102493 w 6127519"/>
              <a:gd name="connsiteY92" fmla="*/ 5928602 h 6858000"/>
              <a:gd name="connsiteX93" fmla="*/ 6056863 w 6127519"/>
              <a:gd name="connsiteY93" fmla="*/ 6000643 h 6858000"/>
              <a:gd name="connsiteX94" fmla="*/ 6045436 w 6127519"/>
              <a:gd name="connsiteY94" fmla="*/ 6124480 h 6858000"/>
              <a:gd name="connsiteX95" fmla="*/ 6030489 w 6127519"/>
              <a:gd name="connsiteY95" fmla="*/ 6317666 h 6858000"/>
              <a:gd name="connsiteX96" fmla="*/ 6007492 w 6127519"/>
              <a:gd name="connsiteY96" fmla="*/ 6440818 h 6858000"/>
              <a:gd name="connsiteX97" fmla="*/ 6009467 w 6127519"/>
              <a:gd name="connsiteY97" fmla="*/ 6487076 h 6858000"/>
              <a:gd name="connsiteX98" fmla="*/ 5995064 w 6127519"/>
              <a:gd name="connsiteY98" fmla="*/ 6540791 h 6858000"/>
              <a:gd name="connsiteX99" fmla="*/ 6004510 w 6127519"/>
              <a:gd name="connsiteY99" fmla="*/ 6599256 h 6858000"/>
              <a:gd name="connsiteX100" fmla="*/ 5986207 w 6127519"/>
              <a:gd name="connsiteY100" fmla="*/ 6695855 h 6858000"/>
              <a:gd name="connsiteX101" fmla="*/ 5979428 w 6127519"/>
              <a:gd name="connsiteY101" fmla="*/ 6754678 h 6858000"/>
              <a:gd name="connsiteX102" fmla="*/ 5983398 w 6127519"/>
              <a:gd name="connsiteY102" fmla="*/ 6778641 h 6858000"/>
              <a:gd name="connsiteX103" fmla="*/ 5984543 w 6127519"/>
              <a:gd name="connsiteY103" fmla="*/ 6811016 h 6858000"/>
              <a:gd name="connsiteX104" fmla="*/ 5979671 w 6127519"/>
              <a:gd name="connsiteY104" fmla="*/ 6858000 h 6858000"/>
              <a:gd name="connsiteX105" fmla="*/ 0 w 6127519"/>
              <a:gd name="connsiteY105" fmla="*/ 6858000 h 6858000"/>
              <a:gd name="connsiteX106" fmla="*/ 0 w 6127519"/>
              <a:gd name="connsiteY106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21088 w 6127519"/>
              <a:gd name="connsiteY13" fmla="*/ 860193 h 6858000"/>
              <a:gd name="connsiteX14" fmla="*/ 5230806 w 6127519"/>
              <a:gd name="connsiteY14" fmla="*/ 961354 h 6858000"/>
              <a:gd name="connsiteX15" fmla="*/ 5201018 w 6127519"/>
              <a:gd name="connsiteY15" fmla="*/ 1095027 h 6858000"/>
              <a:gd name="connsiteX16" fmla="*/ 5202153 w 6127519"/>
              <a:gd name="connsiteY16" fmla="*/ 1133224 h 6858000"/>
              <a:gd name="connsiteX17" fmla="*/ 5189234 w 6127519"/>
              <a:gd name="connsiteY17" fmla="*/ 1193495 h 6858000"/>
              <a:gd name="connsiteX18" fmla="*/ 5202769 w 6127519"/>
              <a:gd name="connsiteY18" fmla="*/ 1269450 h 6858000"/>
              <a:gd name="connsiteX19" fmla="*/ 5225968 w 6127519"/>
              <a:gd name="connsiteY19" fmla="*/ 1357994 h 6858000"/>
              <a:gd name="connsiteX20" fmla="*/ 5233819 w 6127519"/>
              <a:gd name="connsiteY20" fmla="*/ 1380922 h 6858000"/>
              <a:gd name="connsiteX21" fmla="*/ 5237226 w 6127519"/>
              <a:gd name="connsiteY21" fmla="*/ 1441327 h 6858000"/>
              <a:gd name="connsiteX22" fmla="*/ 5255653 w 6127519"/>
              <a:gd name="connsiteY22" fmla="*/ 1524712 h 6858000"/>
              <a:gd name="connsiteX23" fmla="*/ 5263491 w 6127519"/>
              <a:gd name="connsiteY23" fmla="*/ 1642938 h 6858000"/>
              <a:gd name="connsiteX24" fmla="*/ 5261314 w 6127519"/>
              <a:gd name="connsiteY24" fmla="*/ 1689177 h 6858000"/>
              <a:gd name="connsiteX25" fmla="*/ 5259788 w 6127519"/>
              <a:gd name="connsiteY25" fmla="*/ 1768516 h 6858000"/>
              <a:gd name="connsiteX26" fmla="*/ 5255696 w 6127519"/>
              <a:gd name="connsiteY26" fmla="*/ 1953770 h 6858000"/>
              <a:gd name="connsiteX27" fmla="*/ 5252592 w 6127519"/>
              <a:gd name="connsiteY27" fmla="*/ 2092210 h 6858000"/>
              <a:gd name="connsiteX28" fmla="*/ 5250104 w 6127519"/>
              <a:gd name="connsiteY28" fmla="*/ 2249166 h 6858000"/>
              <a:gd name="connsiteX29" fmla="*/ 5251214 w 6127519"/>
              <a:gd name="connsiteY29" fmla="*/ 2250944 h 6858000"/>
              <a:gd name="connsiteX30" fmla="*/ 5250644 w 6127519"/>
              <a:gd name="connsiteY30" fmla="*/ 2266619 h 6858000"/>
              <a:gd name="connsiteX31" fmla="*/ 5293877 w 6127519"/>
              <a:gd name="connsiteY31" fmla="*/ 2368649 h 6858000"/>
              <a:gd name="connsiteX32" fmla="*/ 5311338 w 6127519"/>
              <a:gd name="connsiteY32" fmla="*/ 2404034 h 6858000"/>
              <a:gd name="connsiteX33" fmla="*/ 5338366 w 6127519"/>
              <a:gd name="connsiteY33" fmla="*/ 2465052 h 6858000"/>
              <a:gd name="connsiteX34" fmla="*/ 5371263 w 6127519"/>
              <a:gd name="connsiteY34" fmla="*/ 2586413 h 6858000"/>
              <a:gd name="connsiteX35" fmla="*/ 5407503 w 6127519"/>
              <a:gd name="connsiteY35" fmla="*/ 2786290 h 6858000"/>
              <a:gd name="connsiteX36" fmla="*/ 5407356 w 6127519"/>
              <a:gd name="connsiteY36" fmla="*/ 2787545 h 6858000"/>
              <a:gd name="connsiteX37" fmla="*/ 5457023 w 6127519"/>
              <a:gd name="connsiteY37" fmla="*/ 2858292 h 6858000"/>
              <a:gd name="connsiteX38" fmla="*/ 5479298 w 6127519"/>
              <a:gd name="connsiteY38" fmla="*/ 2947791 h 6858000"/>
              <a:gd name="connsiteX39" fmla="*/ 5481770 w 6127519"/>
              <a:gd name="connsiteY39" fmla="*/ 2951352 h 6858000"/>
              <a:gd name="connsiteX40" fmla="*/ 5482415 w 6127519"/>
              <a:gd name="connsiteY40" fmla="*/ 3004079 h 6858000"/>
              <a:gd name="connsiteX41" fmla="*/ 5503944 w 6127519"/>
              <a:gd name="connsiteY41" fmla="*/ 3123335 h 6858000"/>
              <a:gd name="connsiteX42" fmla="*/ 5516007 w 6127519"/>
              <a:gd name="connsiteY42" fmla="*/ 3258473 h 6858000"/>
              <a:gd name="connsiteX43" fmla="*/ 5589758 w 6127519"/>
              <a:gd name="connsiteY43" fmla="*/ 3453699 h 6858000"/>
              <a:gd name="connsiteX44" fmla="*/ 5596144 w 6127519"/>
              <a:gd name="connsiteY44" fmla="*/ 3534624 h 6858000"/>
              <a:gd name="connsiteX45" fmla="*/ 5597750 w 6127519"/>
              <a:gd name="connsiteY45" fmla="*/ 3534129 h 6858000"/>
              <a:gd name="connsiteX46" fmla="*/ 5599700 w 6127519"/>
              <a:gd name="connsiteY46" fmla="*/ 3547221 h 6858000"/>
              <a:gd name="connsiteX47" fmla="*/ 5615031 w 6127519"/>
              <a:gd name="connsiteY47" fmla="*/ 3557482 h 6858000"/>
              <a:gd name="connsiteX48" fmla="*/ 5618377 w 6127519"/>
              <a:gd name="connsiteY48" fmla="*/ 3588431 h 6858000"/>
              <a:gd name="connsiteX49" fmla="*/ 5612155 w 6127519"/>
              <a:gd name="connsiteY49" fmla="*/ 3589869 h 6858000"/>
              <a:gd name="connsiteX50" fmla="*/ 5620843 w 6127519"/>
              <a:gd name="connsiteY50" fmla="*/ 3606745 h 6858000"/>
              <a:gd name="connsiteX51" fmla="*/ 5655472 w 6127519"/>
              <a:gd name="connsiteY51" fmla="*/ 3678877 h 6858000"/>
              <a:gd name="connsiteX52" fmla="*/ 5683015 w 6127519"/>
              <a:gd name="connsiteY52" fmla="*/ 3762025 h 6858000"/>
              <a:gd name="connsiteX53" fmla="*/ 5696643 w 6127519"/>
              <a:gd name="connsiteY53" fmla="*/ 3773888 h 6858000"/>
              <a:gd name="connsiteX54" fmla="*/ 5707995 w 6127519"/>
              <a:gd name="connsiteY54" fmla="*/ 3781685 h 6858000"/>
              <a:gd name="connsiteX55" fmla="*/ 5768491 w 6127519"/>
              <a:gd name="connsiteY55" fmla="*/ 3914399 h 6858000"/>
              <a:gd name="connsiteX56" fmla="*/ 5793123 w 6127519"/>
              <a:gd name="connsiteY56" fmla="*/ 3969952 h 6858000"/>
              <a:gd name="connsiteX57" fmla="*/ 5808321 w 6127519"/>
              <a:gd name="connsiteY57" fmla="*/ 3988153 h 6858000"/>
              <a:gd name="connsiteX58" fmla="*/ 5825621 w 6127519"/>
              <a:gd name="connsiteY58" fmla="*/ 4015525 h 6858000"/>
              <a:gd name="connsiteX59" fmla="*/ 5860672 w 6127519"/>
              <a:gd name="connsiteY59" fmla="*/ 4061579 h 6858000"/>
              <a:gd name="connsiteX60" fmla="*/ 5872173 w 6127519"/>
              <a:gd name="connsiteY60" fmla="*/ 4088497 h 6858000"/>
              <a:gd name="connsiteX61" fmla="*/ 5894095 w 6127519"/>
              <a:gd name="connsiteY61" fmla="*/ 4128857 h 6858000"/>
              <a:gd name="connsiteX62" fmla="*/ 5903513 w 6127519"/>
              <a:gd name="connsiteY62" fmla="*/ 4187661 h 6858000"/>
              <a:gd name="connsiteX63" fmla="*/ 5917114 w 6127519"/>
              <a:gd name="connsiteY63" fmla="*/ 4213096 h 6858000"/>
              <a:gd name="connsiteX64" fmla="*/ 5924233 w 6127519"/>
              <a:gd name="connsiteY64" fmla="*/ 4242060 h 6858000"/>
              <a:gd name="connsiteX65" fmla="*/ 5928910 w 6127519"/>
              <a:gd name="connsiteY65" fmla="*/ 4300973 h 6858000"/>
              <a:gd name="connsiteX66" fmla="*/ 5939320 w 6127519"/>
              <a:gd name="connsiteY66" fmla="*/ 4340435 h 6858000"/>
              <a:gd name="connsiteX67" fmla="*/ 5946705 w 6127519"/>
              <a:gd name="connsiteY67" fmla="*/ 4428051 h 6858000"/>
              <a:gd name="connsiteX68" fmla="*/ 5949261 w 6127519"/>
              <a:gd name="connsiteY68" fmla="*/ 4449185 h 6858000"/>
              <a:gd name="connsiteX69" fmla="*/ 5968960 w 6127519"/>
              <a:gd name="connsiteY69" fmla="*/ 4482655 h 6858000"/>
              <a:gd name="connsiteX70" fmla="*/ 5980106 w 6127519"/>
              <a:gd name="connsiteY70" fmla="*/ 4585087 h 6858000"/>
              <a:gd name="connsiteX71" fmla="*/ 5998138 w 6127519"/>
              <a:gd name="connsiteY71" fmla="*/ 4697518 h 6858000"/>
              <a:gd name="connsiteX72" fmla="*/ 6007819 w 6127519"/>
              <a:gd name="connsiteY72" fmla="*/ 4858148 h 6858000"/>
              <a:gd name="connsiteX73" fmla="*/ 6007749 w 6127519"/>
              <a:gd name="connsiteY73" fmla="*/ 4964715 h 6858000"/>
              <a:gd name="connsiteX74" fmla="*/ 6005269 w 6127519"/>
              <a:gd name="connsiteY74" fmla="*/ 5150567 h 6858000"/>
              <a:gd name="connsiteX75" fmla="*/ 6001127 w 6127519"/>
              <a:gd name="connsiteY75" fmla="*/ 5164609 h 6858000"/>
              <a:gd name="connsiteX76" fmla="*/ 5998514 w 6127519"/>
              <a:gd name="connsiteY76" fmla="*/ 5189673 h 6858000"/>
              <a:gd name="connsiteX77" fmla="*/ 6018409 w 6127519"/>
              <a:gd name="connsiteY77" fmla="*/ 5227157 h 6858000"/>
              <a:gd name="connsiteX78" fmla="*/ 6036748 w 6127519"/>
              <a:gd name="connsiteY78" fmla="*/ 5322752 h 6858000"/>
              <a:gd name="connsiteX79" fmla="*/ 6036943 w 6127519"/>
              <a:gd name="connsiteY79" fmla="*/ 5329480 h 6858000"/>
              <a:gd name="connsiteX80" fmla="*/ 6037677 w 6127519"/>
              <a:gd name="connsiteY80" fmla="*/ 5354807 h 6858000"/>
              <a:gd name="connsiteX81" fmla="*/ 6039728 w 6127519"/>
              <a:gd name="connsiteY81" fmla="*/ 5359416 h 6858000"/>
              <a:gd name="connsiteX82" fmla="*/ 6053435 w 6127519"/>
              <a:gd name="connsiteY82" fmla="*/ 5387547 h 6858000"/>
              <a:gd name="connsiteX83" fmla="*/ 6065933 w 6127519"/>
              <a:gd name="connsiteY83" fmla="*/ 5443002 h 6858000"/>
              <a:gd name="connsiteX84" fmla="*/ 6068640 w 6127519"/>
              <a:gd name="connsiteY84" fmla="*/ 5474503 h 6858000"/>
              <a:gd name="connsiteX85" fmla="*/ 6080922 w 6127519"/>
              <a:gd name="connsiteY85" fmla="*/ 5561070 h 6858000"/>
              <a:gd name="connsiteX86" fmla="*/ 6096949 w 6127519"/>
              <a:gd name="connsiteY86" fmla="*/ 5648179 h 6858000"/>
              <a:gd name="connsiteX87" fmla="*/ 6121353 w 6127519"/>
              <a:gd name="connsiteY87" fmla="*/ 5721725 h 6858000"/>
              <a:gd name="connsiteX88" fmla="*/ 6109884 w 6127519"/>
              <a:gd name="connsiteY88" fmla="*/ 5721959 h 6858000"/>
              <a:gd name="connsiteX89" fmla="*/ 6127024 w 6127519"/>
              <a:gd name="connsiteY89" fmla="*/ 5786902 h 6858000"/>
              <a:gd name="connsiteX90" fmla="*/ 6127519 w 6127519"/>
              <a:gd name="connsiteY90" fmla="*/ 5865775 h 6858000"/>
              <a:gd name="connsiteX91" fmla="*/ 6119217 w 6127519"/>
              <a:gd name="connsiteY91" fmla="*/ 5888542 h 6858000"/>
              <a:gd name="connsiteX92" fmla="*/ 6102493 w 6127519"/>
              <a:gd name="connsiteY92" fmla="*/ 5928602 h 6858000"/>
              <a:gd name="connsiteX93" fmla="*/ 6056863 w 6127519"/>
              <a:gd name="connsiteY93" fmla="*/ 6000643 h 6858000"/>
              <a:gd name="connsiteX94" fmla="*/ 6045436 w 6127519"/>
              <a:gd name="connsiteY94" fmla="*/ 6124480 h 6858000"/>
              <a:gd name="connsiteX95" fmla="*/ 6030489 w 6127519"/>
              <a:gd name="connsiteY95" fmla="*/ 6317666 h 6858000"/>
              <a:gd name="connsiteX96" fmla="*/ 6007492 w 6127519"/>
              <a:gd name="connsiteY96" fmla="*/ 6440818 h 6858000"/>
              <a:gd name="connsiteX97" fmla="*/ 6009467 w 6127519"/>
              <a:gd name="connsiteY97" fmla="*/ 6487076 h 6858000"/>
              <a:gd name="connsiteX98" fmla="*/ 5995064 w 6127519"/>
              <a:gd name="connsiteY98" fmla="*/ 6540791 h 6858000"/>
              <a:gd name="connsiteX99" fmla="*/ 6004510 w 6127519"/>
              <a:gd name="connsiteY99" fmla="*/ 6599256 h 6858000"/>
              <a:gd name="connsiteX100" fmla="*/ 5986207 w 6127519"/>
              <a:gd name="connsiteY100" fmla="*/ 6695855 h 6858000"/>
              <a:gd name="connsiteX101" fmla="*/ 5979428 w 6127519"/>
              <a:gd name="connsiteY101" fmla="*/ 6754678 h 6858000"/>
              <a:gd name="connsiteX102" fmla="*/ 5983398 w 6127519"/>
              <a:gd name="connsiteY102" fmla="*/ 6778641 h 6858000"/>
              <a:gd name="connsiteX103" fmla="*/ 5984543 w 6127519"/>
              <a:gd name="connsiteY103" fmla="*/ 6811016 h 6858000"/>
              <a:gd name="connsiteX104" fmla="*/ 5979671 w 6127519"/>
              <a:gd name="connsiteY104" fmla="*/ 6858000 h 6858000"/>
              <a:gd name="connsiteX105" fmla="*/ 0 w 6127519"/>
              <a:gd name="connsiteY105" fmla="*/ 6858000 h 6858000"/>
              <a:gd name="connsiteX106" fmla="*/ 0 w 6127519"/>
              <a:gd name="connsiteY106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21088 w 6127519"/>
              <a:gd name="connsiteY13" fmla="*/ 860193 h 6858000"/>
              <a:gd name="connsiteX14" fmla="*/ 5230806 w 6127519"/>
              <a:gd name="connsiteY14" fmla="*/ 961354 h 6858000"/>
              <a:gd name="connsiteX15" fmla="*/ 5201018 w 6127519"/>
              <a:gd name="connsiteY15" fmla="*/ 1095027 h 6858000"/>
              <a:gd name="connsiteX16" fmla="*/ 5202153 w 6127519"/>
              <a:gd name="connsiteY16" fmla="*/ 1133224 h 6858000"/>
              <a:gd name="connsiteX17" fmla="*/ 5189234 w 6127519"/>
              <a:gd name="connsiteY17" fmla="*/ 1193495 h 6858000"/>
              <a:gd name="connsiteX18" fmla="*/ 5202769 w 6127519"/>
              <a:gd name="connsiteY18" fmla="*/ 1269450 h 6858000"/>
              <a:gd name="connsiteX19" fmla="*/ 5225968 w 6127519"/>
              <a:gd name="connsiteY19" fmla="*/ 1357994 h 6858000"/>
              <a:gd name="connsiteX20" fmla="*/ 5233819 w 6127519"/>
              <a:gd name="connsiteY20" fmla="*/ 1380922 h 6858000"/>
              <a:gd name="connsiteX21" fmla="*/ 5237226 w 6127519"/>
              <a:gd name="connsiteY21" fmla="*/ 1441327 h 6858000"/>
              <a:gd name="connsiteX22" fmla="*/ 5255653 w 6127519"/>
              <a:gd name="connsiteY22" fmla="*/ 1524712 h 6858000"/>
              <a:gd name="connsiteX23" fmla="*/ 5263491 w 6127519"/>
              <a:gd name="connsiteY23" fmla="*/ 1642938 h 6858000"/>
              <a:gd name="connsiteX24" fmla="*/ 5261314 w 6127519"/>
              <a:gd name="connsiteY24" fmla="*/ 1689177 h 6858000"/>
              <a:gd name="connsiteX25" fmla="*/ 5259788 w 6127519"/>
              <a:gd name="connsiteY25" fmla="*/ 1768516 h 6858000"/>
              <a:gd name="connsiteX26" fmla="*/ 5255696 w 6127519"/>
              <a:gd name="connsiteY26" fmla="*/ 1953770 h 6858000"/>
              <a:gd name="connsiteX27" fmla="*/ 5252592 w 6127519"/>
              <a:gd name="connsiteY27" fmla="*/ 2092210 h 6858000"/>
              <a:gd name="connsiteX28" fmla="*/ 5250104 w 6127519"/>
              <a:gd name="connsiteY28" fmla="*/ 2249166 h 6858000"/>
              <a:gd name="connsiteX29" fmla="*/ 5251214 w 6127519"/>
              <a:gd name="connsiteY29" fmla="*/ 2250944 h 6858000"/>
              <a:gd name="connsiteX30" fmla="*/ 5250644 w 6127519"/>
              <a:gd name="connsiteY30" fmla="*/ 2266619 h 6858000"/>
              <a:gd name="connsiteX31" fmla="*/ 5293877 w 6127519"/>
              <a:gd name="connsiteY31" fmla="*/ 2368649 h 6858000"/>
              <a:gd name="connsiteX32" fmla="*/ 5311338 w 6127519"/>
              <a:gd name="connsiteY32" fmla="*/ 2404034 h 6858000"/>
              <a:gd name="connsiteX33" fmla="*/ 5338366 w 6127519"/>
              <a:gd name="connsiteY33" fmla="*/ 2465052 h 6858000"/>
              <a:gd name="connsiteX34" fmla="*/ 5371263 w 6127519"/>
              <a:gd name="connsiteY34" fmla="*/ 2586413 h 6858000"/>
              <a:gd name="connsiteX35" fmla="*/ 5407503 w 6127519"/>
              <a:gd name="connsiteY35" fmla="*/ 2786290 h 6858000"/>
              <a:gd name="connsiteX36" fmla="*/ 5407356 w 6127519"/>
              <a:gd name="connsiteY36" fmla="*/ 2787545 h 6858000"/>
              <a:gd name="connsiteX37" fmla="*/ 5457023 w 6127519"/>
              <a:gd name="connsiteY37" fmla="*/ 2858292 h 6858000"/>
              <a:gd name="connsiteX38" fmla="*/ 5479298 w 6127519"/>
              <a:gd name="connsiteY38" fmla="*/ 2947791 h 6858000"/>
              <a:gd name="connsiteX39" fmla="*/ 5481770 w 6127519"/>
              <a:gd name="connsiteY39" fmla="*/ 2951352 h 6858000"/>
              <a:gd name="connsiteX40" fmla="*/ 5482415 w 6127519"/>
              <a:gd name="connsiteY40" fmla="*/ 3004079 h 6858000"/>
              <a:gd name="connsiteX41" fmla="*/ 5503944 w 6127519"/>
              <a:gd name="connsiteY41" fmla="*/ 3123335 h 6858000"/>
              <a:gd name="connsiteX42" fmla="*/ 5516007 w 6127519"/>
              <a:gd name="connsiteY42" fmla="*/ 3258473 h 6858000"/>
              <a:gd name="connsiteX43" fmla="*/ 5589758 w 6127519"/>
              <a:gd name="connsiteY43" fmla="*/ 3453699 h 6858000"/>
              <a:gd name="connsiteX44" fmla="*/ 5596144 w 6127519"/>
              <a:gd name="connsiteY44" fmla="*/ 3534624 h 6858000"/>
              <a:gd name="connsiteX45" fmla="*/ 5597750 w 6127519"/>
              <a:gd name="connsiteY45" fmla="*/ 3534129 h 6858000"/>
              <a:gd name="connsiteX46" fmla="*/ 5599700 w 6127519"/>
              <a:gd name="connsiteY46" fmla="*/ 3547221 h 6858000"/>
              <a:gd name="connsiteX47" fmla="*/ 5615031 w 6127519"/>
              <a:gd name="connsiteY47" fmla="*/ 3557482 h 6858000"/>
              <a:gd name="connsiteX48" fmla="*/ 5618377 w 6127519"/>
              <a:gd name="connsiteY48" fmla="*/ 3588431 h 6858000"/>
              <a:gd name="connsiteX49" fmla="*/ 5612155 w 6127519"/>
              <a:gd name="connsiteY49" fmla="*/ 3589869 h 6858000"/>
              <a:gd name="connsiteX50" fmla="*/ 5620843 w 6127519"/>
              <a:gd name="connsiteY50" fmla="*/ 3606745 h 6858000"/>
              <a:gd name="connsiteX51" fmla="*/ 5655472 w 6127519"/>
              <a:gd name="connsiteY51" fmla="*/ 3678877 h 6858000"/>
              <a:gd name="connsiteX52" fmla="*/ 5683015 w 6127519"/>
              <a:gd name="connsiteY52" fmla="*/ 3762025 h 6858000"/>
              <a:gd name="connsiteX53" fmla="*/ 5696643 w 6127519"/>
              <a:gd name="connsiteY53" fmla="*/ 3773888 h 6858000"/>
              <a:gd name="connsiteX54" fmla="*/ 5707995 w 6127519"/>
              <a:gd name="connsiteY54" fmla="*/ 3781685 h 6858000"/>
              <a:gd name="connsiteX55" fmla="*/ 5768491 w 6127519"/>
              <a:gd name="connsiteY55" fmla="*/ 3914399 h 6858000"/>
              <a:gd name="connsiteX56" fmla="*/ 5793123 w 6127519"/>
              <a:gd name="connsiteY56" fmla="*/ 3969952 h 6858000"/>
              <a:gd name="connsiteX57" fmla="*/ 5808321 w 6127519"/>
              <a:gd name="connsiteY57" fmla="*/ 3988153 h 6858000"/>
              <a:gd name="connsiteX58" fmla="*/ 5825621 w 6127519"/>
              <a:gd name="connsiteY58" fmla="*/ 4015525 h 6858000"/>
              <a:gd name="connsiteX59" fmla="*/ 5860672 w 6127519"/>
              <a:gd name="connsiteY59" fmla="*/ 4061579 h 6858000"/>
              <a:gd name="connsiteX60" fmla="*/ 5872173 w 6127519"/>
              <a:gd name="connsiteY60" fmla="*/ 4088497 h 6858000"/>
              <a:gd name="connsiteX61" fmla="*/ 5894095 w 6127519"/>
              <a:gd name="connsiteY61" fmla="*/ 4128857 h 6858000"/>
              <a:gd name="connsiteX62" fmla="*/ 5903513 w 6127519"/>
              <a:gd name="connsiteY62" fmla="*/ 4187661 h 6858000"/>
              <a:gd name="connsiteX63" fmla="*/ 5917114 w 6127519"/>
              <a:gd name="connsiteY63" fmla="*/ 4213096 h 6858000"/>
              <a:gd name="connsiteX64" fmla="*/ 5924233 w 6127519"/>
              <a:gd name="connsiteY64" fmla="*/ 4242060 h 6858000"/>
              <a:gd name="connsiteX65" fmla="*/ 5928910 w 6127519"/>
              <a:gd name="connsiteY65" fmla="*/ 4300973 h 6858000"/>
              <a:gd name="connsiteX66" fmla="*/ 5939320 w 6127519"/>
              <a:gd name="connsiteY66" fmla="*/ 4340435 h 6858000"/>
              <a:gd name="connsiteX67" fmla="*/ 5946705 w 6127519"/>
              <a:gd name="connsiteY67" fmla="*/ 4428051 h 6858000"/>
              <a:gd name="connsiteX68" fmla="*/ 5949261 w 6127519"/>
              <a:gd name="connsiteY68" fmla="*/ 4449185 h 6858000"/>
              <a:gd name="connsiteX69" fmla="*/ 5968960 w 6127519"/>
              <a:gd name="connsiteY69" fmla="*/ 4482655 h 6858000"/>
              <a:gd name="connsiteX70" fmla="*/ 5980106 w 6127519"/>
              <a:gd name="connsiteY70" fmla="*/ 4585087 h 6858000"/>
              <a:gd name="connsiteX71" fmla="*/ 5998138 w 6127519"/>
              <a:gd name="connsiteY71" fmla="*/ 4697518 h 6858000"/>
              <a:gd name="connsiteX72" fmla="*/ 6007819 w 6127519"/>
              <a:gd name="connsiteY72" fmla="*/ 4858148 h 6858000"/>
              <a:gd name="connsiteX73" fmla="*/ 6007749 w 6127519"/>
              <a:gd name="connsiteY73" fmla="*/ 4964715 h 6858000"/>
              <a:gd name="connsiteX74" fmla="*/ 6005269 w 6127519"/>
              <a:gd name="connsiteY74" fmla="*/ 5150567 h 6858000"/>
              <a:gd name="connsiteX75" fmla="*/ 6001127 w 6127519"/>
              <a:gd name="connsiteY75" fmla="*/ 5164609 h 6858000"/>
              <a:gd name="connsiteX76" fmla="*/ 5998514 w 6127519"/>
              <a:gd name="connsiteY76" fmla="*/ 5189673 h 6858000"/>
              <a:gd name="connsiteX77" fmla="*/ 6018409 w 6127519"/>
              <a:gd name="connsiteY77" fmla="*/ 5227157 h 6858000"/>
              <a:gd name="connsiteX78" fmla="*/ 6036748 w 6127519"/>
              <a:gd name="connsiteY78" fmla="*/ 5322752 h 6858000"/>
              <a:gd name="connsiteX79" fmla="*/ 6036943 w 6127519"/>
              <a:gd name="connsiteY79" fmla="*/ 5329480 h 6858000"/>
              <a:gd name="connsiteX80" fmla="*/ 6037677 w 6127519"/>
              <a:gd name="connsiteY80" fmla="*/ 5354807 h 6858000"/>
              <a:gd name="connsiteX81" fmla="*/ 6039728 w 6127519"/>
              <a:gd name="connsiteY81" fmla="*/ 5359416 h 6858000"/>
              <a:gd name="connsiteX82" fmla="*/ 6053435 w 6127519"/>
              <a:gd name="connsiteY82" fmla="*/ 5387547 h 6858000"/>
              <a:gd name="connsiteX83" fmla="*/ 6065933 w 6127519"/>
              <a:gd name="connsiteY83" fmla="*/ 5443002 h 6858000"/>
              <a:gd name="connsiteX84" fmla="*/ 6068640 w 6127519"/>
              <a:gd name="connsiteY84" fmla="*/ 5474503 h 6858000"/>
              <a:gd name="connsiteX85" fmla="*/ 6080922 w 6127519"/>
              <a:gd name="connsiteY85" fmla="*/ 5561070 h 6858000"/>
              <a:gd name="connsiteX86" fmla="*/ 6096949 w 6127519"/>
              <a:gd name="connsiteY86" fmla="*/ 5648179 h 6858000"/>
              <a:gd name="connsiteX87" fmla="*/ 6121353 w 6127519"/>
              <a:gd name="connsiteY87" fmla="*/ 5721725 h 6858000"/>
              <a:gd name="connsiteX88" fmla="*/ 6109884 w 6127519"/>
              <a:gd name="connsiteY88" fmla="*/ 5721959 h 6858000"/>
              <a:gd name="connsiteX89" fmla="*/ 6127024 w 6127519"/>
              <a:gd name="connsiteY89" fmla="*/ 5786902 h 6858000"/>
              <a:gd name="connsiteX90" fmla="*/ 6127519 w 6127519"/>
              <a:gd name="connsiteY90" fmla="*/ 5865775 h 6858000"/>
              <a:gd name="connsiteX91" fmla="*/ 6116287 w 6127519"/>
              <a:gd name="connsiteY91" fmla="*/ 5868026 h 6858000"/>
              <a:gd name="connsiteX92" fmla="*/ 6102493 w 6127519"/>
              <a:gd name="connsiteY92" fmla="*/ 5928602 h 6858000"/>
              <a:gd name="connsiteX93" fmla="*/ 6056863 w 6127519"/>
              <a:gd name="connsiteY93" fmla="*/ 6000643 h 6858000"/>
              <a:gd name="connsiteX94" fmla="*/ 6045436 w 6127519"/>
              <a:gd name="connsiteY94" fmla="*/ 6124480 h 6858000"/>
              <a:gd name="connsiteX95" fmla="*/ 6030489 w 6127519"/>
              <a:gd name="connsiteY95" fmla="*/ 6317666 h 6858000"/>
              <a:gd name="connsiteX96" fmla="*/ 6007492 w 6127519"/>
              <a:gd name="connsiteY96" fmla="*/ 6440818 h 6858000"/>
              <a:gd name="connsiteX97" fmla="*/ 6009467 w 6127519"/>
              <a:gd name="connsiteY97" fmla="*/ 6487076 h 6858000"/>
              <a:gd name="connsiteX98" fmla="*/ 5995064 w 6127519"/>
              <a:gd name="connsiteY98" fmla="*/ 6540791 h 6858000"/>
              <a:gd name="connsiteX99" fmla="*/ 6004510 w 6127519"/>
              <a:gd name="connsiteY99" fmla="*/ 6599256 h 6858000"/>
              <a:gd name="connsiteX100" fmla="*/ 5986207 w 6127519"/>
              <a:gd name="connsiteY100" fmla="*/ 6695855 h 6858000"/>
              <a:gd name="connsiteX101" fmla="*/ 5979428 w 6127519"/>
              <a:gd name="connsiteY101" fmla="*/ 6754678 h 6858000"/>
              <a:gd name="connsiteX102" fmla="*/ 5983398 w 6127519"/>
              <a:gd name="connsiteY102" fmla="*/ 6778641 h 6858000"/>
              <a:gd name="connsiteX103" fmla="*/ 5984543 w 6127519"/>
              <a:gd name="connsiteY103" fmla="*/ 6811016 h 6858000"/>
              <a:gd name="connsiteX104" fmla="*/ 5979671 w 6127519"/>
              <a:gd name="connsiteY104" fmla="*/ 6858000 h 6858000"/>
              <a:gd name="connsiteX105" fmla="*/ 0 w 6127519"/>
              <a:gd name="connsiteY105" fmla="*/ 6858000 h 6858000"/>
              <a:gd name="connsiteX106" fmla="*/ 0 w 6127519"/>
              <a:gd name="connsiteY106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21088 w 6127519"/>
              <a:gd name="connsiteY13" fmla="*/ 860193 h 6858000"/>
              <a:gd name="connsiteX14" fmla="*/ 5230806 w 6127519"/>
              <a:gd name="connsiteY14" fmla="*/ 961354 h 6858000"/>
              <a:gd name="connsiteX15" fmla="*/ 5201018 w 6127519"/>
              <a:gd name="connsiteY15" fmla="*/ 1095027 h 6858000"/>
              <a:gd name="connsiteX16" fmla="*/ 5202153 w 6127519"/>
              <a:gd name="connsiteY16" fmla="*/ 1133224 h 6858000"/>
              <a:gd name="connsiteX17" fmla="*/ 5189234 w 6127519"/>
              <a:gd name="connsiteY17" fmla="*/ 1193495 h 6858000"/>
              <a:gd name="connsiteX18" fmla="*/ 5202769 w 6127519"/>
              <a:gd name="connsiteY18" fmla="*/ 1269450 h 6858000"/>
              <a:gd name="connsiteX19" fmla="*/ 5225968 w 6127519"/>
              <a:gd name="connsiteY19" fmla="*/ 1357994 h 6858000"/>
              <a:gd name="connsiteX20" fmla="*/ 5233819 w 6127519"/>
              <a:gd name="connsiteY20" fmla="*/ 1380922 h 6858000"/>
              <a:gd name="connsiteX21" fmla="*/ 5237226 w 6127519"/>
              <a:gd name="connsiteY21" fmla="*/ 1441327 h 6858000"/>
              <a:gd name="connsiteX22" fmla="*/ 5255653 w 6127519"/>
              <a:gd name="connsiteY22" fmla="*/ 1524712 h 6858000"/>
              <a:gd name="connsiteX23" fmla="*/ 5263491 w 6127519"/>
              <a:gd name="connsiteY23" fmla="*/ 1642938 h 6858000"/>
              <a:gd name="connsiteX24" fmla="*/ 5261314 w 6127519"/>
              <a:gd name="connsiteY24" fmla="*/ 1689177 h 6858000"/>
              <a:gd name="connsiteX25" fmla="*/ 5259788 w 6127519"/>
              <a:gd name="connsiteY25" fmla="*/ 1768516 h 6858000"/>
              <a:gd name="connsiteX26" fmla="*/ 5255696 w 6127519"/>
              <a:gd name="connsiteY26" fmla="*/ 1953770 h 6858000"/>
              <a:gd name="connsiteX27" fmla="*/ 5252592 w 6127519"/>
              <a:gd name="connsiteY27" fmla="*/ 2092210 h 6858000"/>
              <a:gd name="connsiteX28" fmla="*/ 5250104 w 6127519"/>
              <a:gd name="connsiteY28" fmla="*/ 2249166 h 6858000"/>
              <a:gd name="connsiteX29" fmla="*/ 5251214 w 6127519"/>
              <a:gd name="connsiteY29" fmla="*/ 2250944 h 6858000"/>
              <a:gd name="connsiteX30" fmla="*/ 5250644 w 6127519"/>
              <a:gd name="connsiteY30" fmla="*/ 2266619 h 6858000"/>
              <a:gd name="connsiteX31" fmla="*/ 5293877 w 6127519"/>
              <a:gd name="connsiteY31" fmla="*/ 2368649 h 6858000"/>
              <a:gd name="connsiteX32" fmla="*/ 5311338 w 6127519"/>
              <a:gd name="connsiteY32" fmla="*/ 2404034 h 6858000"/>
              <a:gd name="connsiteX33" fmla="*/ 5338366 w 6127519"/>
              <a:gd name="connsiteY33" fmla="*/ 2465052 h 6858000"/>
              <a:gd name="connsiteX34" fmla="*/ 5371263 w 6127519"/>
              <a:gd name="connsiteY34" fmla="*/ 2586413 h 6858000"/>
              <a:gd name="connsiteX35" fmla="*/ 5407503 w 6127519"/>
              <a:gd name="connsiteY35" fmla="*/ 2786290 h 6858000"/>
              <a:gd name="connsiteX36" fmla="*/ 5407356 w 6127519"/>
              <a:gd name="connsiteY36" fmla="*/ 2787545 h 6858000"/>
              <a:gd name="connsiteX37" fmla="*/ 5457023 w 6127519"/>
              <a:gd name="connsiteY37" fmla="*/ 2858292 h 6858000"/>
              <a:gd name="connsiteX38" fmla="*/ 5479298 w 6127519"/>
              <a:gd name="connsiteY38" fmla="*/ 2947791 h 6858000"/>
              <a:gd name="connsiteX39" fmla="*/ 5481770 w 6127519"/>
              <a:gd name="connsiteY39" fmla="*/ 2951352 h 6858000"/>
              <a:gd name="connsiteX40" fmla="*/ 5482415 w 6127519"/>
              <a:gd name="connsiteY40" fmla="*/ 3004079 h 6858000"/>
              <a:gd name="connsiteX41" fmla="*/ 5503944 w 6127519"/>
              <a:gd name="connsiteY41" fmla="*/ 3123335 h 6858000"/>
              <a:gd name="connsiteX42" fmla="*/ 5516007 w 6127519"/>
              <a:gd name="connsiteY42" fmla="*/ 3258473 h 6858000"/>
              <a:gd name="connsiteX43" fmla="*/ 5589758 w 6127519"/>
              <a:gd name="connsiteY43" fmla="*/ 3453699 h 6858000"/>
              <a:gd name="connsiteX44" fmla="*/ 5596144 w 6127519"/>
              <a:gd name="connsiteY44" fmla="*/ 3534624 h 6858000"/>
              <a:gd name="connsiteX45" fmla="*/ 5597750 w 6127519"/>
              <a:gd name="connsiteY45" fmla="*/ 3534129 h 6858000"/>
              <a:gd name="connsiteX46" fmla="*/ 5599700 w 6127519"/>
              <a:gd name="connsiteY46" fmla="*/ 3547221 h 6858000"/>
              <a:gd name="connsiteX47" fmla="*/ 5615031 w 6127519"/>
              <a:gd name="connsiteY47" fmla="*/ 3557482 h 6858000"/>
              <a:gd name="connsiteX48" fmla="*/ 5618377 w 6127519"/>
              <a:gd name="connsiteY48" fmla="*/ 3588431 h 6858000"/>
              <a:gd name="connsiteX49" fmla="*/ 5612155 w 6127519"/>
              <a:gd name="connsiteY49" fmla="*/ 3589869 h 6858000"/>
              <a:gd name="connsiteX50" fmla="*/ 5620843 w 6127519"/>
              <a:gd name="connsiteY50" fmla="*/ 3606745 h 6858000"/>
              <a:gd name="connsiteX51" fmla="*/ 5655472 w 6127519"/>
              <a:gd name="connsiteY51" fmla="*/ 3678877 h 6858000"/>
              <a:gd name="connsiteX52" fmla="*/ 5683015 w 6127519"/>
              <a:gd name="connsiteY52" fmla="*/ 3762025 h 6858000"/>
              <a:gd name="connsiteX53" fmla="*/ 5696643 w 6127519"/>
              <a:gd name="connsiteY53" fmla="*/ 3773888 h 6858000"/>
              <a:gd name="connsiteX54" fmla="*/ 5707995 w 6127519"/>
              <a:gd name="connsiteY54" fmla="*/ 3781685 h 6858000"/>
              <a:gd name="connsiteX55" fmla="*/ 5768491 w 6127519"/>
              <a:gd name="connsiteY55" fmla="*/ 3914399 h 6858000"/>
              <a:gd name="connsiteX56" fmla="*/ 5793123 w 6127519"/>
              <a:gd name="connsiteY56" fmla="*/ 3969952 h 6858000"/>
              <a:gd name="connsiteX57" fmla="*/ 5808321 w 6127519"/>
              <a:gd name="connsiteY57" fmla="*/ 3988153 h 6858000"/>
              <a:gd name="connsiteX58" fmla="*/ 5825621 w 6127519"/>
              <a:gd name="connsiteY58" fmla="*/ 4015525 h 6858000"/>
              <a:gd name="connsiteX59" fmla="*/ 5860672 w 6127519"/>
              <a:gd name="connsiteY59" fmla="*/ 4061579 h 6858000"/>
              <a:gd name="connsiteX60" fmla="*/ 5872173 w 6127519"/>
              <a:gd name="connsiteY60" fmla="*/ 4088497 h 6858000"/>
              <a:gd name="connsiteX61" fmla="*/ 5894095 w 6127519"/>
              <a:gd name="connsiteY61" fmla="*/ 4128857 h 6858000"/>
              <a:gd name="connsiteX62" fmla="*/ 5903513 w 6127519"/>
              <a:gd name="connsiteY62" fmla="*/ 4187661 h 6858000"/>
              <a:gd name="connsiteX63" fmla="*/ 5917114 w 6127519"/>
              <a:gd name="connsiteY63" fmla="*/ 4213096 h 6858000"/>
              <a:gd name="connsiteX64" fmla="*/ 5924233 w 6127519"/>
              <a:gd name="connsiteY64" fmla="*/ 4242060 h 6858000"/>
              <a:gd name="connsiteX65" fmla="*/ 5928910 w 6127519"/>
              <a:gd name="connsiteY65" fmla="*/ 4300973 h 6858000"/>
              <a:gd name="connsiteX66" fmla="*/ 5939320 w 6127519"/>
              <a:gd name="connsiteY66" fmla="*/ 4340435 h 6858000"/>
              <a:gd name="connsiteX67" fmla="*/ 5946705 w 6127519"/>
              <a:gd name="connsiteY67" fmla="*/ 4428051 h 6858000"/>
              <a:gd name="connsiteX68" fmla="*/ 5949261 w 6127519"/>
              <a:gd name="connsiteY68" fmla="*/ 4449185 h 6858000"/>
              <a:gd name="connsiteX69" fmla="*/ 5968960 w 6127519"/>
              <a:gd name="connsiteY69" fmla="*/ 4482655 h 6858000"/>
              <a:gd name="connsiteX70" fmla="*/ 5980106 w 6127519"/>
              <a:gd name="connsiteY70" fmla="*/ 4585087 h 6858000"/>
              <a:gd name="connsiteX71" fmla="*/ 5998138 w 6127519"/>
              <a:gd name="connsiteY71" fmla="*/ 4697518 h 6858000"/>
              <a:gd name="connsiteX72" fmla="*/ 6007819 w 6127519"/>
              <a:gd name="connsiteY72" fmla="*/ 4858148 h 6858000"/>
              <a:gd name="connsiteX73" fmla="*/ 6007749 w 6127519"/>
              <a:gd name="connsiteY73" fmla="*/ 4964715 h 6858000"/>
              <a:gd name="connsiteX74" fmla="*/ 6005269 w 6127519"/>
              <a:gd name="connsiteY74" fmla="*/ 5150567 h 6858000"/>
              <a:gd name="connsiteX75" fmla="*/ 6001127 w 6127519"/>
              <a:gd name="connsiteY75" fmla="*/ 5164609 h 6858000"/>
              <a:gd name="connsiteX76" fmla="*/ 5998514 w 6127519"/>
              <a:gd name="connsiteY76" fmla="*/ 5189673 h 6858000"/>
              <a:gd name="connsiteX77" fmla="*/ 6018409 w 6127519"/>
              <a:gd name="connsiteY77" fmla="*/ 5227157 h 6858000"/>
              <a:gd name="connsiteX78" fmla="*/ 6036748 w 6127519"/>
              <a:gd name="connsiteY78" fmla="*/ 5322752 h 6858000"/>
              <a:gd name="connsiteX79" fmla="*/ 6036943 w 6127519"/>
              <a:gd name="connsiteY79" fmla="*/ 5329480 h 6858000"/>
              <a:gd name="connsiteX80" fmla="*/ 6037677 w 6127519"/>
              <a:gd name="connsiteY80" fmla="*/ 5354807 h 6858000"/>
              <a:gd name="connsiteX81" fmla="*/ 6039728 w 6127519"/>
              <a:gd name="connsiteY81" fmla="*/ 5359416 h 6858000"/>
              <a:gd name="connsiteX82" fmla="*/ 6053435 w 6127519"/>
              <a:gd name="connsiteY82" fmla="*/ 5387547 h 6858000"/>
              <a:gd name="connsiteX83" fmla="*/ 6065933 w 6127519"/>
              <a:gd name="connsiteY83" fmla="*/ 5443002 h 6858000"/>
              <a:gd name="connsiteX84" fmla="*/ 6068640 w 6127519"/>
              <a:gd name="connsiteY84" fmla="*/ 5474503 h 6858000"/>
              <a:gd name="connsiteX85" fmla="*/ 6080922 w 6127519"/>
              <a:gd name="connsiteY85" fmla="*/ 5561070 h 6858000"/>
              <a:gd name="connsiteX86" fmla="*/ 6096949 w 6127519"/>
              <a:gd name="connsiteY86" fmla="*/ 5648179 h 6858000"/>
              <a:gd name="connsiteX87" fmla="*/ 6121353 w 6127519"/>
              <a:gd name="connsiteY87" fmla="*/ 5721725 h 6858000"/>
              <a:gd name="connsiteX88" fmla="*/ 6109884 w 6127519"/>
              <a:gd name="connsiteY88" fmla="*/ 5721959 h 6858000"/>
              <a:gd name="connsiteX89" fmla="*/ 6127024 w 6127519"/>
              <a:gd name="connsiteY89" fmla="*/ 5786902 h 6858000"/>
              <a:gd name="connsiteX90" fmla="*/ 6127519 w 6127519"/>
              <a:gd name="connsiteY90" fmla="*/ 5865775 h 6858000"/>
              <a:gd name="connsiteX91" fmla="*/ 6102493 w 6127519"/>
              <a:gd name="connsiteY91" fmla="*/ 5928602 h 6858000"/>
              <a:gd name="connsiteX92" fmla="*/ 6056863 w 6127519"/>
              <a:gd name="connsiteY92" fmla="*/ 6000643 h 6858000"/>
              <a:gd name="connsiteX93" fmla="*/ 6045436 w 6127519"/>
              <a:gd name="connsiteY93" fmla="*/ 6124480 h 6858000"/>
              <a:gd name="connsiteX94" fmla="*/ 6030489 w 6127519"/>
              <a:gd name="connsiteY94" fmla="*/ 6317666 h 6858000"/>
              <a:gd name="connsiteX95" fmla="*/ 6007492 w 6127519"/>
              <a:gd name="connsiteY95" fmla="*/ 6440818 h 6858000"/>
              <a:gd name="connsiteX96" fmla="*/ 6009467 w 6127519"/>
              <a:gd name="connsiteY96" fmla="*/ 6487076 h 6858000"/>
              <a:gd name="connsiteX97" fmla="*/ 5995064 w 6127519"/>
              <a:gd name="connsiteY97" fmla="*/ 6540791 h 6858000"/>
              <a:gd name="connsiteX98" fmla="*/ 6004510 w 6127519"/>
              <a:gd name="connsiteY98" fmla="*/ 6599256 h 6858000"/>
              <a:gd name="connsiteX99" fmla="*/ 5986207 w 6127519"/>
              <a:gd name="connsiteY99" fmla="*/ 6695855 h 6858000"/>
              <a:gd name="connsiteX100" fmla="*/ 5979428 w 6127519"/>
              <a:gd name="connsiteY100" fmla="*/ 6754678 h 6858000"/>
              <a:gd name="connsiteX101" fmla="*/ 5983398 w 6127519"/>
              <a:gd name="connsiteY101" fmla="*/ 6778641 h 6858000"/>
              <a:gd name="connsiteX102" fmla="*/ 5984543 w 6127519"/>
              <a:gd name="connsiteY102" fmla="*/ 6811016 h 6858000"/>
              <a:gd name="connsiteX103" fmla="*/ 5979671 w 6127519"/>
              <a:gd name="connsiteY103" fmla="*/ 6858000 h 6858000"/>
              <a:gd name="connsiteX104" fmla="*/ 0 w 6127519"/>
              <a:gd name="connsiteY104" fmla="*/ 6858000 h 6858000"/>
              <a:gd name="connsiteX105" fmla="*/ 0 w 6127519"/>
              <a:gd name="connsiteY105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30982 w 6127024"/>
              <a:gd name="connsiteY8" fmla="*/ 412030 h 6858000"/>
              <a:gd name="connsiteX9" fmla="*/ 5153000 w 6127024"/>
              <a:gd name="connsiteY9" fmla="*/ 507134 h 6858000"/>
              <a:gd name="connsiteX10" fmla="*/ 5171282 w 6127024"/>
              <a:gd name="connsiteY10" fmla="*/ 602071 h 6858000"/>
              <a:gd name="connsiteX11" fmla="*/ 5176196 w 6127024"/>
              <a:gd name="connsiteY11" fmla="*/ 636822 h 6858000"/>
              <a:gd name="connsiteX12" fmla="*/ 5189051 w 6127024"/>
              <a:gd name="connsiteY12" fmla="*/ 782518 h 6858000"/>
              <a:gd name="connsiteX13" fmla="*/ 5221088 w 6127024"/>
              <a:gd name="connsiteY13" fmla="*/ 860193 h 6858000"/>
              <a:gd name="connsiteX14" fmla="*/ 5230806 w 6127024"/>
              <a:gd name="connsiteY14" fmla="*/ 961354 h 6858000"/>
              <a:gd name="connsiteX15" fmla="*/ 5201018 w 6127024"/>
              <a:gd name="connsiteY15" fmla="*/ 1095027 h 6858000"/>
              <a:gd name="connsiteX16" fmla="*/ 5202153 w 6127024"/>
              <a:gd name="connsiteY16" fmla="*/ 1133224 h 6858000"/>
              <a:gd name="connsiteX17" fmla="*/ 5189234 w 6127024"/>
              <a:gd name="connsiteY17" fmla="*/ 1193495 h 6858000"/>
              <a:gd name="connsiteX18" fmla="*/ 5202769 w 6127024"/>
              <a:gd name="connsiteY18" fmla="*/ 1269450 h 6858000"/>
              <a:gd name="connsiteX19" fmla="*/ 5225968 w 6127024"/>
              <a:gd name="connsiteY19" fmla="*/ 1357994 h 6858000"/>
              <a:gd name="connsiteX20" fmla="*/ 5233819 w 6127024"/>
              <a:gd name="connsiteY20" fmla="*/ 1380922 h 6858000"/>
              <a:gd name="connsiteX21" fmla="*/ 5237226 w 6127024"/>
              <a:gd name="connsiteY21" fmla="*/ 1441327 h 6858000"/>
              <a:gd name="connsiteX22" fmla="*/ 5255653 w 6127024"/>
              <a:gd name="connsiteY22" fmla="*/ 1524712 h 6858000"/>
              <a:gd name="connsiteX23" fmla="*/ 5263491 w 6127024"/>
              <a:gd name="connsiteY23" fmla="*/ 1642938 h 6858000"/>
              <a:gd name="connsiteX24" fmla="*/ 5261314 w 6127024"/>
              <a:gd name="connsiteY24" fmla="*/ 1689177 h 6858000"/>
              <a:gd name="connsiteX25" fmla="*/ 5259788 w 6127024"/>
              <a:gd name="connsiteY25" fmla="*/ 1768516 h 6858000"/>
              <a:gd name="connsiteX26" fmla="*/ 5255696 w 6127024"/>
              <a:gd name="connsiteY26" fmla="*/ 1953770 h 6858000"/>
              <a:gd name="connsiteX27" fmla="*/ 5252592 w 6127024"/>
              <a:gd name="connsiteY27" fmla="*/ 2092210 h 6858000"/>
              <a:gd name="connsiteX28" fmla="*/ 5250104 w 6127024"/>
              <a:gd name="connsiteY28" fmla="*/ 2249166 h 6858000"/>
              <a:gd name="connsiteX29" fmla="*/ 5251214 w 6127024"/>
              <a:gd name="connsiteY29" fmla="*/ 2250944 h 6858000"/>
              <a:gd name="connsiteX30" fmla="*/ 5250644 w 6127024"/>
              <a:gd name="connsiteY30" fmla="*/ 2266619 h 6858000"/>
              <a:gd name="connsiteX31" fmla="*/ 5293877 w 6127024"/>
              <a:gd name="connsiteY31" fmla="*/ 2368649 h 6858000"/>
              <a:gd name="connsiteX32" fmla="*/ 5311338 w 6127024"/>
              <a:gd name="connsiteY32" fmla="*/ 2404034 h 6858000"/>
              <a:gd name="connsiteX33" fmla="*/ 5338366 w 6127024"/>
              <a:gd name="connsiteY33" fmla="*/ 2465052 h 6858000"/>
              <a:gd name="connsiteX34" fmla="*/ 5371263 w 6127024"/>
              <a:gd name="connsiteY34" fmla="*/ 2586413 h 6858000"/>
              <a:gd name="connsiteX35" fmla="*/ 5407503 w 6127024"/>
              <a:gd name="connsiteY35" fmla="*/ 2786290 h 6858000"/>
              <a:gd name="connsiteX36" fmla="*/ 5407356 w 6127024"/>
              <a:gd name="connsiteY36" fmla="*/ 2787545 h 6858000"/>
              <a:gd name="connsiteX37" fmla="*/ 5457023 w 6127024"/>
              <a:gd name="connsiteY37" fmla="*/ 2858292 h 6858000"/>
              <a:gd name="connsiteX38" fmla="*/ 5479298 w 6127024"/>
              <a:gd name="connsiteY38" fmla="*/ 2947791 h 6858000"/>
              <a:gd name="connsiteX39" fmla="*/ 5481770 w 6127024"/>
              <a:gd name="connsiteY39" fmla="*/ 2951352 h 6858000"/>
              <a:gd name="connsiteX40" fmla="*/ 5482415 w 6127024"/>
              <a:gd name="connsiteY40" fmla="*/ 3004079 h 6858000"/>
              <a:gd name="connsiteX41" fmla="*/ 5503944 w 6127024"/>
              <a:gd name="connsiteY41" fmla="*/ 3123335 h 6858000"/>
              <a:gd name="connsiteX42" fmla="*/ 5516007 w 6127024"/>
              <a:gd name="connsiteY42" fmla="*/ 3258473 h 6858000"/>
              <a:gd name="connsiteX43" fmla="*/ 5589758 w 6127024"/>
              <a:gd name="connsiteY43" fmla="*/ 3453699 h 6858000"/>
              <a:gd name="connsiteX44" fmla="*/ 5596144 w 6127024"/>
              <a:gd name="connsiteY44" fmla="*/ 3534624 h 6858000"/>
              <a:gd name="connsiteX45" fmla="*/ 5597750 w 6127024"/>
              <a:gd name="connsiteY45" fmla="*/ 3534129 h 6858000"/>
              <a:gd name="connsiteX46" fmla="*/ 5599700 w 6127024"/>
              <a:gd name="connsiteY46" fmla="*/ 3547221 h 6858000"/>
              <a:gd name="connsiteX47" fmla="*/ 5615031 w 6127024"/>
              <a:gd name="connsiteY47" fmla="*/ 3557482 h 6858000"/>
              <a:gd name="connsiteX48" fmla="*/ 5618377 w 6127024"/>
              <a:gd name="connsiteY48" fmla="*/ 3588431 h 6858000"/>
              <a:gd name="connsiteX49" fmla="*/ 5612155 w 6127024"/>
              <a:gd name="connsiteY49" fmla="*/ 3589869 h 6858000"/>
              <a:gd name="connsiteX50" fmla="*/ 5620843 w 6127024"/>
              <a:gd name="connsiteY50" fmla="*/ 3606745 h 6858000"/>
              <a:gd name="connsiteX51" fmla="*/ 5655472 w 6127024"/>
              <a:gd name="connsiteY51" fmla="*/ 3678877 h 6858000"/>
              <a:gd name="connsiteX52" fmla="*/ 5683015 w 6127024"/>
              <a:gd name="connsiteY52" fmla="*/ 3762025 h 6858000"/>
              <a:gd name="connsiteX53" fmla="*/ 5696643 w 6127024"/>
              <a:gd name="connsiteY53" fmla="*/ 3773888 h 6858000"/>
              <a:gd name="connsiteX54" fmla="*/ 5707995 w 6127024"/>
              <a:gd name="connsiteY54" fmla="*/ 3781685 h 6858000"/>
              <a:gd name="connsiteX55" fmla="*/ 5768491 w 6127024"/>
              <a:gd name="connsiteY55" fmla="*/ 3914399 h 6858000"/>
              <a:gd name="connsiteX56" fmla="*/ 5793123 w 6127024"/>
              <a:gd name="connsiteY56" fmla="*/ 3969952 h 6858000"/>
              <a:gd name="connsiteX57" fmla="*/ 5808321 w 6127024"/>
              <a:gd name="connsiteY57" fmla="*/ 3988153 h 6858000"/>
              <a:gd name="connsiteX58" fmla="*/ 5825621 w 6127024"/>
              <a:gd name="connsiteY58" fmla="*/ 4015525 h 6858000"/>
              <a:gd name="connsiteX59" fmla="*/ 5860672 w 6127024"/>
              <a:gd name="connsiteY59" fmla="*/ 4061579 h 6858000"/>
              <a:gd name="connsiteX60" fmla="*/ 5872173 w 6127024"/>
              <a:gd name="connsiteY60" fmla="*/ 4088497 h 6858000"/>
              <a:gd name="connsiteX61" fmla="*/ 5894095 w 6127024"/>
              <a:gd name="connsiteY61" fmla="*/ 4128857 h 6858000"/>
              <a:gd name="connsiteX62" fmla="*/ 5903513 w 6127024"/>
              <a:gd name="connsiteY62" fmla="*/ 4187661 h 6858000"/>
              <a:gd name="connsiteX63" fmla="*/ 5917114 w 6127024"/>
              <a:gd name="connsiteY63" fmla="*/ 4213096 h 6858000"/>
              <a:gd name="connsiteX64" fmla="*/ 5924233 w 6127024"/>
              <a:gd name="connsiteY64" fmla="*/ 4242060 h 6858000"/>
              <a:gd name="connsiteX65" fmla="*/ 5928910 w 6127024"/>
              <a:gd name="connsiteY65" fmla="*/ 4300973 h 6858000"/>
              <a:gd name="connsiteX66" fmla="*/ 5939320 w 6127024"/>
              <a:gd name="connsiteY66" fmla="*/ 4340435 h 6858000"/>
              <a:gd name="connsiteX67" fmla="*/ 5946705 w 6127024"/>
              <a:gd name="connsiteY67" fmla="*/ 4428051 h 6858000"/>
              <a:gd name="connsiteX68" fmla="*/ 5949261 w 6127024"/>
              <a:gd name="connsiteY68" fmla="*/ 4449185 h 6858000"/>
              <a:gd name="connsiteX69" fmla="*/ 5968960 w 6127024"/>
              <a:gd name="connsiteY69" fmla="*/ 4482655 h 6858000"/>
              <a:gd name="connsiteX70" fmla="*/ 5980106 w 6127024"/>
              <a:gd name="connsiteY70" fmla="*/ 4585087 h 6858000"/>
              <a:gd name="connsiteX71" fmla="*/ 5998138 w 6127024"/>
              <a:gd name="connsiteY71" fmla="*/ 4697518 h 6858000"/>
              <a:gd name="connsiteX72" fmla="*/ 6007819 w 6127024"/>
              <a:gd name="connsiteY72" fmla="*/ 4858148 h 6858000"/>
              <a:gd name="connsiteX73" fmla="*/ 6007749 w 6127024"/>
              <a:gd name="connsiteY73" fmla="*/ 4964715 h 6858000"/>
              <a:gd name="connsiteX74" fmla="*/ 6005269 w 6127024"/>
              <a:gd name="connsiteY74" fmla="*/ 5150567 h 6858000"/>
              <a:gd name="connsiteX75" fmla="*/ 6001127 w 6127024"/>
              <a:gd name="connsiteY75" fmla="*/ 5164609 h 6858000"/>
              <a:gd name="connsiteX76" fmla="*/ 5998514 w 6127024"/>
              <a:gd name="connsiteY76" fmla="*/ 5189673 h 6858000"/>
              <a:gd name="connsiteX77" fmla="*/ 6018409 w 6127024"/>
              <a:gd name="connsiteY77" fmla="*/ 5227157 h 6858000"/>
              <a:gd name="connsiteX78" fmla="*/ 6036748 w 6127024"/>
              <a:gd name="connsiteY78" fmla="*/ 5322752 h 6858000"/>
              <a:gd name="connsiteX79" fmla="*/ 6036943 w 6127024"/>
              <a:gd name="connsiteY79" fmla="*/ 5329480 h 6858000"/>
              <a:gd name="connsiteX80" fmla="*/ 6037677 w 6127024"/>
              <a:gd name="connsiteY80" fmla="*/ 5354807 h 6858000"/>
              <a:gd name="connsiteX81" fmla="*/ 6039728 w 6127024"/>
              <a:gd name="connsiteY81" fmla="*/ 5359416 h 6858000"/>
              <a:gd name="connsiteX82" fmla="*/ 6053435 w 6127024"/>
              <a:gd name="connsiteY82" fmla="*/ 5387547 h 6858000"/>
              <a:gd name="connsiteX83" fmla="*/ 6065933 w 6127024"/>
              <a:gd name="connsiteY83" fmla="*/ 5443002 h 6858000"/>
              <a:gd name="connsiteX84" fmla="*/ 6068640 w 6127024"/>
              <a:gd name="connsiteY84" fmla="*/ 5474503 h 6858000"/>
              <a:gd name="connsiteX85" fmla="*/ 6080922 w 6127024"/>
              <a:gd name="connsiteY85" fmla="*/ 5561070 h 6858000"/>
              <a:gd name="connsiteX86" fmla="*/ 6096949 w 6127024"/>
              <a:gd name="connsiteY86" fmla="*/ 5648179 h 6858000"/>
              <a:gd name="connsiteX87" fmla="*/ 6121353 w 6127024"/>
              <a:gd name="connsiteY87" fmla="*/ 5721725 h 6858000"/>
              <a:gd name="connsiteX88" fmla="*/ 6109884 w 6127024"/>
              <a:gd name="connsiteY88" fmla="*/ 5721959 h 6858000"/>
              <a:gd name="connsiteX89" fmla="*/ 6127024 w 6127024"/>
              <a:gd name="connsiteY89" fmla="*/ 5786902 h 6858000"/>
              <a:gd name="connsiteX90" fmla="*/ 6115796 w 6127024"/>
              <a:gd name="connsiteY90" fmla="*/ 5862844 h 6858000"/>
              <a:gd name="connsiteX91" fmla="*/ 6102493 w 6127024"/>
              <a:gd name="connsiteY91" fmla="*/ 5928602 h 6858000"/>
              <a:gd name="connsiteX92" fmla="*/ 6056863 w 6127024"/>
              <a:gd name="connsiteY92" fmla="*/ 6000643 h 6858000"/>
              <a:gd name="connsiteX93" fmla="*/ 6045436 w 6127024"/>
              <a:gd name="connsiteY93" fmla="*/ 6124480 h 6858000"/>
              <a:gd name="connsiteX94" fmla="*/ 6030489 w 6127024"/>
              <a:gd name="connsiteY94" fmla="*/ 6317666 h 6858000"/>
              <a:gd name="connsiteX95" fmla="*/ 6007492 w 6127024"/>
              <a:gd name="connsiteY95" fmla="*/ 6440818 h 6858000"/>
              <a:gd name="connsiteX96" fmla="*/ 6009467 w 6127024"/>
              <a:gd name="connsiteY96" fmla="*/ 6487076 h 6858000"/>
              <a:gd name="connsiteX97" fmla="*/ 5995064 w 6127024"/>
              <a:gd name="connsiteY97" fmla="*/ 6540791 h 6858000"/>
              <a:gd name="connsiteX98" fmla="*/ 6004510 w 6127024"/>
              <a:gd name="connsiteY98" fmla="*/ 6599256 h 6858000"/>
              <a:gd name="connsiteX99" fmla="*/ 5986207 w 6127024"/>
              <a:gd name="connsiteY99" fmla="*/ 6695855 h 6858000"/>
              <a:gd name="connsiteX100" fmla="*/ 5979428 w 6127024"/>
              <a:gd name="connsiteY100" fmla="*/ 6754678 h 6858000"/>
              <a:gd name="connsiteX101" fmla="*/ 5983398 w 6127024"/>
              <a:gd name="connsiteY101" fmla="*/ 6778641 h 6858000"/>
              <a:gd name="connsiteX102" fmla="*/ 5984543 w 6127024"/>
              <a:gd name="connsiteY102" fmla="*/ 6811016 h 6858000"/>
              <a:gd name="connsiteX103" fmla="*/ 5979671 w 6127024"/>
              <a:gd name="connsiteY103" fmla="*/ 6858000 h 6858000"/>
              <a:gd name="connsiteX104" fmla="*/ 0 w 6127024"/>
              <a:gd name="connsiteY104" fmla="*/ 6858000 h 6858000"/>
              <a:gd name="connsiteX105" fmla="*/ 0 w 6127024"/>
              <a:gd name="connsiteY105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30982 w 6127024"/>
              <a:gd name="connsiteY8" fmla="*/ 412030 h 6858000"/>
              <a:gd name="connsiteX9" fmla="*/ 5153000 w 6127024"/>
              <a:gd name="connsiteY9" fmla="*/ 507134 h 6858000"/>
              <a:gd name="connsiteX10" fmla="*/ 5171282 w 6127024"/>
              <a:gd name="connsiteY10" fmla="*/ 602071 h 6858000"/>
              <a:gd name="connsiteX11" fmla="*/ 5176196 w 6127024"/>
              <a:gd name="connsiteY11" fmla="*/ 636822 h 6858000"/>
              <a:gd name="connsiteX12" fmla="*/ 5189051 w 6127024"/>
              <a:gd name="connsiteY12" fmla="*/ 782518 h 6858000"/>
              <a:gd name="connsiteX13" fmla="*/ 5221088 w 6127024"/>
              <a:gd name="connsiteY13" fmla="*/ 860193 h 6858000"/>
              <a:gd name="connsiteX14" fmla="*/ 5230806 w 6127024"/>
              <a:gd name="connsiteY14" fmla="*/ 961354 h 6858000"/>
              <a:gd name="connsiteX15" fmla="*/ 5201018 w 6127024"/>
              <a:gd name="connsiteY15" fmla="*/ 1095027 h 6858000"/>
              <a:gd name="connsiteX16" fmla="*/ 5202153 w 6127024"/>
              <a:gd name="connsiteY16" fmla="*/ 1133224 h 6858000"/>
              <a:gd name="connsiteX17" fmla="*/ 5189234 w 6127024"/>
              <a:gd name="connsiteY17" fmla="*/ 1193495 h 6858000"/>
              <a:gd name="connsiteX18" fmla="*/ 5202769 w 6127024"/>
              <a:gd name="connsiteY18" fmla="*/ 1269450 h 6858000"/>
              <a:gd name="connsiteX19" fmla="*/ 5225968 w 6127024"/>
              <a:gd name="connsiteY19" fmla="*/ 1357994 h 6858000"/>
              <a:gd name="connsiteX20" fmla="*/ 5233819 w 6127024"/>
              <a:gd name="connsiteY20" fmla="*/ 1380922 h 6858000"/>
              <a:gd name="connsiteX21" fmla="*/ 5237226 w 6127024"/>
              <a:gd name="connsiteY21" fmla="*/ 1441327 h 6858000"/>
              <a:gd name="connsiteX22" fmla="*/ 5255653 w 6127024"/>
              <a:gd name="connsiteY22" fmla="*/ 1524712 h 6858000"/>
              <a:gd name="connsiteX23" fmla="*/ 5263491 w 6127024"/>
              <a:gd name="connsiteY23" fmla="*/ 1642938 h 6858000"/>
              <a:gd name="connsiteX24" fmla="*/ 5261314 w 6127024"/>
              <a:gd name="connsiteY24" fmla="*/ 1689177 h 6858000"/>
              <a:gd name="connsiteX25" fmla="*/ 5259788 w 6127024"/>
              <a:gd name="connsiteY25" fmla="*/ 1768516 h 6858000"/>
              <a:gd name="connsiteX26" fmla="*/ 5255696 w 6127024"/>
              <a:gd name="connsiteY26" fmla="*/ 1953770 h 6858000"/>
              <a:gd name="connsiteX27" fmla="*/ 5252592 w 6127024"/>
              <a:gd name="connsiteY27" fmla="*/ 2092210 h 6858000"/>
              <a:gd name="connsiteX28" fmla="*/ 5250104 w 6127024"/>
              <a:gd name="connsiteY28" fmla="*/ 2249166 h 6858000"/>
              <a:gd name="connsiteX29" fmla="*/ 5251214 w 6127024"/>
              <a:gd name="connsiteY29" fmla="*/ 2250944 h 6858000"/>
              <a:gd name="connsiteX30" fmla="*/ 5250644 w 6127024"/>
              <a:gd name="connsiteY30" fmla="*/ 2266619 h 6858000"/>
              <a:gd name="connsiteX31" fmla="*/ 5293877 w 6127024"/>
              <a:gd name="connsiteY31" fmla="*/ 2368649 h 6858000"/>
              <a:gd name="connsiteX32" fmla="*/ 5311338 w 6127024"/>
              <a:gd name="connsiteY32" fmla="*/ 2404034 h 6858000"/>
              <a:gd name="connsiteX33" fmla="*/ 5338366 w 6127024"/>
              <a:gd name="connsiteY33" fmla="*/ 2465052 h 6858000"/>
              <a:gd name="connsiteX34" fmla="*/ 5371263 w 6127024"/>
              <a:gd name="connsiteY34" fmla="*/ 2586413 h 6858000"/>
              <a:gd name="connsiteX35" fmla="*/ 5407503 w 6127024"/>
              <a:gd name="connsiteY35" fmla="*/ 2786290 h 6858000"/>
              <a:gd name="connsiteX36" fmla="*/ 5407356 w 6127024"/>
              <a:gd name="connsiteY36" fmla="*/ 2787545 h 6858000"/>
              <a:gd name="connsiteX37" fmla="*/ 5457023 w 6127024"/>
              <a:gd name="connsiteY37" fmla="*/ 2858292 h 6858000"/>
              <a:gd name="connsiteX38" fmla="*/ 5479298 w 6127024"/>
              <a:gd name="connsiteY38" fmla="*/ 2947791 h 6858000"/>
              <a:gd name="connsiteX39" fmla="*/ 5481770 w 6127024"/>
              <a:gd name="connsiteY39" fmla="*/ 2951352 h 6858000"/>
              <a:gd name="connsiteX40" fmla="*/ 5482415 w 6127024"/>
              <a:gd name="connsiteY40" fmla="*/ 3004079 h 6858000"/>
              <a:gd name="connsiteX41" fmla="*/ 5503944 w 6127024"/>
              <a:gd name="connsiteY41" fmla="*/ 3123335 h 6858000"/>
              <a:gd name="connsiteX42" fmla="*/ 5516007 w 6127024"/>
              <a:gd name="connsiteY42" fmla="*/ 3258473 h 6858000"/>
              <a:gd name="connsiteX43" fmla="*/ 5589758 w 6127024"/>
              <a:gd name="connsiteY43" fmla="*/ 3453699 h 6858000"/>
              <a:gd name="connsiteX44" fmla="*/ 5596144 w 6127024"/>
              <a:gd name="connsiteY44" fmla="*/ 3534624 h 6858000"/>
              <a:gd name="connsiteX45" fmla="*/ 5597750 w 6127024"/>
              <a:gd name="connsiteY45" fmla="*/ 3534129 h 6858000"/>
              <a:gd name="connsiteX46" fmla="*/ 5599700 w 6127024"/>
              <a:gd name="connsiteY46" fmla="*/ 3547221 h 6858000"/>
              <a:gd name="connsiteX47" fmla="*/ 5615031 w 6127024"/>
              <a:gd name="connsiteY47" fmla="*/ 3557482 h 6858000"/>
              <a:gd name="connsiteX48" fmla="*/ 5618377 w 6127024"/>
              <a:gd name="connsiteY48" fmla="*/ 3588431 h 6858000"/>
              <a:gd name="connsiteX49" fmla="*/ 5612155 w 6127024"/>
              <a:gd name="connsiteY49" fmla="*/ 3589869 h 6858000"/>
              <a:gd name="connsiteX50" fmla="*/ 5620843 w 6127024"/>
              <a:gd name="connsiteY50" fmla="*/ 3606745 h 6858000"/>
              <a:gd name="connsiteX51" fmla="*/ 5655472 w 6127024"/>
              <a:gd name="connsiteY51" fmla="*/ 3678877 h 6858000"/>
              <a:gd name="connsiteX52" fmla="*/ 5683015 w 6127024"/>
              <a:gd name="connsiteY52" fmla="*/ 3762025 h 6858000"/>
              <a:gd name="connsiteX53" fmla="*/ 5696643 w 6127024"/>
              <a:gd name="connsiteY53" fmla="*/ 3773888 h 6858000"/>
              <a:gd name="connsiteX54" fmla="*/ 5768491 w 6127024"/>
              <a:gd name="connsiteY54" fmla="*/ 3914399 h 6858000"/>
              <a:gd name="connsiteX55" fmla="*/ 5793123 w 6127024"/>
              <a:gd name="connsiteY55" fmla="*/ 3969952 h 6858000"/>
              <a:gd name="connsiteX56" fmla="*/ 5808321 w 6127024"/>
              <a:gd name="connsiteY56" fmla="*/ 3988153 h 6858000"/>
              <a:gd name="connsiteX57" fmla="*/ 5825621 w 6127024"/>
              <a:gd name="connsiteY57" fmla="*/ 4015525 h 6858000"/>
              <a:gd name="connsiteX58" fmla="*/ 5860672 w 6127024"/>
              <a:gd name="connsiteY58" fmla="*/ 4061579 h 6858000"/>
              <a:gd name="connsiteX59" fmla="*/ 5872173 w 6127024"/>
              <a:gd name="connsiteY59" fmla="*/ 4088497 h 6858000"/>
              <a:gd name="connsiteX60" fmla="*/ 5894095 w 6127024"/>
              <a:gd name="connsiteY60" fmla="*/ 4128857 h 6858000"/>
              <a:gd name="connsiteX61" fmla="*/ 5903513 w 6127024"/>
              <a:gd name="connsiteY61" fmla="*/ 4187661 h 6858000"/>
              <a:gd name="connsiteX62" fmla="*/ 5917114 w 6127024"/>
              <a:gd name="connsiteY62" fmla="*/ 4213096 h 6858000"/>
              <a:gd name="connsiteX63" fmla="*/ 5924233 w 6127024"/>
              <a:gd name="connsiteY63" fmla="*/ 4242060 h 6858000"/>
              <a:gd name="connsiteX64" fmla="*/ 5928910 w 6127024"/>
              <a:gd name="connsiteY64" fmla="*/ 4300973 h 6858000"/>
              <a:gd name="connsiteX65" fmla="*/ 5939320 w 6127024"/>
              <a:gd name="connsiteY65" fmla="*/ 4340435 h 6858000"/>
              <a:gd name="connsiteX66" fmla="*/ 5946705 w 6127024"/>
              <a:gd name="connsiteY66" fmla="*/ 4428051 h 6858000"/>
              <a:gd name="connsiteX67" fmla="*/ 5949261 w 6127024"/>
              <a:gd name="connsiteY67" fmla="*/ 4449185 h 6858000"/>
              <a:gd name="connsiteX68" fmla="*/ 5968960 w 6127024"/>
              <a:gd name="connsiteY68" fmla="*/ 4482655 h 6858000"/>
              <a:gd name="connsiteX69" fmla="*/ 5980106 w 6127024"/>
              <a:gd name="connsiteY69" fmla="*/ 4585087 h 6858000"/>
              <a:gd name="connsiteX70" fmla="*/ 5998138 w 6127024"/>
              <a:gd name="connsiteY70" fmla="*/ 4697518 h 6858000"/>
              <a:gd name="connsiteX71" fmla="*/ 6007819 w 6127024"/>
              <a:gd name="connsiteY71" fmla="*/ 4858148 h 6858000"/>
              <a:gd name="connsiteX72" fmla="*/ 6007749 w 6127024"/>
              <a:gd name="connsiteY72" fmla="*/ 4964715 h 6858000"/>
              <a:gd name="connsiteX73" fmla="*/ 6005269 w 6127024"/>
              <a:gd name="connsiteY73" fmla="*/ 5150567 h 6858000"/>
              <a:gd name="connsiteX74" fmla="*/ 6001127 w 6127024"/>
              <a:gd name="connsiteY74" fmla="*/ 5164609 h 6858000"/>
              <a:gd name="connsiteX75" fmla="*/ 5998514 w 6127024"/>
              <a:gd name="connsiteY75" fmla="*/ 5189673 h 6858000"/>
              <a:gd name="connsiteX76" fmla="*/ 6018409 w 6127024"/>
              <a:gd name="connsiteY76" fmla="*/ 5227157 h 6858000"/>
              <a:gd name="connsiteX77" fmla="*/ 6036748 w 6127024"/>
              <a:gd name="connsiteY77" fmla="*/ 5322752 h 6858000"/>
              <a:gd name="connsiteX78" fmla="*/ 6036943 w 6127024"/>
              <a:gd name="connsiteY78" fmla="*/ 5329480 h 6858000"/>
              <a:gd name="connsiteX79" fmla="*/ 6037677 w 6127024"/>
              <a:gd name="connsiteY79" fmla="*/ 5354807 h 6858000"/>
              <a:gd name="connsiteX80" fmla="*/ 6039728 w 6127024"/>
              <a:gd name="connsiteY80" fmla="*/ 5359416 h 6858000"/>
              <a:gd name="connsiteX81" fmla="*/ 6053435 w 6127024"/>
              <a:gd name="connsiteY81" fmla="*/ 5387547 h 6858000"/>
              <a:gd name="connsiteX82" fmla="*/ 6065933 w 6127024"/>
              <a:gd name="connsiteY82" fmla="*/ 5443002 h 6858000"/>
              <a:gd name="connsiteX83" fmla="*/ 6068640 w 6127024"/>
              <a:gd name="connsiteY83" fmla="*/ 5474503 h 6858000"/>
              <a:gd name="connsiteX84" fmla="*/ 6080922 w 6127024"/>
              <a:gd name="connsiteY84" fmla="*/ 5561070 h 6858000"/>
              <a:gd name="connsiteX85" fmla="*/ 6096949 w 6127024"/>
              <a:gd name="connsiteY85" fmla="*/ 5648179 h 6858000"/>
              <a:gd name="connsiteX86" fmla="*/ 6121353 w 6127024"/>
              <a:gd name="connsiteY86" fmla="*/ 5721725 h 6858000"/>
              <a:gd name="connsiteX87" fmla="*/ 6109884 w 6127024"/>
              <a:gd name="connsiteY87" fmla="*/ 5721959 h 6858000"/>
              <a:gd name="connsiteX88" fmla="*/ 6127024 w 6127024"/>
              <a:gd name="connsiteY88" fmla="*/ 5786902 h 6858000"/>
              <a:gd name="connsiteX89" fmla="*/ 6115796 w 6127024"/>
              <a:gd name="connsiteY89" fmla="*/ 5862844 h 6858000"/>
              <a:gd name="connsiteX90" fmla="*/ 6102493 w 6127024"/>
              <a:gd name="connsiteY90" fmla="*/ 5928602 h 6858000"/>
              <a:gd name="connsiteX91" fmla="*/ 6056863 w 6127024"/>
              <a:gd name="connsiteY91" fmla="*/ 6000643 h 6858000"/>
              <a:gd name="connsiteX92" fmla="*/ 6045436 w 6127024"/>
              <a:gd name="connsiteY92" fmla="*/ 6124480 h 6858000"/>
              <a:gd name="connsiteX93" fmla="*/ 6030489 w 6127024"/>
              <a:gd name="connsiteY93" fmla="*/ 6317666 h 6858000"/>
              <a:gd name="connsiteX94" fmla="*/ 6007492 w 6127024"/>
              <a:gd name="connsiteY94" fmla="*/ 6440818 h 6858000"/>
              <a:gd name="connsiteX95" fmla="*/ 6009467 w 6127024"/>
              <a:gd name="connsiteY95" fmla="*/ 6487076 h 6858000"/>
              <a:gd name="connsiteX96" fmla="*/ 5995064 w 6127024"/>
              <a:gd name="connsiteY96" fmla="*/ 6540791 h 6858000"/>
              <a:gd name="connsiteX97" fmla="*/ 6004510 w 6127024"/>
              <a:gd name="connsiteY97" fmla="*/ 6599256 h 6858000"/>
              <a:gd name="connsiteX98" fmla="*/ 5986207 w 6127024"/>
              <a:gd name="connsiteY98" fmla="*/ 6695855 h 6858000"/>
              <a:gd name="connsiteX99" fmla="*/ 5979428 w 6127024"/>
              <a:gd name="connsiteY99" fmla="*/ 6754678 h 6858000"/>
              <a:gd name="connsiteX100" fmla="*/ 5983398 w 6127024"/>
              <a:gd name="connsiteY100" fmla="*/ 6778641 h 6858000"/>
              <a:gd name="connsiteX101" fmla="*/ 5984543 w 6127024"/>
              <a:gd name="connsiteY101" fmla="*/ 6811016 h 6858000"/>
              <a:gd name="connsiteX102" fmla="*/ 5979671 w 6127024"/>
              <a:gd name="connsiteY102" fmla="*/ 6858000 h 6858000"/>
              <a:gd name="connsiteX103" fmla="*/ 0 w 6127024"/>
              <a:gd name="connsiteY103" fmla="*/ 6858000 h 6858000"/>
              <a:gd name="connsiteX104" fmla="*/ 0 w 6127024"/>
              <a:gd name="connsiteY104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30982 w 6127024"/>
              <a:gd name="connsiteY8" fmla="*/ 412030 h 6858000"/>
              <a:gd name="connsiteX9" fmla="*/ 5153000 w 6127024"/>
              <a:gd name="connsiteY9" fmla="*/ 507134 h 6858000"/>
              <a:gd name="connsiteX10" fmla="*/ 5171282 w 6127024"/>
              <a:gd name="connsiteY10" fmla="*/ 602071 h 6858000"/>
              <a:gd name="connsiteX11" fmla="*/ 5176196 w 6127024"/>
              <a:gd name="connsiteY11" fmla="*/ 636822 h 6858000"/>
              <a:gd name="connsiteX12" fmla="*/ 5189051 w 6127024"/>
              <a:gd name="connsiteY12" fmla="*/ 782518 h 6858000"/>
              <a:gd name="connsiteX13" fmla="*/ 5221088 w 6127024"/>
              <a:gd name="connsiteY13" fmla="*/ 860193 h 6858000"/>
              <a:gd name="connsiteX14" fmla="*/ 5230806 w 6127024"/>
              <a:gd name="connsiteY14" fmla="*/ 961354 h 6858000"/>
              <a:gd name="connsiteX15" fmla="*/ 5201018 w 6127024"/>
              <a:gd name="connsiteY15" fmla="*/ 1095027 h 6858000"/>
              <a:gd name="connsiteX16" fmla="*/ 5202153 w 6127024"/>
              <a:gd name="connsiteY16" fmla="*/ 1133224 h 6858000"/>
              <a:gd name="connsiteX17" fmla="*/ 5189234 w 6127024"/>
              <a:gd name="connsiteY17" fmla="*/ 1193495 h 6858000"/>
              <a:gd name="connsiteX18" fmla="*/ 5202769 w 6127024"/>
              <a:gd name="connsiteY18" fmla="*/ 1269450 h 6858000"/>
              <a:gd name="connsiteX19" fmla="*/ 5225968 w 6127024"/>
              <a:gd name="connsiteY19" fmla="*/ 1357994 h 6858000"/>
              <a:gd name="connsiteX20" fmla="*/ 5233819 w 6127024"/>
              <a:gd name="connsiteY20" fmla="*/ 1380922 h 6858000"/>
              <a:gd name="connsiteX21" fmla="*/ 5237226 w 6127024"/>
              <a:gd name="connsiteY21" fmla="*/ 1441327 h 6858000"/>
              <a:gd name="connsiteX22" fmla="*/ 5255653 w 6127024"/>
              <a:gd name="connsiteY22" fmla="*/ 1524712 h 6858000"/>
              <a:gd name="connsiteX23" fmla="*/ 5263491 w 6127024"/>
              <a:gd name="connsiteY23" fmla="*/ 1642938 h 6858000"/>
              <a:gd name="connsiteX24" fmla="*/ 5261314 w 6127024"/>
              <a:gd name="connsiteY24" fmla="*/ 1689177 h 6858000"/>
              <a:gd name="connsiteX25" fmla="*/ 5259788 w 6127024"/>
              <a:gd name="connsiteY25" fmla="*/ 1768516 h 6858000"/>
              <a:gd name="connsiteX26" fmla="*/ 5255696 w 6127024"/>
              <a:gd name="connsiteY26" fmla="*/ 1953770 h 6858000"/>
              <a:gd name="connsiteX27" fmla="*/ 5252592 w 6127024"/>
              <a:gd name="connsiteY27" fmla="*/ 2092210 h 6858000"/>
              <a:gd name="connsiteX28" fmla="*/ 5250104 w 6127024"/>
              <a:gd name="connsiteY28" fmla="*/ 2249166 h 6858000"/>
              <a:gd name="connsiteX29" fmla="*/ 5251214 w 6127024"/>
              <a:gd name="connsiteY29" fmla="*/ 2250944 h 6858000"/>
              <a:gd name="connsiteX30" fmla="*/ 5250644 w 6127024"/>
              <a:gd name="connsiteY30" fmla="*/ 2266619 h 6858000"/>
              <a:gd name="connsiteX31" fmla="*/ 5293877 w 6127024"/>
              <a:gd name="connsiteY31" fmla="*/ 2368649 h 6858000"/>
              <a:gd name="connsiteX32" fmla="*/ 5311338 w 6127024"/>
              <a:gd name="connsiteY32" fmla="*/ 2404034 h 6858000"/>
              <a:gd name="connsiteX33" fmla="*/ 5338366 w 6127024"/>
              <a:gd name="connsiteY33" fmla="*/ 2465052 h 6858000"/>
              <a:gd name="connsiteX34" fmla="*/ 5371263 w 6127024"/>
              <a:gd name="connsiteY34" fmla="*/ 2586413 h 6858000"/>
              <a:gd name="connsiteX35" fmla="*/ 5407503 w 6127024"/>
              <a:gd name="connsiteY35" fmla="*/ 2786290 h 6858000"/>
              <a:gd name="connsiteX36" fmla="*/ 5407356 w 6127024"/>
              <a:gd name="connsiteY36" fmla="*/ 2787545 h 6858000"/>
              <a:gd name="connsiteX37" fmla="*/ 5457023 w 6127024"/>
              <a:gd name="connsiteY37" fmla="*/ 2858292 h 6858000"/>
              <a:gd name="connsiteX38" fmla="*/ 5479298 w 6127024"/>
              <a:gd name="connsiteY38" fmla="*/ 2947791 h 6858000"/>
              <a:gd name="connsiteX39" fmla="*/ 5481770 w 6127024"/>
              <a:gd name="connsiteY39" fmla="*/ 2951352 h 6858000"/>
              <a:gd name="connsiteX40" fmla="*/ 5482415 w 6127024"/>
              <a:gd name="connsiteY40" fmla="*/ 3004079 h 6858000"/>
              <a:gd name="connsiteX41" fmla="*/ 5503944 w 6127024"/>
              <a:gd name="connsiteY41" fmla="*/ 3123335 h 6858000"/>
              <a:gd name="connsiteX42" fmla="*/ 5516007 w 6127024"/>
              <a:gd name="connsiteY42" fmla="*/ 3258473 h 6858000"/>
              <a:gd name="connsiteX43" fmla="*/ 5589758 w 6127024"/>
              <a:gd name="connsiteY43" fmla="*/ 3453699 h 6858000"/>
              <a:gd name="connsiteX44" fmla="*/ 5596144 w 6127024"/>
              <a:gd name="connsiteY44" fmla="*/ 3534624 h 6858000"/>
              <a:gd name="connsiteX45" fmla="*/ 5597750 w 6127024"/>
              <a:gd name="connsiteY45" fmla="*/ 3534129 h 6858000"/>
              <a:gd name="connsiteX46" fmla="*/ 5599700 w 6127024"/>
              <a:gd name="connsiteY46" fmla="*/ 3547221 h 6858000"/>
              <a:gd name="connsiteX47" fmla="*/ 5618377 w 6127024"/>
              <a:gd name="connsiteY47" fmla="*/ 3588431 h 6858000"/>
              <a:gd name="connsiteX48" fmla="*/ 5612155 w 6127024"/>
              <a:gd name="connsiteY48" fmla="*/ 3589869 h 6858000"/>
              <a:gd name="connsiteX49" fmla="*/ 5620843 w 6127024"/>
              <a:gd name="connsiteY49" fmla="*/ 3606745 h 6858000"/>
              <a:gd name="connsiteX50" fmla="*/ 5655472 w 6127024"/>
              <a:gd name="connsiteY50" fmla="*/ 3678877 h 6858000"/>
              <a:gd name="connsiteX51" fmla="*/ 5683015 w 6127024"/>
              <a:gd name="connsiteY51" fmla="*/ 3762025 h 6858000"/>
              <a:gd name="connsiteX52" fmla="*/ 5696643 w 6127024"/>
              <a:gd name="connsiteY52" fmla="*/ 3773888 h 6858000"/>
              <a:gd name="connsiteX53" fmla="*/ 5768491 w 6127024"/>
              <a:gd name="connsiteY53" fmla="*/ 3914399 h 6858000"/>
              <a:gd name="connsiteX54" fmla="*/ 5793123 w 6127024"/>
              <a:gd name="connsiteY54" fmla="*/ 3969952 h 6858000"/>
              <a:gd name="connsiteX55" fmla="*/ 5808321 w 6127024"/>
              <a:gd name="connsiteY55" fmla="*/ 3988153 h 6858000"/>
              <a:gd name="connsiteX56" fmla="*/ 5825621 w 6127024"/>
              <a:gd name="connsiteY56" fmla="*/ 4015525 h 6858000"/>
              <a:gd name="connsiteX57" fmla="*/ 5860672 w 6127024"/>
              <a:gd name="connsiteY57" fmla="*/ 4061579 h 6858000"/>
              <a:gd name="connsiteX58" fmla="*/ 5872173 w 6127024"/>
              <a:gd name="connsiteY58" fmla="*/ 4088497 h 6858000"/>
              <a:gd name="connsiteX59" fmla="*/ 5894095 w 6127024"/>
              <a:gd name="connsiteY59" fmla="*/ 4128857 h 6858000"/>
              <a:gd name="connsiteX60" fmla="*/ 5903513 w 6127024"/>
              <a:gd name="connsiteY60" fmla="*/ 4187661 h 6858000"/>
              <a:gd name="connsiteX61" fmla="*/ 5917114 w 6127024"/>
              <a:gd name="connsiteY61" fmla="*/ 4213096 h 6858000"/>
              <a:gd name="connsiteX62" fmla="*/ 5924233 w 6127024"/>
              <a:gd name="connsiteY62" fmla="*/ 4242060 h 6858000"/>
              <a:gd name="connsiteX63" fmla="*/ 5928910 w 6127024"/>
              <a:gd name="connsiteY63" fmla="*/ 4300973 h 6858000"/>
              <a:gd name="connsiteX64" fmla="*/ 5939320 w 6127024"/>
              <a:gd name="connsiteY64" fmla="*/ 4340435 h 6858000"/>
              <a:gd name="connsiteX65" fmla="*/ 5946705 w 6127024"/>
              <a:gd name="connsiteY65" fmla="*/ 4428051 h 6858000"/>
              <a:gd name="connsiteX66" fmla="*/ 5949261 w 6127024"/>
              <a:gd name="connsiteY66" fmla="*/ 4449185 h 6858000"/>
              <a:gd name="connsiteX67" fmla="*/ 5968960 w 6127024"/>
              <a:gd name="connsiteY67" fmla="*/ 4482655 h 6858000"/>
              <a:gd name="connsiteX68" fmla="*/ 5980106 w 6127024"/>
              <a:gd name="connsiteY68" fmla="*/ 4585087 h 6858000"/>
              <a:gd name="connsiteX69" fmla="*/ 5998138 w 6127024"/>
              <a:gd name="connsiteY69" fmla="*/ 4697518 h 6858000"/>
              <a:gd name="connsiteX70" fmla="*/ 6007819 w 6127024"/>
              <a:gd name="connsiteY70" fmla="*/ 4858148 h 6858000"/>
              <a:gd name="connsiteX71" fmla="*/ 6007749 w 6127024"/>
              <a:gd name="connsiteY71" fmla="*/ 4964715 h 6858000"/>
              <a:gd name="connsiteX72" fmla="*/ 6005269 w 6127024"/>
              <a:gd name="connsiteY72" fmla="*/ 5150567 h 6858000"/>
              <a:gd name="connsiteX73" fmla="*/ 6001127 w 6127024"/>
              <a:gd name="connsiteY73" fmla="*/ 5164609 h 6858000"/>
              <a:gd name="connsiteX74" fmla="*/ 5998514 w 6127024"/>
              <a:gd name="connsiteY74" fmla="*/ 5189673 h 6858000"/>
              <a:gd name="connsiteX75" fmla="*/ 6018409 w 6127024"/>
              <a:gd name="connsiteY75" fmla="*/ 5227157 h 6858000"/>
              <a:gd name="connsiteX76" fmla="*/ 6036748 w 6127024"/>
              <a:gd name="connsiteY76" fmla="*/ 5322752 h 6858000"/>
              <a:gd name="connsiteX77" fmla="*/ 6036943 w 6127024"/>
              <a:gd name="connsiteY77" fmla="*/ 5329480 h 6858000"/>
              <a:gd name="connsiteX78" fmla="*/ 6037677 w 6127024"/>
              <a:gd name="connsiteY78" fmla="*/ 5354807 h 6858000"/>
              <a:gd name="connsiteX79" fmla="*/ 6039728 w 6127024"/>
              <a:gd name="connsiteY79" fmla="*/ 5359416 h 6858000"/>
              <a:gd name="connsiteX80" fmla="*/ 6053435 w 6127024"/>
              <a:gd name="connsiteY80" fmla="*/ 5387547 h 6858000"/>
              <a:gd name="connsiteX81" fmla="*/ 6065933 w 6127024"/>
              <a:gd name="connsiteY81" fmla="*/ 5443002 h 6858000"/>
              <a:gd name="connsiteX82" fmla="*/ 6068640 w 6127024"/>
              <a:gd name="connsiteY82" fmla="*/ 5474503 h 6858000"/>
              <a:gd name="connsiteX83" fmla="*/ 6080922 w 6127024"/>
              <a:gd name="connsiteY83" fmla="*/ 5561070 h 6858000"/>
              <a:gd name="connsiteX84" fmla="*/ 6096949 w 6127024"/>
              <a:gd name="connsiteY84" fmla="*/ 5648179 h 6858000"/>
              <a:gd name="connsiteX85" fmla="*/ 6121353 w 6127024"/>
              <a:gd name="connsiteY85" fmla="*/ 5721725 h 6858000"/>
              <a:gd name="connsiteX86" fmla="*/ 6109884 w 6127024"/>
              <a:gd name="connsiteY86" fmla="*/ 5721959 h 6858000"/>
              <a:gd name="connsiteX87" fmla="*/ 6127024 w 6127024"/>
              <a:gd name="connsiteY87" fmla="*/ 5786902 h 6858000"/>
              <a:gd name="connsiteX88" fmla="*/ 6115796 w 6127024"/>
              <a:gd name="connsiteY88" fmla="*/ 5862844 h 6858000"/>
              <a:gd name="connsiteX89" fmla="*/ 6102493 w 6127024"/>
              <a:gd name="connsiteY89" fmla="*/ 5928602 h 6858000"/>
              <a:gd name="connsiteX90" fmla="*/ 6056863 w 6127024"/>
              <a:gd name="connsiteY90" fmla="*/ 6000643 h 6858000"/>
              <a:gd name="connsiteX91" fmla="*/ 6045436 w 6127024"/>
              <a:gd name="connsiteY91" fmla="*/ 6124480 h 6858000"/>
              <a:gd name="connsiteX92" fmla="*/ 6030489 w 6127024"/>
              <a:gd name="connsiteY92" fmla="*/ 6317666 h 6858000"/>
              <a:gd name="connsiteX93" fmla="*/ 6007492 w 6127024"/>
              <a:gd name="connsiteY93" fmla="*/ 6440818 h 6858000"/>
              <a:gd name="connsiteX94" fmla="*/ 6009467 w 6127024"/>
              <a:gd name="connsiteY94" fmla="*/ 6487076 h 6858000"/>
              <a:gd name="connsiteX95" fmla="*/ 5995064 w 6127024"/>
              <a:gd name="connsiteY95" fmla="*/ 6540791 h 6858000"/>
              <a:gd name="connsiteX96" fmla="*/ 6004510 w 6127024"/>
              <a:gd name="connsiteY96" fmla="*/ 6599256 h 6858000"/>
              <a:gd name="connsiteX97" fmla="*/ 5986207 w 6127024"/>
              <a:gd name="connsiteY97" fmla="*/ 6695855 h 6858000"/>
              <a:gd name="connsiteX98" fmla="*/ 5979428 w 6127024"/>
              <a:gd name="connsiteY98" fmla="*/ 6754678 h 6858000"/>
              <a:gd name="connsiteX99" fmla="*/ 5983398 w 6127024"/>
              <a:gd name="connsiteY99" fmla="*/ 6778641 h 6858000"/>
              <a:gd name="connsiteX100" fmla="*/ 5984543 w 6127024"/>
              <a:gd name="connsiteY100" fmla="*/ 6811016 h 6858000"/>
              <a:gd name="connsiteX101" fmla="*/ 5979671 w 6127024"/>
              <a:gd name="connsiteY101" fmla="*/ 6858000 h 6858000"/>
              <a:gd name="connsiteX102" fmla="*/ 0 w 6127024"/>
              <a:gd name="connsiteY102" fmla="*/ 6858000 h 6858000"/>
              <a:gd name="connsiteX103" fmla="*/ 0 w 6127024"/>
              <a:gd name="connsiteY103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30806 w 6127024"/>
              <a:gd name="connsiteY13" fmla="*/ 961354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61314 w 6127024"/>
              <a:gd name="connsiteY23" fmla="*/ 1689177 h 6858000"/>
              <a:gd name="connsiteX24" fmla="*/ 5259788 w 6127024"/>
              <a:gd name="connsiteY24" fmla="*/ 1768516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30806 w 6127024"/>
              <a:gd name="connsiteY13" fmla="*/ 961354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61314 w 6127024"/>
              <a:gd name="connsiteY23" fmla="*/ 1689177 h 6858000"/>
              <a:gd name="connsiteX24" fmla="*/ 5259788 w 6127024"/>
              <a:gd name="connsiteY24" fmla="*/ 1768516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61314 w 6127024"/>
              <a:gd name="connsiteY23" fmla="*/ 1689177 h 6858000"/>
              <a:gd name="connsiteX24" fmla="*/ 5259788 w 6127024"/>
              <a:gd name="connsiteY24" fmla="*/ 1768516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56552 w 6127024"/>
              <a:gd name="connsiteY23" fmla="*/ 1672509 h 6858000"/>
              <a:gd name="connsiteX24" fmla="*/ 5259788 w 6127024"/>
              <a:gd name="connsiteY24" fmla="*/ 1768516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56552 w 6127024"/>
              <a:gd name="connsiteY23" fmla="*/ 1672509 h 6858000"/>
              <a:gd name="connsiteX24" fmla="*/ 5266931 w 6127024"/>
              <a:gd name="connsiteY24" fmla="*/ 1866147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56552 w 6127024"/>
              <a:gd name="connsiteY23" fmla="*/ 1672509 h 6858000"/>
              <a:gd name="connsiteX24" fmla="*/ 5266931 w 6127024"/>
              <a:gd name="connsiteY24" fmla="*/ 1866147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56552 w 6127024"/>
              <a:gd name="connsiteY23" fmla="*/ 1672509 h 6858000"/>
              <a:gd name="connsiteX24" fmla="*/ 5266931 w 6127024"/>
              <a:gd name="connsiteY24" fmla="*/ 1866147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56552 w 6127024"/>
              <a:gd name="connsiteY23" fmla="*/ 1672509 h 6858000"/>
              <a:gd name="connsiteX24" fmla="*/ 5266931 w 6127024"/>
              <a:gd name="connsiteY24" fmla="*/ 1866147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193495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3819 w 6127024"/>
              <a:gd name="connsiteY18" fmla="*/ 1380922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12155 w 6127024"/>
              <a:gd name="connsiteY46" fmla="*/ 3589869 h 6858000"/>
              <a:gd name="connsiteX47" fmla="*/ 5620843 w 6127024"/>
              <a:gd name="connsiteY47" fmla="*/ 3606745 h 6858000"/>
              <a:gd name="connsiteX48" fmla="*/ 5655472 w 6127024"/>
              <a:gd name="connsiteY48" fmla="*/ 3678877 h 6858000"/>
              <a:gd name="connsiteX49" fmla="*/ 5683015 w 6127024"/>
              <a:gd name="connsiteY49" fmla="*/ 3762025 h 6858000"/>
              <a:gd name="connsiteX50" fmla="*/ 5696643 w 6127024"/>
              <a:gd name="connsiteY50" fmla="*/ 3773888 h 6858000"/>
              <a:gd name="connsiteX51" fmla="*/ 5768491 w 6127024"/>
              <a:gd name="connsiteY51" fmla="*/ 3914399 h 6858000"/>
              <a:gd name="connsiteX52" fmla="*/ 5793123 w 6127024"/>
              <a:gd name="connsiteY52" fmla="*/ 3969952 h 6858000"/>
              <a:gd name="connsiteX53" fmla="*/ 5808321 w 6127024"/>
              <a:gd name="connsiteY53" fmla="*/ 3988153 h 6858000"/>
              <a:gd name="connsiteX54" fmla="*/ 5825621 w 6127024"/>
              <a:gd name="connsiteY54" fmla="*/ 4015525 h 6858000"/>
              <a:gd name="connsiteX55" fmla="*/ 5860672 w 6127024"/>
              <a:gd name="connsiteY55" fmla="*/ 4061579 h 6858000"/>
              <a:gd name="connsiteX56" fmla="*/ 5872173 w 6127024"/>
              <a:gd name="connsiteY56" fmla="*/ 4088497 h 6858000"/>
              <a:gd name="connsiteX57" fmla="*/ 5894095 w 6127024"/>
              <a:gd name="connsiteY57" fmla="*/ 4128857 h 6858000"/>
              <a:gd name="connsiteX58" fmla="*/ 5903513 w 6127024"/>
              <a:gd name="connsiteY58" fmla="*/ 4187661 h 6858000"/>
              <a:gd name="connsiteX59" fmla="*/ 5917114 w 6127024"/>
              <a:gd name="connsiteY59" fmla="*/ 4213096 h 6858000"/>
              <a:gd name="connsiteX60" fmla="*/ 5924233 w 6127024"/>
              <a:gd name="connsiteY60" fmla="*/ 4242060 h 6858000"/>
              <a:gd name="connsiteX61" fmla="*/ 5928910 w 6127024"/>
              <a:gd name="connsiteY61" fmla="*/ 4300973 h 6858000"/>
              <a:gd name="connsiteX62" fmla="*/ 5939320 w 6127024"/>
              <a:gd name="connsiteY62" fmla="*/ 4340435 h 6858000"/>
              <a:gd name="connsiteX63" fmla="*/ 5946705 w 6127024"/>
              <a:gd name="connsiteY63" fmla="*/ 4428051 h 6858000"/>
              <a:gd name="connsiteX64" fmla="*/ 5949261 w 6127024"/>
              <a:gd name="connsiteY64" fmla="*/ 4449185 h 6858000"/>
              <a:gd name="connsiteX65" fmla="*/ 5968960 w 6127024"/>
              <a:gd name="connsiteY65" fmla="*/ 4482655 h 6858000"/>
              <a:gd name="connsiteX66" fmla="*/ 5980106 w 6127024"/>
              <a:gd name="connsiteY66" fmla="*/ 4585087 h 6858000"/>
              <a:gd name="connsiteX67" fmla="*/ 5998138 w 6127024"/>
              <a:gd name="connsiteY67" fmla="*/ 4697518 h 6858000"/>
              <a:gd name="connsiteX68" fmla="*/ 6007819 w 6127024"/>
              <a:gd name="connsiteY68" fmla="*/ 4858148 h 6858000"/>
              <a:gd name="connsiteX69" fmla="*/ 6007749 w 6127024"/>
              <a:gd name="connsiteY69" fmla="*/ 4964715 h 6858000"/>
              <a:gd name="connsiteX70" fmla="*/ 6005269 w 6127024"/>
              <a:gd name="connsiteY70" fmla="*/ 5150567 h 6858000"/>
              <a:gd name="connsiteX71" fmla="*/ 6001127 w 6127024"/>
              <a:gd name="connsiteY71" fmla="*/ 5164609 h 6858000"/>
              <a:gd name="connsiteX72" fmla="*/ 5998514 w 6127024"/>
              <a:gd name="connsiteY72" fmla="*/ 5189673 h 6858000"/>
              <a:gd name="connsiteX73" fmla="*/ 6018409 w 6127024"/>
              <a:gd name="connsiteY73" fmla="*/ 5227157 h 6858000"/>
              <a:gd name="connsiteX74" fmla="*/ 6036748 w 6127024"/>
              <a:gd name="connsiteY74" fmla="*/ 5322752 h 6858000"/>
              <a:gd name="connsiteX75" fmla="*/ 6036943 w 6127024"/>
              <a:gd name="connsiteY75" fmla="*/ 5329480 h 6858000"/>
              <a:gd name="connsiteX76" fmla="*/ 6037677 w 6127024"/>
              <a:gd name="connsiteY76" fmla="*/ 5354807 h 6858000"/>
              <a:gd name="connsiteX77" fmla="*/ 6039728 w 6127024"/>
              <a:gd name="connsiteY77" fmla="*/ 5359416 h 6858000"/>
              <a:gd name="connsiteX78" fmla="*/ 6053435 w 6127024"/>
              <a:gd name="connsiteY78" fmla="*/ 5387547 h 6858000"/>
              <a:gd name="connsiteX79" fmla="*/ 6065933 w 6127024"/>
              <a:gd name="connsiteY79" fmla="*/ 5443002 h 6858000"/>
              <a:gd name="connsiteX80" fmla="*/ 6068640 w 6127024"/>
              <a:gd name="connsiteY80" fmla="*/ 5474503 h 6858000"/>
              <a:gd name="connsiteX81" fmla="*/ 6080922 w 6127024"/>
              <a:gd name="connsiteY81" fmla="*/ 5561070 h 6858000"/>
              <a:gd name="connsiteX82" fmla="*/ 6096949 w 6127024"/>
              <a:gd name="connsiteY82" fmla="*/ 5648179 h 6858000"/>
              <a:gd name="connsiteX83" fmla="*/ 6121353 w 6127024"/>
              <a:gd name="connsiteY83" fmla="*/ 5721725 h 6858000"/>
              <a:gd name="connsiteX84" fmla="*/ 6109884 w 6127024"/>
              <a:gd name="connsiteY84" fmla="*/ 5721959 h 6858000"/>
              <a:gd name="connsiteX85" fmla="*/ 6127024 w 6127024"/>
              <a:gd name="connsiteY85" fmla="*/ 5786902 h 6858000"/>
              <a:gd name="connsiteX86" fmla="*/ 6115796 w 6127024"/>
              <a:gd name="connsiteY86" fmla="*/ 5862844 h 6858000"/>
              <a:gd name="connsiteX87" fmla="*/ 6102493 w 6127024"/>
              <a:gd name="connsiteY87" fmla="*/ 5928602 h 6858000"/>
              <a:gd name="connsiteX88" fmla="*/ 6056863 w 6127024"/>
              <a:gd name="connsiteY88" fmla="*/ 6000643 h 6858000"/>
              <a:gd name="connsiteX89" fmla="*/ 6045436 w 6127024"/>
              <a:gd name="connsiteY89" fmla="*/ 6124480 h 6858000"/>
              <a:gd name="connsiteX90" fmla="*/ 6030489 w 6127024"/>
              <a:gd name="connsiteY90" fmla="*/ 6317666 h 6858000"/>
              <a:gd name="connsiteX91" fmla="*/ 6007492 w 6127024"/>
              <a:gd name="connsiteY91" fmla="*/ 6440818 h 6858000"/>
              <a:gd name="connsiteX92" fmla="*/ 6009467 w 6127024"/>
              <a:gd name="connsiteY92" fmla="*/ 6487076 h 6858000"/>
              <a:gd name="connsiteX93" fmla="*/ 5995064 w 6127024"/>
              <a:gd name="connsiteY93" fmla="*/ 6540791 h 6858000"/>
              <a:gd name="connsiteX94" fmla="*/ 6004510 w 6127024"/>
              <a:gd name="connsiteY94" fmla="*/ 6599256 h 6858000"/>
              <a:gd name="connsiteX95" fmla="*/ 5986207 w 6127024"/>
              <a:gd name="connsiteY95" fmla="*/ 6695855 h 6858000"/>
              <a:gd name="connsiteX96" fmla="*/ 5979428 w 6127024"/>
              <a:gd name="connsiteY96" fmla="*/ 6754678 h 6858000"/>
              <a:gd name="connsiteX97" fmla="*/ 5983398 w 6127024"/>
              <a:gd name="connsiteY97" fmla="*/ 6778641 h 6858000"/>
              <a:gd name="connsiteX98" fmla="*/ 5984543 w 6127024"/>
              <a:gd name="connsiteY98" fmla="*/ 6811016 h 6858000"/>
              <a:gd name="connsiteX99" fmla="*/ 5979671 w 6127024"/>
              <a:gd name="connsiteY99" fmla="*/ 6858000 h 6858000"/>
              <a:gd name="connsiteX100" fmla="*/ 0 w 6127024"/>
              <a:gd name="connsiteY100" fmla="*/ 6858000 h 6858000"/>
              <a:gd name="connsiteX101" fmla="*/ 0 w 6127024"/>
              <a:gd name="connsiteY101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3819 w 6127024"/>
              <a:gd name="connsiteY18" fmla="*/ 1380922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12155 w 6127024"/>
              <a:gd name="connsiteY46" fmla="*/ 3589869 h 6858000"/>
              <a:gd name="connsiteX47" fmla="*/ 5620843 w 6127024"/>
              <a:gd name="connsiteY47" fmla="*/ 3606745 h 6858000"/>
              <a:gd name="connsiteX48" fmla="*/ 5655472 w 6127024"/>
              <a:gd name="connsiteY48" fmla="*/ 3678877 h 6858000"/>
              <a:gd name="connsiteX49" fmla="*/ 5683015 w 6127024"/>
              <a:gd name="connsiteY49" fmla="*/ 3762025 h 6858000"/>
              <a:gd name="connsiteX50" fmla="*/ 5696643 w 6127024"/>
              <a:gd name="connsiteY50" fmla="*/ 3773888 h 6858000"/>
              <a:gd name="connsiteX51" fmla="*/ 5768491 w 6127024"/>
              <a:gd name="connsiteY51" fmla="*/ 3914399 h 6858000"/>
              <a:gd name="connsiteX52" fmla="*/ 5793123 w 6127024"/>
              <a:gd name="connsiteY52" fmla="*/ 3969952 h 6858000"/>
              <a:gd name="connsiteX53" fmla="*/ 5808321 w 6127024"/>
              <a:gd name="connsiteY53" fmla="*/ 3988153 h 6858000"/>
              <a:gd name="connsiteX54" fmla="*/ 5825621 w 6127024"/>
              <a:gd name="connsiteY54" fmla="*/ 4015525 h 6858000"/>
              <a:gd name="connsiteX55" fmla="*/ 5860672 w 6127024"/>
              <a:gd name="connsiteY55" fmla="*/ 4061579 h 6858000"/>
              <a:gd name="connsiteX56" fmla="*/ 5872173 w 6127024"/>
              <a:gd name="connsiteY56" fmla="*/ 4088497 h 6858000"/>
              <a:gd name="connsiteX57" fmla="*/ 5894095 w 6127024"/>
              <a:gd name="connsiteY57" fmla="*/ 4128857 h 6858000"/>
              <a:gd name="connsiteX58" fmla="*/ 5903513 w 6127024"/>
              <a:gd name="connsiteY58" fmla="*/ 4187661 h 6858000"/>
              <a:gd name="connsiteX59" fmla="*/ 5917114 w 6127024"/>
              <a:gd name="connsiteY59" fmla="*/ 4213096 h 6858000"/>
              <a:gd name="connsiteX60" fmla="*/ 5924233 w 6127024"/>
              <a:gd name="connsiteY60" fmla="*/ 4242060 h 6858000"/>
              <a:gd name="connsiteX61" fmla="*/ 5928910 w 6127024"/>
              <a:gd name="connsiteY61" fmla="*/ 4300973 h 6858000"/>
              <a:gd name="connsiteX62" fmla="*/ 5939320 w 6127024"/>
              <a:gd name="connsiteY62" fmla="*/ 4340435 h 6858000"/>
              <a:gd name="connsiteX63" fmla="*/ 5946705 w 6127024"/>
              <a:gd name="connsiteY63" fmla="*/ 4428051 h 6858000"/>
              <a:gd name="connsiteX64" fmla="*/ 5949261 w 6127024"/>
              <a:gd name="connsiteY64" fmla="*/ 4449185 h 6858000"/>
              <a:gd name="connsiteX65" fmla="*/ 5968960 w 6127024"/>
              <a:gd name="connsiteY65" fmla="*/ 4482655 h 6858000"/>
              <a:gd name="connsiteX66" fmla="*/ 5980106 w 6127024"/>
              <a:gd name="connsiteY66" fmla="*/ 4585087 h 6858000"/>
              <a:gd name="connsiteX67" fmla="*/ 5998138 w 6127024"/>
              <a:gd name="connsiteY67" fmla="*/ 4697518 h 6858000"/>
              <a:gd name="connsiteX68" fmla="*/ 6007819 w 6127024"/>
              <a:gd name="connsiteY68" fmla="*/ 4858148 h 6858000"/>
              <a:gd name="connsiteX69" fmla="*/ 6007749 w 6127024"/>
              <a:gd name="connsiteY69" fmla="*/ 4964715 h 6858000"/>
              <a:gd name="connsiteX70" fmla="*/ 6005269 w 6127024"/>
              <a:gd name="connsiteY70" fmla="*/ 5150567 h 6858000"/>
              <a:gd name="connsiteX71" fmla="*/ 6001127 w 6127024"/>
              <a:gd name="connsiteY71" fmla="*/ 5164609 h 6858000"/>
              <a:gd name="connsiteX72" fmla="*/ 5998514 w 6127024"/>
              <a:gd name="connsiteY72" fmla="*/ 5189673 h 6858000"/>
              <a:gd name="connsiteX73" fmla="*/ 6018409 w 6127024"/>
              <a:gd name="connsiteY73" fmla="*/ 5227157 h 6858000"/>
              <a:gd name="connsiteX74" fmla="*/ 6036748 w 6127024"/>
              <a:gd name="connsiteY74" fmla="*/ 5322752 h 6858000"/>
              <a:gd name="connsiteX75" fmla="*/ 6036943 w 6127024"/>
              <a:gd name="connsiteY75" fmla="*/ 5329480 h 6858000"/>
              <a:gd name="connsiteX76" fmla="*/ 6037677 w 6127024"/>
              <a:gd name="connsiteY76" fmla="*/ 5354807 h 6858000"/>
              <a:gd name="connsiteX77" fmla="*/ 6039728 w 6127024"/>
              <a:gd name="connsiteY77" fmla="*/ 5359416 h 6858000"/>
              <a:gd name="connsiteX78" fmla="*/ 6053435 w 6127024"/>
              <a:gd name="connsiteY78" fmla="*/ 5387547 h 6858000"/>
              <a:gd name="connsiteX79" fmla="*/ 6065933 w 6127024"/>
              <a:gd name="connsiteY79" fmla="*/ 5443002 h 6858000"/>
              <a:gd name="connsiteX80" fmla="*/ 6068640 w 6127024"/>
              <a:gd name="connsiteY80" fmla="*/ 5474503 h 6858000"/>
              <a:gd name="connsiteX81" fmla="*/ 6080922 w 6127024"/>
              <a:gd name="connsiteY81" fmla="*/ 5561070 h 6858000"/>
              <a:gd name="connsiteX82" fmla="*/ 6096949 w 6127024"/>
              <a:gd name="connsiteY82" fmla="*/ 5648179 h 6858000"/>
              <a:gd name="connsiteX83" fmla="*/ 6121353 w 6127024"/>
              <a:gd name="connsiteY83" fmla="*/ 5721725 h 6858000"/>
              <a:gd name="connsiteX84" fmla="*/ 6109884 w 6127024"/>
              <a:gd name="connsiteY84" fmla="*/ 5721959 h 6858000"/>
              <a:gd name="connsiteX85" fmla="*/ 6127024 w 6127024"/>
              <a:gd name="connsiteY85" fmla="*/ 5786902 h 6858000"/>
              <a:gd name="connsiteX86" fmla="*/ 6115796 w 6127024"/>
              <a:gd name="connsiteY86" fmla="*/ 5862844 h 6858000"/>
              <a:gd name="connsiteX87" fmla="*/ 6102493 w 6127024"/>
              <a:gd name="connsiteY87" fmla="*/ 5928602 h 6858000"/>
              <a:gd name="connsiteX88" fmla="*/ 6056863 w 6127024"/>
              <a:gd name="connsiteY88" fmla="*/ 6000643 h 6858000"/>
              <a:gd name="connsiteX89" fmla="*/ 6045436 w 6127024"/>
              <a:gd name="connsiteY89" fmla="*/ 6124480 h 6858000"/>
              <a:gd name="connsiteX90" fmla="*/ 6030489 w 6127024"/>
              <a:gd name="connsiteY90" fmla="*/ 6317666 h 6858000"/>
              <a:gd name="connsiteX91" fmla="*/ 6007492 w 6127024"/>
              <a:gd name="connsiteY91" fmla="*/ 6440818 h 6858000"/>
              <a:gd name="connsiteX92" fmla="*/ 6009467 w 6127024"/>
              <a:gd name="connsiteY92" fmla="*/ 6487076 h 6858000"/>
              <a:gd name="connsiteX93" fmla="*/ 5995064 w 6127024"/>
              <a:gd name="connsiteY93" fmla="*/ 6540791 h 6858000"/>
              <a:gd name="connsiteX94" fmla="*/ 6004510 w 6127024"/>
              <a:gd name="connsiteY94" fmla="*/ 6599256 h 6858000"/>
              <a:gd name="connsiteX95" fmla="*/ 5986207 w 6127024"/>
              <a:gd name="connsiteY95" fmla="*/ 6695855 h 6858000"/>
              <a:gd name="connsiteX96" fmla="*/ 5979428 w 6127024"/>
              <a:gd name="connsiteY96" fmla="*/ 6754678 h 6858000"/>
              <a:gd name="connsiteX97" fmla="*/ 5983398 w 6127024"/>
              <a:gd name="connsiteY97" fmla="*/ 6778641 h 6858000"/>
              <a:gd name="connsiteX98" fmla="*/ 5984543 w 6127024"/>
              <a:gd name="connsiteY98" fmla="*/ 6811016 h 6858000"/>
              <a:gd name="connsiteX99" fmla="*/ 5979671 w 6127024"/>
              <a:gd name="connsiteY99" fmla="*/ 6858000 h 6858000"/>
              <a:gd name="connsiteX100" fmla="*/ 0 w 6127024"/>
              <a:gd name="connsiteY100" fmla="*/ 6858000 h 6858000"/>
              <a:gd name="connsiteX101" fmla="*/ 0 w 6127024"/>
              <a:gd name="connsiteY101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12155 w 6127024"/>
              <a:gd name="connsiteY46" fmla="*/ 3589869 h 6858000"/>
              <a:gd name="connsiteX47" fmla="*/ 5620843 w 6127024"/>
              <a:gd name="connsiteY47" fmla="*/ 3606745 h 6858000"/>
              <a:gd name="connsiteX48" fmla="*/ 5655472 w 6127024"/>
              <a:gd name="connsiteY48" fmla="*/ 3678877 h 6858000"/>
              <a:gd name="connsiteX49" fmla="*/ 5683015 w 6127024"/>
              <a:gd name="connsiteY49" fmla="*/ 3762025 h 6858000"/>
              <a:gd name="connsiteX50" fmla="*/ 5696643 w 6127024"/>
              <a:gd name="connsiteY50" fmla="*/ 3773888 h 6858000"/>
              <a:gd name="connsiteX51" fmla="*/ 5768491 w 6127024"/>
              <a:gd name="connsiteY51" fmla="*/ 3914399 h 6858000"/>
              <a:gd name="connsiteX52" fmla="*/ 5793123 w 6127024"/>
              <a:gd name="connsiteY52" fmla="*/ 3969952 h 6858000"/>
              <a:gd name="connsiteX53" fmla="*/ 5808321 w 6127024"/>
              <a:gd name="connsiteY53" fmla="*/ 3988153 h 6858000"/>
              <a:gd name="connsiteX54" fmla="*/ 5825621 w 6127024"/>
              <a:gd name="connsiteY54" fmla="*/ 4015525 h 6858000"/>
              <a:gd name="connsiteX55" fmla="*/ 5860672 w 6127024"/>
              <a:gd name="connsiteY55" fmla="*/ 4061579 h 6858000"/>
              <a:gd name="connsiteX56" fmla="*/ 5872173 w 6127024"/>
              <a:gd name="connsiteY56" fmla="*/ 4088497 h 6858000"/>
              <a:gd name="connsiteX57" fmla="*/ 5894095 w 6127024"/>
              <a:gd name="connsiteY57" fmla="*/ 4128857 h 6858000"/>
              <a:gd name="connsiteX58" fmla="*/ 5903513 w 6127024"/>
              <a:gd name="connsiteY58" fmla="*/ 4187661 h 6858000"/>
              <a:gd name="connsiteX59" fmla="*/ 5917114 w 6127024"/>
              <a:gd name="connsiteY59" fmla="*/ 4213096 h 6858000"/>
              <a:gd name="connsiteX60" fmla="*/ 5924233 w 6127024"/>
              <a:gd name="connsiteY60" fmla="*/ 4242060 h 6858000"/>
              <a:gd name="connsiteX61" fmla="*/ 5928910 w 6127024"/>
              <a:gd name="connsiteY61" fmla="*/ 4300973 h 6858000"/>
              <a:gd name="connsiteX62" fmla="*/ 5939320 w 6127024"/>
              <a:gd name="connsiteY62" fmla="*/ 4340435 h 6858000"/>
              <a:gd name="connsiteX63" fmla="*/ 5946705 w 6127024"/>
              <a:gd name="connsiteY63" fmla="*/ 4428051 h 6858000"/>
              <a:gd name="connsiteX64" fmla="*/ 5949261 w 6127024"/>
              <a:gd name="connsiteY64" fmla="*/ 4449185 h 6858000"/>
              <a:gd name="connsiteX65" fmla="*/ 5968960 w 6127024"/>
              <a:gd name="connsiteY65" fmla="*/ 4482655 h 6858000"/>
              <a:gd name="connsiteX66" fmla="*/ 5980106 w 6127024"/>
              <a:gd name="connsiteY66" fmla="*/ 4585087 h 6858000"/>
              <a:gd name="connsiteX67" fmla="*/ 5998138 w 6127024"/>
              <a:gd name="connsiteY67" fmla="*/ 4697518 h 6858000"/>
              <a:gd name="connsiteX68" fmla="*/ 6007819 w 6127024"/>
              <a:gd name="connsiteY68" fmla="*/ 4858148 h 6858000"/>
              <a:gd name="connsiteX69" fmla="*/ 6007749 w 6127024"/>
              <a:gd name="connsiteY69" fmla="*/ 4964715 h 6858000"/>
              <a:gd name="connsiteX70" fmla="*/ 6005269 w 6127024"/>
              <a:gd name="connsiteY70" fmla="*/ 5150567 h 6858000"/>
              <a:gd name="connsiteX71" fmla="*/ 6001127 w 6127024"/>
              <a:gd name="connsiteY71" fmla="*/ 5164609 h 6858000"/>
              <a:gd name="connsiteX72" fmla="*/ 5998514 w 6127024"/>
              <a:gd name="connsiteY72" fmla="*/ 5189673 h 6858000"/>
              <a:gd name="connsiteX73" fmla="*/ 6018409 w 6127024"/>
              <a:gd name="connsiteY73" fmla="*/ 5227157 h 6858000"/>
              <a:gd name="connsiteX74" fmla="*/ 6036748 w 6127024"/>
              <a:gd name="connsiteY74" fmla="*/ 5322752 h 6858000"/>
              <a:gd name="connsiteX75" fmla="*/ 6036943 w 6127024"/>
              <a:gd name="connsiteY75" fmla="*/ 5329480 h 6858000"/>
              <a:gd name="connsiteX76" fmla="*/ 6037677 w 6127024"/>
              <a:gd name="connsiteY76" fmla="*/ 5354807 h 6858000"/>
              <a:gd name="connsiteX77" fmla="*/ 6039728 w 6127024"/>
              <a:gd name="connsiteY77" fmla="*/ 5359416 h 6858000"/>
              <a:gd name="connsiteX78" fmla="*/ 6053435 w 6127024"/>
              <a:gd name="connsiteY78" fmla="*/ 5387547 h 6858000"/>
              <a:gd name="connsiteX79" fmla="*/ 6065933 w 6127024"/>
              <a:gd name="connsiteY79" fmla="*/ 5443002 h 6858000"/>
              <a:gd name="connsiteX80" fmla="*/ 6068640 w 6127024"/>
              <a:gd name="connsiteY80" fmla="*/ 5474503 h 6858000"/>
              <a:gd name="connsiteX81" fmla="*/ 6080922 w 6127024"/>
              <a:gd name="connsiteY81" fmla="*/ 5561070 h 6858000"/>
              <a:gd name="connsiteX82" fmla="*/ 6096949 w 6127024"/>
              <a:gd name="connsiteY82" fmla="*/ 5648179 h 6858000"/>
              <a:gd name="connsiteX83" fmla="*/ 6121353 w 6127024"/>
              <a:gd name="connsiteY83" fmla="*/ 5721725 h 6858000"/>
              <a:gd name="connsiteX84" fmla="*/ 6109884 w 6127024"/>
              <a:gd name="connsiteY84" fmla="*/ 5721959 h 6858000"/>
              <a:gd name="connsiteX85" fmla="*/ 6127024 w 6127024"/>
              <a:gd name="connsiteY85" fmla="*/ 5786902 h 6858000"/>
              <a:gd name="connsiteX86" fmla="*/ 6115796 w 6127024"/>
              <a:gd name="connsiteY86" fmla="*/ 5862844 h 6858000"/>
              <a:gd name="connsiteX87" fmla="*/ 6102493 w 6127024"/>
              <a:gd name="connsiteY87" fmla="*/ 5928602 h 6858000"/>
              <a:gd name="connsiteX88" fmla="*/ 6056863 w 6127024"/>
              <a:gd name="connsiteY88" fmla="*/ 6000643 h 6858000"/>
              <a:gd name="connsiteX89" fmla="*/ 6045436 w 6127024"/>
              <a:gd name="connsiteY89" fmla="*/ 6124480 h 6858000"/>
              <a:gd name="connsiteX90" fmla="*/ 6030489 w 6127024"/>
              <a:gd name="connsiteY90" fmla="*/ 6317666 h 6858000"/>
              <a:gd name="connsiteX91" fmla="*/ 6007492 w 6127024"/>
              <a:gd name="connsiteY91" fmla="*/ 6440818 h 6858000"/>
              <a:gd name="connsiteX92" fmla="*/ 6009467 w 6127024"/>
              <a:gd name="connsiteY92" fmla="*/ 6487076 h 6858000"/>
              <a:gd name="connsiteX93" fmla="*/ 5995064 w 6127024"/>
              <a:gd name="connsiteY93" fmla="*/ 6540791 h 6858000"/>
              <a:gd name="connsiteX94" fmla="*/ 6004510 w 6127024"/>
              <a:gd name="connsiteY94" fmla="*/ 6599256 h 6858000"/>
              <a:gd name="connsiteX95" fmla="*/ 5986207 w 6127024"/>
              <a:gd name="connsiteY95" fmla="*/ 6695855 h 6858000"/>
              <a:gd name="connsiteX96" fmla="*/ 5979428 w 6127024"/>
              <a:gd name="connsiteY96" fmla="*/ 6754678 h 6858000"/>
              <a:gd name="connsiteX97" fmla="*/ 5983398 w 6127024"/>
              <a:gd name="connsiteY97" fmla="*/ 6778641 h 6858000"/>
              <a:gd name="connsiteX98" fmla="*/ 5984543 w 6127024"/>
              <a:gd name="connsiteY98" fmla="*/ 6811016 h 6858000"/>
              <a:gd name="connsiteX99" fmla="*/ 5979671 w 6127024"/>
              <a:gd name="connsiteY99" fmla="*/ 6858000 h 6858000"/>
              <a:gd name="connsiteX100" fmla="*/ 0 w 6127024"/>
              <a:gd name="connsiteY100" fmla="*/ 6858000 h 6858000"/>
              <a:gd name="connsiteX101" fmla="*/ 0 w 6127024"/>
              <a:gd name="connsiteY101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12155 w 6127024"/>
              <a:gd name="connsiteY46" fmla="*/ 3589869 h 6858000"/>
              <a:gd name="connsiteX47" fmla="*/ 5620843 w 6127024"/>
              <a:gd name="connsiteY47" fmla="*/ 3606745 h 6858000"/>
              <a:gd name="connsiteX48" fmla="*/ 5655472 w 6127024"/>
              <a:gd name="connsiteY48" fmla="*/ 3678877 h 6858000"/>
              <a:gd name="connsiteX49" fmla="*/ 5683015 w 6127024"/>
              <a:gd name="connsiteY49" fmla="*/ 3762025 h 6858000"/>
              <a:gd name="connsiteX50" fmla="*/ 5696643 w 6127024"/>
              <a:gd name="connsiteY50" fmla="*/ 3773888 h 6858000"/>
              <a:gd name="connsiteX51" fmla="*/ 5768491 w 6127024"/>
              <a:gd name="connsiteY51" fmla="*/ 3914399 h 6858000"/>
              <a:gd name="connsiteX52" fmla="*/ 5793123 w 6127024"/>
              <a:gd name="connsiteY52" fmla="*/ 3969952 h 6858000"/>
              <a:gd name="connsiteX53" fmla="*/ 5808321 w 6127024"/>
              <a:gd name="connsiteY53" fmla="*/ 3988153 h 6858000"/>
              <a:gd name="connsiteX54" fmla="*/ 5825621 w 6127024"/>
              <a:gd name="connsiteY54" fmla="*/ 4015525 h 6858000"/>
              <a:gd name="connsiteX55" fmla="*/ 5860672 w 6127024"/>
              <a:gd name="connsiteY55" fmla="*/ 4061579 h 6858000"/>
              <a:gd name="connsiteX56" fmla="*/ 5872173 w 6127024"/>
              <a:gd name="connsiteY56" fmla="*/ 4088497 h 6858000"/>
              <a:gd name="connsiteX57" fmla="*/ 5894095 w 6127024"/>
              <a:gd name="connsiteY57" fmla="*/ 4128857 h 6858000"/>
              <a:gd name="connsiteX58" fmla="*/ 5903513 w 6127024"/>
              <a:gd name="connsiteY58" fmla="*/ 4187661 h 6858000"/>
              <a:gd name="connsiteX59" fmla="*/ 5917114 w 6127024"/>
              <a:gd name="connsiteY59" fmla="*/ 4213096 h 6858000"/>
              <a:gd name="connsiteX60" fmla="*/ 5924233 w 6127024"/>
              <a:gd name="connsiteY60" fmla="*/ 4242060 h 6858000"/>
              <a:gd name="connsiteX61" fmla="*/ 5928910 w 6127024"/>
              <a:gd name="connsiteY61" fmla="*/ 4300973 h 6858000"/>
              <a:gd name="connsiteX62" fmla="*/ 5939320 w 6127024"/>
              <a:gd name="connsiteY62" fmla="*/ 4340435 h 6858000"/>
              <a:gd name="connsiteX63" fmla="*/ 5946705 w 6127024"/>
              <a:gd name="connsiteY63" fmla="*/ 4428051 h 6858000"/>
              <a:gd name="connsiteX64" fmla="*/ 5949261 w 6127024"/>
              <a:gd name="connsiteY64" fmla="*/ 4449185 h 6858000"/>
              <a:gd name="connsiteX65" fmla="*/ 5968960 w 6127024"/>
              <a:gd name="connsiteY65" fmla="*/ 4482655 h 6858000"/>
              <a:gd name="connsiteX66" fmla="*/ 5998138 w 6127024"/>
              <a:gd name="connsiteY66" fmla="*/ 4697518 h 6858000"/>
              <a:gd name="connsiteX67" fmla="*/ 6007819 w 6127024"/>
              <a:gd name="connsiteY67" fmla="*/ 4858148 h 6858000"/>
              <a:gd name="connsiteX68" fmla="*/ 6007749 w 6127024"/>
              <a:gd name="connsiteY68" fmla="*/ 4964715 h 6858000"/>
              <a:gd name="connsiteX69" fmla="*/ 6005269 w 6127024"/>
              <a:gd name="connsiteY69" fmla="*/ 5150567 h 6858000"/>
              <a:gd name="connsiteX70" fmla="*/ 6001127 w 6127024"/>
              <a:gd name="connsiteY70" fmla="*/ 5164609 h 6858000"/>
              <a:gd name="connsiteX71" fmla="*/ 5998514 w 6127024"/>
              <a:gd name="connsiteY71" fmla="*/ 5189673 h 6858000"/>
              <a:gd name="connsiteX72" fmla="*/ 6018409 w 6127024"/>
              <a:gd name="connsiteY72" fmla="*/ 5227157 h 6858000"/>
              <a:gd name="connsiteX73" fmla="*/ 6036748 w 6127024"/>
              <a:gd name="connsiteY73" fmla="*/ 5322752 h 6858000"/>
              <a:gd name="connsiteX74" fmla="*/ 6036943 w 6127024"/>
              <a:gd name="connsiteY74" fmla="*/ 5329480 h 6858000"/>
              <a:gd name="connsiteX75" fmla="*/ 6037677 w 6127024"/>
              <a:gd name="connsiteY75" fmla="*/ 5354807 h 6858000"/>
              <a:gd name="connsiteX76" fmla="*/ 6039728 w 6127024"/>
              <a:gd name="connsiteY76" fmla="*/ 5359416 h 6858000"/>
              <a:gd name="connsiteX77" fmla="*/ 6053435 w 6127024"/>
              <a:gd name="connsiteY77" fmla="*/ 5387547 h 6858000"/>
              <a:gd name="connsiteX78" fmla="*/ 6065933 w 6127024"/>
              <a:gd name="connsiteY78" fmla="*/ 5443002 h 6858000"/>
              <a:gd name="connsiteX79" fmla="*/ 6068640 w 6127024"/>
              <a:gd name="connsiteY79" fmla="*/ 5474503 h 6858000"/>
              <a:gd name="connsiteX80" fmla="*/ 6080922 w 6127024"/>
              <a:gd name="connsiteY80" fmla="*/ 5561070 h 6858000"/>
              <a:gd name="connsiteX81" fmla="*/ 6096949 w 6127024"/>
              <a:gd name="connsiteY81" fmla="*/ 5648179 h 6858000"/>
              <a:gd name="connsiteX82" fmla="*/ 6121353 w 6127024"/>
              <a:gd name="connsiteY82" fmla="*/ 5721725 h 6858000"/>
              <a:gd name="connsiteX83" fmla="*/ 6109884 w 6127024"/>
              <a:gd name="connsiteY83" fmla="*/ 5721959 h 6858000"/>
              <a:gd name="connsiteX84" fmla="*/ 6127024 w 6127024"/>
              <a:gd name="connsiteY84" fmla="*/ 5786902 h 6858000"/>
              <a:gd name="connsiteX85" fmla="*/ 6115796 w 6127024"/>
              <a:gd name="connsiteY85" fmla="*/ 5862844 h 6858000"/>
              <a:gd name="connsiteX86" fmla="*/ 6102493 w 6127024"/>
              <a:gd name="connsiteY86" fmla="*/ 5928602 h 6858000"/>
              <a:gd name="connsiteX87" fmla="*/ 6056863 w 6127024"/>
              <a:gd name="connsiteY87" fmla="*/ 6000643 h 6858000"/>
              <a:gd name="connsiteX88" fmla="*/ 6045436 w 6127024"/>
              <a:gd name="connsiteY88" fmla="*/ 6124480 h 6858000"/>
              <a:gd name="connsiteX89" fmla="*/ 6030489 w 6127024"/>
              <a:gd name="connsiteY89" fmla="*/ 6317666 h 6858000"/>
              <a:gd name="connsiteX90" fmla="*/ 6007492 w 6127024"/>
              <a:gd name="connsiteY90" fmla="*/ 6440818 h 6858000"/>
              <a:gd name="connsiteX91" fmla="*/ 6009467 w 6127024"/>
              <a:gd name="connsiteY91" fmla="*/ 6487076 h 6858000"/>
              <a:gd name="connsiteX92" fmla="*/ 5995064 w 6127024"/>
              <a:gd name="connsiteY92" fmla="*/ 6540791 h 6858000"/>
              <a:gd name="connsiteX93" fmla="*/ 6004510 w 6127024"/>
              <a:gd name="connsiteY93" fmla="*/ 6599256 h 6858000"/>
              <a:gd name="connsiteX94" fmla="*/ 5986207 w 6127024"/>
              <a:gd name="connsiteY94" fmla="*/ 6695855 h 6858000"/>
              <a:gd name="connsiteX95" fmla="*/ 5979428 w 6127024"/>
              <a:gd name="connsiteY95" fmla="*/ 6754678 h 6858000"/>
              <a:gd name="connsiteX96" fmla="*/ 5983398 w 6127024"/>
              <a:gd name="connsiteY96" fmla="*/ 6778641 h 6858000"/>
              <a:gd name="connsiteX97" fmla="*/ 5984543 w 6127024"/>
              <a:gd name="connsiteY97" fmla="*/ 6811016 h 6858000"/>
              <a:gd name="connsiteX98" fmla="*/ 5979671 w 6127024"/>
              <a:gd name="connsiteY98" fmla="*/ 6858000 h 6858000"/>
              <a:gd name="connsiteX99" fmla="*/ 0 w 6127024"/>
              <a:gd name="connsiteY99" fmla="*/ 6858000 h 6858000"/>
              <a:gd name="connsiteX100" fmla="*/ 0 w 6127024"/>
              <a:gd name="connsiteY100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12155 w 6127024"/>
              <a:gd name="connsiteY46" fmla="*/ 3589869 h 6858000"/>
              <a:gd name="connsiteX47" fmla="*/ 5620843 w 6127024"/>
              <a:gd name="connsiteY47" fmla="*/ 3606745 h 6858000"/>
              <a:gd name="connsiteX48" fmla="*/ 5655472 w 6127024"/>
              <a:gd name="connsiteY48" fmla="*/ 3678877 h 6858000"/>
              <a:gd name="connsiteX49" fmla="*/ 5683015 w 6127024"/>
              <a:gd name="connsiteY49" fmla="*/ 3762025 h 6858000"/>
              <a:gd name="connsiteX50" fmla="*/ 5696643 w 6127024"/>
              <a:gd name="connsiteY50" fmla="*/ 3773888 h 6858000"/>
              <a:gd name="connsiteX51" fmla="*/ 5768491 w 6127024"/>
              <a:gd name="connsiteY51" fmla="*/ 3914399 h 6858000"/>
              <a:gd name="connsiteX52" fmla="*/ 5793123 w 6127024"/>
              <a:gd name="connsiteY52" fmla="*/ 3969952 h 6858000"/>
              <a:gd name="connsiteX53" fmla="*/ 5808321 w 6127024"/>
              <a:gd name="connsiteY53" fmla="*/ 3988153 h 6858000"/>
              <a:gd name="connsiteX54" fmla="*/ 5825621 w 6127024"/>
              <a:gd name="connsiteY54" fmla="*/ 4015525 h 6858000"/>
              <a:gd name="connsiteX55" fmla="*/ 5860672 w 6127024"/>
              <a:gd name="connsiteY55" fmla="*/ 4061579 h 6858000"/>
              <a:gd name="connsiteX56" fmla="*/ 5872173 w 6127024"/>
              <a:gd name="connsiteY56" fmla="*/ 4088497 h 6858000"/>
              <a:gd name="connsiteX57" fmla="*/ 5894095 w 6127024"/>
              <a:gd name="connsiteY57" fmla="*/ 4128857 h 6858000"/>
              <a:gd name="connsiteX58" fmla="*/ 5903513 w 6127024"/>
              <a:gd name="connsiteY58" fmla="*/ 4187661 h 6858000"/>
              <a:gd name="connsiteX59" fmla="*/ 5917114 w 6127024"/>
              <a:gd name="connsiteY59" fmla="*/ 4213096 h 6858000"/>
              <a:gd name="connsiteX60" fmla="*/ 5924233 w 6127024"/>
              <a:gd name="connsiteY60" fmla="*/ 4242060 h 6858000"/>
              <a:gd name="connsiteX61" fmla="*/ 5928910 w 6127024"/>
              <a:gd name="connsiteY61" fmla="*/ 4300973 h 6858000"/>
              <a:gd name="connsiteX62" fmla="*/ 5939320 w 6127024"/>
              <a:gd name="connsiteY62" fmla="*/ 4340435 h 6858000"/>
              <a:gd name="connsiteX63" fmla="*/ 5946705 w 6127024"/>
              <a:gd name="connsiteY63" fmla="*/ 4428051 h 6858000"/>
              <a:gd name="connsiteX64" fmla="*/ 5949261 w 6127024"/>
              <a:gd name="connsiteY64" fmla="*/ 4449185 h 6858000"/>
              <a:gd name="connsiteX65" fmla="*/ 5968960 w 6127024"/>
              <a:gd name="connsiteY65" fmla="*/ 4482655 h 6858000"/>
              <a:gd name="connsiteX66" fmla="*/ 5998138 w 6127024"/>
              <a:gd name="connsiteY66" fmla="*/ 4697518 h 6858000"/>
              <a:gd name="connsiteX67" fmla="*/ 6007819 w 6127024"/>
              <a:gd name="connsiteY67" fmla="*/ 4858148 h 6858000"/>
              <a:gd name="connsiteX68" fmla="*/ 6007749 w 6127024"/>
              <a:gd name="connsiteY68" fmla="*/ 4964715 h 6858000"/>
              <a:gd name="connsiteX69" fmla="*/ 6005269 w 6127024"/>
              <a:gd name="connsiteY69" fmla="*/ 5150567 h 6858000"/>
              <a:gd name="connsiteX70" fmla="*/ 6001127 w 6127024"/>
              <a:gd name="connsiteY70" fmla="*/ 5164609 h 6858000"/>
              <a:gd name="connsiteX71" fmla="*/ 5998514 w 6127024"/>
              <a:gd name="connsiteY71" fmla="*/ 5189673 h 6858000"/>
              <a:gd name="connsiteX72" fmla="*/ 6018409 w 6127024"/>
              <a:gd name="connsiteY72" fmla="*/ 5227157 h 6858000"/>
              <a:gd name="connsiteX73" fmla="*/ 6036748 w 6127024"/>
              <a:gd name="connsiteY73" fmla="*/ 5322752 h 6858000"/>
              <a:gd name="connsiteX74" fmla="*/ 6036943 w 6127024"/>
              <a:gd name="connsiteY74" fmla="*/ 5329480 h 6858000"/>
              <a:gd name="connsiteX75" fmla="*/ 6037677 w 6127024"/>
              <a:gd name="connsiteY75" fmla="*/ 5354807 h 6858000"/>
              <a:gd name="connsiteX76" fmla="*/ 6039728 w 6127024"/>
              <a:gd name="connsiteY76" fmla="*/ 5359416 h 6858000"/>
              <a:gd name="connsiteX77" fmla="*/ 6053435 w 6127024"/>
              <a:gd name="connsiteY77" fmla="*/ 5387547 h 6858000"/>
              <a:gd name="connsiteX78" fmla="*/ 6065933 w 6127024"/>
              <a:gd name="connsiteY78" fmla="*/ 5443002 h 6858000"/>
              <a:gd name="connsiteX79" fmla="*/ 6068640 w 6127024"/>
              <a:gd name="connsiteY79" fmla="*/ 5474503 h 6858000"/>
              <a:gd name="connsiteX80" fmla="*/ 6080922 w 6127024"/>
              <a:gd name="connsiteY80" fmla="*/ 5561070 h 6858000"/>
              <a:gd name="connsiteX81" fmla="*/ 6096949 w 6127024"/>
              <a:gd name="connsiteY81" fmla="*/ 5648179 h 6858000"/>
              <a:gd name="connsiteX82" fmla="*/ 6121353 w 6127024"/>
              <a:gd name="connsiteY82" fmla="*/ 5721725 h 6858000"/>
              <a:gd name="connsiteX83" fmla="*/ 6109884 w 6127024"/>
              <a:gd name="connsiteY83" fmla="*/ 5721959 h 6858000"/>
              <a:gd name="connsiteX84" fmla="*/ 6127024 w 6127024"/>
              <a:gd name="connsiteY84" fmla="*/ 5786902 h 6858000"/>
              <a:gd name="connsiteX85" fmla="*/ 6115796 w 6127024"/>
              <a:gd name="connsiteY85" fmla="*/ 5862844 h 6858000"/>
              <a:gd name="connsiteX86" fmla="*/ 6102493 w 6127024"/>
              <a:gd name="connsiteY86" fmla="*/ 5928602 h 6858000"/>
              <a:gd name="connsiteX87" fmla="*/ 6056863 w 6127024"/>
              <a:gd name="connsiteY87" fmla="*/ 6000643 h 6858000"/>
              <a:gd name="connsiteX88" fmla="*/ 6045436 w 6127024"/>
              <a:gd name="connsiteY88" fmla="*/ 6124480 h 6858000"/>
              <a:gd name="connsiteX89" fmla="*/ 6030489 w 6127024"/>
              <a:gd name="connsiteY89" fmla="*/ 6317666 h 6858000"/>
              <a:gd name="connsiteX90" fmla="*/ 6007492 w 6127024"/>
              <a:gd name="connsiteY90" fmla="*/ 6440818 h 6858000"/>
              <a:gd name="connsiteX91" fmla="*/ 6009467 w 6127024"/>
              <a:gd name="connsiteY91" fmla="*/ 6487076 h 6858000"/>
              <a:gd name="connsiteX92" fmla="*/ 5995064 w 6127024"/>
              <a:gd name="connsiteY92" fmla="*/ 6540791 h 6858000"/>
              <a:gd name="connsiteX93" fmla="*/ 6004510 w 6127024"/>
              <a:gd name="connsiteY93" fmla="*/ 6599256 h 6858000"/>
              <a:gd name="connsiteX94" fmla="*/ 5986207 w 6127024"/>
              <a:gd name="connsiteY94" fmla="*/ 6695855 h 6858000"/>
              <a:gd name="connsiteX95" fmla="*/ 5979428 w 6127024"/>
              <a:gd name="connsiteY95" fmla="*/ 6754678 h 6858000"/>
              <a:gd name="connsiteX96" fmla="*/ 5983398 w 6127024"/>
              <a:gd name="connsiteY96" fmla="*/ 6778641 h 6858000"/>
              <a:gd name="connsiteX97" fmla="*/ 5984543 w 6127024"/>
              <a:gd name="connsiteY97" fmla="*/ 6811016 h 6858000"/>
              <a:gd name="connsiteX98" fmla="*/ 5979671 w 6127024"/>
              <a:gd name="connsiteY98" fmla="*/ 6858000 h 6858000"/>
              <a:gd name="connsiteX99" fmla="*/ 0 w 6127024"/>
              <a:gd name="connsiteY99" fmla="*/ 6858000 h 6858000"/>
              <a:gd name="connsiteX100" fmla="*/ 0 w 6127024"/>
              <a:gd name="connsiteY100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20843 w 6127024"/>
              <a:gd name="connsiteY46" fmla="*/ 3606745 h 6858000"/>
              <a:gd name="connsiteX47" fmla="*/ 5655472 w 6127024"/>
              <a:gd name="connsiteY47" fmla="*/ 3678877 h 6858000"/>
              <a:gd name="connsiteX48" fmla="*/ 5683015 w 6127024"/>
              <a:gd name="connsiteY48" fmla="*/ 3762025 h 6858000"/>
              <a:gd name="connsiteX49" fmla="*/ 5696643 w 6127024"/>
              <a:gd name="connsiteY49" fmla="*/ 3773888 h 6858000"/>
              <a:gd name="connsiteX50" fmla="*/ 5768491 w 6127024"/>
              <a:gd name="connsiteY50" fmla="*/ 3914399 h 6858000"/>
              <a:gd name="connsiteX51" fmla="*/ 5793123 w 6127024"/>
              <a:gd name="connsiteY51" fmla="*/ 3969952 h 6858000"/>
              <a:gd name="connsiteX52" fmla="*/ 5808321 w 6127024"/>
              <a:gd name="connsiteY52" fmla="*/ 3988153 h 6858000"/>
              <a:gd name="connsiteX53" fmla="*/ 5825621 w 6127024"/>
              <a:gd name="connsiteY53" fmla="*/ 4015525 h 6858000"/>
              <a:gd name="connsiteX54" fmla="*/ 5860672 w 6127024"/>
              <a:gd name="connsiteY54" fmla="*/ 4061579 h 6858000"/>
              <a:gd name="connsiteX55" fmla="*/ 5872173 w 6127024"/>
              <a:gd name="connsiteY55" fmla="*/ 4088497 h 6858000"/>
              <a:gd name="connsiteX56" fmla="*/ 5894095 w 6127024"/>
              <a:gd name="connsiteY56" fmla="*/ 4128857 h 6858000"/>
              <a:gd name="connsiteX57" fmla="*/ 5903513 w 6127024"/>
              <a:gd name="connsiteY57" fmla="*/ 4187661 h 6858000"/>
              <a:gd name="connsiteX58" fmla="*/ 5917114 w 6127024"/>
              <a:gd name="connsiteY58" fmla="*/ 4213096 h 6858000"/>
              <a:gd name="connsiteX59" fmla="*/ 5924233 w 6127024"/>
              <a:gd name="connsiteY59" fmla="*/ 4242060 h 6858000"/>
              <a:gd name="connsiteX60" fmla="*/ 5928910 w 6127024"/>
              <a:gd name="connsiteY60" fmla="*/ 4300973 h 6858000"/>
              <a:gd name="connsiteX61" fmla="*/ 5939320 w 6127024"/>
              <a:gd name="connsiteY61" fmla="*/ 4340435 h 6858000"/>
              <a:gd name="connsiteX62" fmla="*/ 5946705 w 6127024"/>
              <a:gd name="connsiteY62" fmla="*/ 4428051 h 6858000"/>
              <a:gd name="connsiteX63" fmla="*/ 5949261 w 6127024"/>
              <a:gd name="connsiteY63" fmla="*/ 4449185 h 6858000"/>
              <a:gd name="connsiteX64" fmla="*/ 5968960 w 6127024"/>
              <a:gd name="connsiteY64" fmla="*/ 4482655 h 6858000"/>
              <a:gd name="connsiteX65" fmla="*/ 5998138 w 6127024"/>
              <a:gd name="connsiteY65" fmla="*/ 4697518 h 6858000"/>
              <a:gd name="connsiteX66" fmla="*/ 6007819 w 6127024"/>
              <a:gd name="connsiteY66" fmla="*/ 4858148 h 6858000"/>
              <a:gd name="connsiteX67" fmla="*/ 6007749 w 6127024"/>
              <a:gd name="connsiteY67" fmla="*/ 4964715 h 6858000"/>
              <a:gd name="connsiteX68" fmla="*/ 6005269 w 6127024"/>
              <a:gd name="connsiteY68" fmla="*/ 5150567 h 6858000"/>
              <a:gd name="connsiteX69" fmla="*/ 6001127 w 6127024"/>
              <a:gd name="connsiteY69" fmla="*/ 5164609 h 6858000"/>
              <a:gd name="connsiteX70" fmla="*/ 5998514 w 6127024"/>
              <a:gd name="connsiteY70" fmla="*/ 5189673 h 6858000"/>
              <a:gd name="connsiteX71" fmla="*/ 6018409 w 6127024"/>
              <a:gd name="connsiteY71" fmla="*/ 5227157 h 6858000"/>
              <a:gd name="connsiteX72" fmla="*/ 6036748 w 6127024"/>
              <a:gd name="connsiteY72" fmla="*/ 5322752 h 6858000"/>
              <a:gd name="connsiteX73" fmla="*/ 6036943 w 6127024"/>
              <a:gd name="connsiteY73" fmla="*/ 5329480 h 6858000"/>
              <a:gd name="connsiteX74" fmla="*/ 6037677 w 6127024"/>
              <a:gd name="connsiteY74" fmla="*/ 5354807 h 6858000"/>
              <a:gd name="connsiteX75" fmla="*/ 6039728 w 6127024"/>
              <a:gd name="connsiteY75" fmla="*/ 5359416 h 6858000"/>
              <a:gd name="connsiteX76" fmla="*/ 6053435 w 6127024"/>
              <a:gd name="connsiteY76" fmla="*/ 5387547 h 6858000"/>
              <a:gd name="connsiteX77" fmla="*/ 6065933 w 6127024"/>
              <a:gd name="connsiteY77" fmla="*/ 5443002 h 6858000"/>
              <a:gd name="connsiteX78" fmla="*/ 6068640 w 6127024"/>
              <a:gd name="connsiteY78" fmla="*/ 5474503 h 6858000"/>
              <a:gd name="connsiteX79" fmla="*/ 6080922 w 6127024"/>
              <a:gd name="connsiteY79" fmla="*/ 5561070 h 6858000"/>
              <a:gd name="connsiteX80" fmla="*/ 6096949 w 6127024"/>
              <a:gd name="connsiteY80" fmla="*/ 5648179 h 6858000"/>
              <a:gd name="connsiteX81" fmla="*/ 6121353 w 6127024"/>
              <a:gd name="connsiteY81" fmla="*/ 5721725 h 6858000"/>
              <a:gd name="connsiteX82" fmla="*/ 6109884 w 6127024"/>
              <a:gd name="connsiteY82" fmla="*/ 5721959 h 6858000"/>
              <a:gd name="connsiteX83" fmla="*/ 6127024 w 6127024"/>
              <a:gd name="connsiteY83" fmla="*/ 5786902 h 6858000"/>
              <a:gd name="connsiteX84" fmla="*/ 6115796 w 6127024"/>
              <a:gd name="connsiteY84" fmla="*/ 5862844 h 6858000"/>
              <a:gd name="connsiteX85" fmla="*/ 6102493 w 6127024"/>
              <a:gd name="connsiteY85" fmla="*/ 5928602 h 6858000"/>
              <a:gd name="connsiteX86" fmla="*/ 6056863 w 6127024"/>
              <a:gd name="connsiteY86" fmla="*/ 6000643 h 6858000"/>
              <a:gd name="connsiteX87" fmla="*/ 6045436 w 6127024"/>
              <a:gd name="connsiteY87" fmla="*/ 6124480 h 6858000"/>
              <a:gd name="connsiteX88" fmla="*/ 6030489 w 6127024"/>
              <a:gd name="connsiteY88" fmla="*/ 6317666 h 6858000"/>
              <a:gd name="connsiteX89" fmla="*/ 6007492 w 6127024"/>
              <a:gd name="connsiteY89" fmla="*/ 6440818 h 6858000"/>
              <a:gd name="connsiteX90" fmla="*/ 6009467 w 6127024"/>
              <a:gd name="connsiteY90" fmla="*/ 6487076 h 6858000"/>
              <a:gd name="connsiteX91" fmla="*/ 5995064 w 6127024"/>
              <a:gd name="connsiteY91" fmla="*/ 6540791 h 6858000"/>
              <a:gd name="connsiteX92" fmla="*/ 6004510 w 6127024"/>
              <a:gd name="connsiteY92" fmla="*/ 6599256 h 6858000"/>
              <a:gd name="connsiteX93" fmla="*/ 5986207 w 6127024"/>
              <a:gd name="connsiteY93" fmla="*/ 6695855 h 6858000"/>
              <a:gd name="connsiteX94" fmla="*/ 5979428 w 6127024"/>
              <a:gd name="connsiteY94" fmla="*/ 6754678 h 6858000"/>
              <a:gd name="connsiteX95" fmla="*/ 5983398 w 6127024"/>
              <a:gd name="connsiteY95" fmla="*/ 6778641 h 6858000"/>
              <a:gd name="connsiteX96" fmla="*/ 5984543 w 6127024"/>
              <a:gd name="connsiteY96" fmla="*/ 6811016 h 6858000"/>
              <a:gd name="connsiteX97" fmla="*/ 5979671 w 6127024"/>
              <a:gd name="connsiteY97" fmla="*/ 6858000 h 6858000"/>
              <a:gd name="connsiteX98" fmla="*/ 0 w 6127024"/>
              <a:gd name="connsiteY98" fmla="*/ 6858000 h 6858000"/>
              <a:gd name="connsiteX99" fmla="*/ 0 w 6127024"/>
              <a:gd name="connsiteY99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55472 w 6127024"/>
              <a:gd name="connsiteY46" fmla="*/ 3678877 h 6858000"/>
              <a:gd name="connsiteX47" fmla="*/ 5683015 w 6127024"/>
              <a:gd name="connsiteY47" fmla="*/ 3762025 h 6858000"/>
              <a:gd name="connsiteX48" fmla="*/ 5696643 w 6127024"/>
              <a:gd name="connsiteY48" fmla="*/ 3773888 h 6858000"/>
              <a:gd name="connsiteX49" fmla="*/ 5768491 w 6127024"/>
              <a:gd name="connsiteY49" fmla="*/ 3914399 h 6858000"/>
              <a:gd name="connsiteX50" fmla="*/ 5793123 w 6127024"/>
              <a:gd name="connsiteY50" fmla="*/ 3969952 h 6858000"/>
              <a:gd name="connsiteX51" fmla="*/ 5808321 w 6127024"/>
              <a:gd name="connsiteY51" fmla="*/ 3988153 h 6858000"/>
              <a:gd name="connsiteX52" fmla="*/ 5825621 w 6127024"/>
              <a:gd name="connsiteY52" fmla="*/ 4015525 h 6858000"/>
              <a:gd name="connsiteX53" fmla="*/ 5860672 w 6127024"/>
              <a:gd name="connsiteY53" fmla="*/ 4061579 h 6858000"/>
              <a:gd name="connsiteX54" fmla="*/ 5872173 w 6127024"/>
              <a:gd name="connsiteY54" fmla="*/ 4088497 h 6858000"/>
              <a:gd name="connsiteX55" fmla="*/ 5894095 w 6127024"/>
              <a:gd name="connsiteY55" fmla="*/ 4128857 h 6858000"/>
              <a:gd name="connsiteX56" fmla="*/ 5903513 w 6127024"/>
              <a:gd name="connsiteY56" fmla="*/ 4187661 h 6858000"/>
              <a:gd name="connsiteX57" fmla="*/ 5917114 w 6127024"/>
              <a:gd name="connsiteY57" fmla="*/ 4213096 h 6858000"/>
              <a:gd name="connsiteX58" fmla="*/ 5924233 w 6127024"/>
              <a:gd name="connsiteY58" fmla="*/ 4242060 h 6858000"/>
              <a:gd name="connsiteX59" fmla="*/ 5928910 w 6127024"/>
              <a:gd name="connsiteY59" fmla="*/ 4300973 h 6858000"/>
              <a:gd name="connsiteX60" fmla="*/ 5939320 w 6127024"/>
              <a:gd name="connsiteY60" fmla="*/ 4340435 h 6858000"/>
              <a:gd name="connsiteX61" fmla="*/ 5946705 w 6127024"/>
              <a:gd name="connsiteY61" fmla="*/ 4428051 h 6858000"/>
              <a:gd name="connsiteX62" fmla="*/ 5949261 w 6127024"/>
              <a:gd name="connsiteY62" fmla="*/ 4449185 h 6858000"/>
              <a:gd name="connsiteX63" fmla="*/ 5968960 w 6127024"/>
              <a:gd name="connsiteY63" fmla="*/ 4482655 h 6858000"/>
              <a:gd name="connsiteX64" fmla="*/ 5998138 w 6127024"/>
              <a:gd name="connsiteY64" fmla="*/ 4697518 h 6858000"/>
              <a:gd name="connsiteX65" fmla="*/ 6007819 w 6127024"/>
              <a:gd name="connsiteY65" fmla="*/ 4858148 h 6858000"/>
              <a:gd name="connsiteX66" fmla="*/ 6007749 w 6127024"/>
              <a:gd name="connsiteY66" fmla="*/ 4964715 h 6858000"/>
              <a:gd name="connsiteX67" fmla="*/ 6005269 w 6127024"/>
              <a:gd name="connsiteY67" fmla="*/ 5150567 h 6858000"/>
              <a:gd name="connsiteX68" fmla="*/ 6001127 w 6127024"/>
              <a:gd name="connsiteY68" fmla="*/ 5164609 h 6858000"/>
              <a:gd name="connsiteX69" fmla="*/ 5998514 w 6127024"/>
              <a:gd name="connsiteY69" fmla="*/ 5189673 h 6858000"/>
              <a:gd name="connsiteX70" fmla="*/ 6018409 w 6127024"/>
              <a:gd name="connsiteY70" fmla="*/ 5227157 h 6858000"/>
              <a:gd name="connsiteX71" fmla="*/ 6036748 w 6127024"/>
              <a:gd name="connsiteY71" fmla="*/ 5322752 h 6858000"/>
              <a:gd name="connsiteX72" fmla="*/ 6036943 w 6127024"/>
              <a:gd name="connsiteY72" fmla="*/ 5329480 h 6858000"/>
              <a:gd name="connsiteX73" fmla="*/ 6037677 w 6127024"/>
              <a:gd name="connsiteY73" fmla="*/ 5354807 h 6858000"/>
              <a:gd name="connsiteX74" fmla="*/ 6039728 w 6127024"/>
              <a:gd name="connsiteY74" fmla="*/ 5359416 h 6858000"/>
              <a:gd name="connsiteX75" fmla="*/ 6053435 w 6127024"/>
              <a:gd name="connsiteY75" fmla="*/ 5387547 h 6858000"/>
              <a:gd name="connsiteX76" fmla="*/ 6065933 w 6127024"/>
              <a:gd name="connsiteY76" fmla="*/ 5443002 h 6858000"/>
              <a:gd name="connsiteX77" fmla="*/ 6068640 w 6127024"/>
              <a:gd name="connsiteY77" fmla="*/ 5474503 h 6858000"/>
              <a:gd name="connsiteX78" fmla="*/ 6080922 w 6127024"/>
              <a:gd name="connsiteY78" fmla="*/ 5561070 h 6858000"/>
              <a:gd name="connsiteX79" fmla="*/ 6096949 w 6127024"/>
              <a:gd name="connsiteY79" fmla="*/ 5648179 h 6858000"/>
              <a:gd name="connsiteX80" fmla="*/ 6121353 w 6127024"/>
              <a:gd name="connsiteY80" fmla="*/ 5721725 h 6858000"/>
              <a:gd name="connsiteX81" fmla="*/ 6109884 w 6127024"/>
              <a:gd name="connsiteY81" fmla="*/ 5721959 h 6858000"/>
              <a:gd name="connsiteX82" fmla="*/ 6127024 w 6127024"/>
              <a:gd name="connsiteY82" fmla="*/ 5786902 h 6858000"/>
              <a:gd name="connsiteX83" fmla="*/ 6115796 w 6127024"/>
              <a:gd name="connsiteY83" fmla="*/ 5862844 h 6858000"/>
              <a:gd name="connsiteX84" fmla="*/ 6102493 w 6127024"/>
              <a:gd name="connsiteY84" fmla="*/ 5928602 h 6858000"/>
              <a:gd name="connsiteX85" fmla="*/ 6056863 w 6127024"/>
              <a:gd name="connsiteY85" fmla="*/ 6000643 h 6858000"/>
              <a:gd name="connsiteX86" fmla="*/ 6045436 w 6127024"/>
              <a:gd name="connsiteY86" fmla="*/ 6124480 h 6858000"/>
              <a:gd name="connsiteX87" fmla="*/ 6030489 w 6127024"/>
              <a:gd name="connsiteY87" fmla="*/ 6317666 h 6858000"/>
              <a:gd name="connsiteX88" fmla="*/ 6007492 w 6127024"/>
              <a:gd name="connsiteY88" fmla="*/ 6440818 h 6858000"/>
              <a:gd name="connsiteX89" fmla="*/ 6009467 w 6127024"/>
              <a:gd name="connsiteY89" fmla="*/ 6487076 h 6858000"/>
              <a:gd name="connsiteX90" fmla="*/ 5995064 w 6127024"/>
              <a:gd name="connsiteY90" fmla="*/ 6540791 h 6858000"/>
              <a:gd name="connsiteX91" fmla="*/ 6004510 w 6127024"/>
              <a:gd name="connsiteY91" fmla="*/ 6599256 h 6858000"/>
              <a:gd name="connsiteX92" fmla="*/ 5986207 w 6127024"/>
              <a:gd name="connsiteY92" fmla="*/ 6695855 h 6858000"/>
              <a:gd name="connsiteX93" fmla="*/ 5979428 w 6127024"/>
              <a:gd name="connsiteY93" fmla="*/ 6754678 h 6858000"/>
              <a:gd name="connsiteX94" fmla="*/ 5983398 w 6127024"/>
              <a:gd name="connsiteY94" fmla="*/ 6778641 h 6858000"/>
              <a:gd name="connsiteX95" fmla="*/ 5984543 w 6127024"/>
              <a:gd name="connsiteY95" fmla="*/ 6811016 h 6858000"/>
              <a:gd name="connsiteX96" fmla="*/ 5979671 w 6127024"/>
              <a:gd name="connsiteY96" fmla="*/ 6858000 h 6858000"/>
              <a:gd name="connsiteX97" fmla="*/ 0 w 6127024"/>
              <a:gd name="connsiteY97" fmla="*/ 6858000 h 6858000"/>
              <a:gd name="connsiteX98" fmla="*/ 0 w 6127024"/>
              <a:gd name="connsiteY98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17114 w 6127024"/>
              <a:gd name="connsiteY56" fmla="*/ 4213096 h 6858000"/>
              <a:gd name="connsiteX57" fmla="*/ 5924233 w 6127024"/>
              <a:gd name="connsiteY57" fmla="*/ 4242060 h 6858000"/>
              <a:gd name="connsiteX58" fmla="*/ 5928910 w 6127024"/>
              <a:gd name="connsiteY58" fmla="*/ 4300973 h 6858000"/>
              <a:gd name="connsiteX59" fmla="*/ 5939320 w 6127024"/>
              <a:gd name="connsiteY59" fmla="*/ 4340435 h 6858000"/>
              <a:gd name="connsiteX60" fmla="*/ 5946705 w 6127024"/>
              <a:gd name="connsiteY60" fmla="*/ 4428051 h 6858000"/>
              <a:gd name="connsiteX61" fmla="*/ 5949261 w 6127024"/>
              <a:gd name="connsiteY61" fmla="*/ 4449185 h 6858000"/>
              <a:gd name="connsiteX62" fmla="*/ 5968960 w 6127024"/>
              <a:gd name="connsiteY62" fmla="*/ 4482655 h 6858000"/>
              <a:gd name="connsiteX63" fmla="*/ 5998138 w 6127024"/>
              <a:gd name="connsiteY63" fmla="*/ 4697518 h 6858000"/>
              <a:gd name="connsiteX64" fmla="*/ 6007819 w 6127024"/>
              <a:gd name="connsiteY64" fmla="*/ 4858148 h 6858000"/>
              <a:gd name="connsiteX65" fmla="*/ 6007749 w 6127024"/>
              <a:gd name="connsiteY65" fmla="*/ 4964715 h 6858000"/>
              <a:gd name="connsiteX66" fmla="*/ 6005269 w 6127024"/>
              <a:gd name="connsiteY66" fmla="*/ 5150567 h 6858000"/>
              <a:gd name="connsiteX67" fmla="*/ 6001127 w 6127024"/>
              <a:gd name="connsiteY67" fmla="*/ 5164609 h 6858000"/>
              <a:gd name="connsiteX68" fmla="*/ 5998514 w 6127024"/>
              <a:gd name="connsiteY68" fmla="*/ 5189673 h 6858000"/>
              <a:gd name="connsiteX69" fmla="*/ 6018409 w 6127024"/>
              <a:gd name="connsiteY69" fmla="*/ 5227157 h 6858000"/>
              <a:gd name="connsiteX70" fmla="*/ 6036748 w 6127024"/>
              <a:gd name="connsiteY70" fmla="*/ 5322752 h 6858000"/>
              <a:gd name="connsiteX71" fmla="*/ 6036943 w 6127024"/>
              <a:gd name="connsiteY71" fmla="*/ 5329480 h 6858000"/>
              <a:gd name="connsiteX72" fmla="*/ 6037677 w 6127024"/>
              <a:gd name="connsiteY72" fmla="*/ 5354807 h 6858000"/>
              <a:gd name="connsiteX73" fmla="*/ 6039728 w 6127024"/>
              <a:gd name="connsiteY73" fmla="*/ 5359416 h 6858000"/>
              <a:gd name="connsiteX74" fmla="*/ 6053435 w 6127024"/>
              <a:gd name="connsiteY74" fmla="*/ 5387547 h 6858000"/>
              <a:gd name="connsiteX75" fmla="*/ 6065933 w 6127024"/>
              <a:gd name="connsiteY75" fmla="*/ 5443002 h 6858000"/>
              <a:gd name="connsiteX76" fmla="*/ 6068640 w 6127024"/>
              <a:gd name="connsiteY76" fmla="*/ 5474503 h 6858000"/>
              <a:gd name="connsiteX77" fmla="*/ 6080922 w 6127024"/>
              <a:gd name="connsiteY77" fmla="*/ 5561070 h 6858000"/>
              <a:gd name="connsiteX78" fmla="*/ 6096949 w 6127024"/>
              <a:gd name="connsiteY78" fmla="*/ 5648179 h 6858000"/>
              <a:gd name="connsiteX79" fmla="*/ 6121353 w 6127024"/>
              <a:gd name="connsiteY79" fmla="*/ 5721725 h 6858000"/>
              <a:gd name="connsiteX80" fmla="*/ 6109884 w 6127024"/>
              <a:gd name="connsiteY80" fmla="*/ 5721959 h 6858000"/>
              <a:gd name="connsiteX81" fmla="*/ 6127024 w 6127024"/>
              <a:gd name="connsiteY81" fmla="*/ 5786902 h 6858000"/>
              <a:gd name="connsiteX82" fmla="*/ 6115796 w 6127024"/>
              <a:gd name="connsiteY82" fmla="*/ 5862844 h 6858000"/>
              <a:gd name="connsiteX83" fmla="*/ 6102493 w 6127024"/>
              <a:gd name="connsiteY83" fmla="*/ 5928602 h 6858000"/>
              <a:gd name="connsiteX84" fmla="*/ 6056863 w 6127024"/>
              <a:gd name="connsiteY84" fmla="*/ 6000643 h 6858000"/>
              <a:gd name="connsiteX85" fmla="*/ 6045436 w 6127024"/>
              <a:gd name="connsiteY85" fmla="*/ 6124480 h 6858000"/>
              <a:gd name="connsiteX86" fmla="*/ 6030489 w 6127024"/>
              <a:gd name="connsiteY86" fmla="*/ 6317666 h 6858000"/>
              <a:gd name="connsiteX87" fmla="*/ 6007492 w 6127024"/>
              <a:gd name="connsiteY87" fmla="*/ 6440818 h 6858000"/>
              <a:gd name="connsiteX88" fmla="*/ 6009467 w 6127024"/>
              <a:gd name="connsiteY88" fmla="*/ 6487076 h 6858000"/>
              <a:gd name="connsiteX89" fmla="*/ 5995064 w 6127024"/>
              <a:gd name="connsiteY89" fmla="*/ 6540791 h 6858000"/>
              <a:gd name="connsiteX90" fmla="*/ 6004510 w 6127024"/>
              <a:gd name="connsiteY90" fmla="*/ 6599256 h 6858000"/>
              <a:gd name="connsiteX91" fmla="*/ 5986207 w 6127024"/>
              <a:gd name="connsiteY91" fmla="*/ 6695855 h 6858000"/>
              <a:gd name="connsiteX92" fmla="*/ 5979428 w 6127024"/>
              <a:gd name="connsiteY92" fmla="*/ 6754678 h 6858000"/>
              <a:gd name="connsiteX93" fmla="*/ 5983398 w 6127024"/>
              <a:gd name="connsiteY93" fmla="*/ 6778641 h 6858000"/>
              <a:gd name="connsiteX94" fmla="*/ 5984543 w 6127024"/>
              <a:gd name="connsiteY94" fmla="*/ 6811016 h 6858000"/>
              <a:gd name="connsiteX95" fmla="*/ 5979671 w 6127024"/>
              <a:gd name="connsiteY95" fmla="*/ 6858000 h 6858000"/>
              <a:gd name="connsiteX96" fmla="*/ 0 w 6127024"/>
              <a:gd name="connsiteY96" fmla="*/ 6858000 h 6858000"/>
              <a:gd name="connsiteX97" fmla="*/ 0 w 6127024"/>
              <a:gd name="connsiteY97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17114 w 6127024"/>
              <a:gd name="connsiteY56" fmla="*/ 4213096 h 6858000"/>
              <a:gd name="connsiteX57" fmla="*/ 5924233 w 6127024"/>
              <a:gd name="connsiteY57" fmla="*/ 4242060 h 6858000"/>
              <a:gd name="connsiteX58" fmla="*/ 5928910 w 6127024"/>
              <a:gd name="connsiteY58" fmla="*/ 4300973 h 6858000"/>
              <a:gd name="connsiteX59" fmla="*/ 5946705 w 6127024"/>
              <a:gd name="connsiteY59" fmla="*/ 4428051 h 6858000"/>
              <a:gd name="connsiteX60" fmla="*/ 5949261 w 6127024"/>
              <a:gd name="connsiteY60" fmla="*/ 4449185 h 6858000"/>
              <a:gd name="connsiteX61" fmla="*/ 5968960 w 6127024"/>
              <a:gd name="connsiteY61" fmla="*/ 4482655 h 6858000"/>
              <a:gd name="connsiteX62" fmla="*/ 5998138 w 6127024"/>
              <a:gd name="connsiteY62" fmla="*/ 4697518 h 6858000"/>
              <a:gd name="connsiteX63" fmla="*/ 6007819 w 6127024"/>
              <a:gd name="connsiteY63" fmla="*/ 4858148 h 6858000"/>
              <a:gd name="connsiteX64" fmla="*/ 6007749 w 6127024"/>
              <a:gd name="connsiteY64" fmla="*/ 4964715 h 6858000"/>
              <a:gd name="connsiteX65" fmla="*/ 6005269 w 6127024"/>
              <a:gd name="connsiteY65" fmla="*/ 5150567 h 6858000"/>
              <a:gd name="connsiteX66" fmla="*/ 6001127 w 6127024"/>
              <a:gd name="connsiteY66" fmla="*/ 5164609 h 6858000"/>
              <a:gd name="connsiteX67" fmla="*/ 5998514 w 6127024"/>
              <a:gd name="connsiteY67" fmla="*/ 5189673 h 6858000"/>
              <a:gd name="connsiteX68" fmla="*/ 6018409 w 6127024"/>
              <a:gd name="connsiteY68" fmla="*/ 5227157 h 6858000"/>
              <a:gd name="connsiteX69" fmla="*/ 6036748 w 6127024"/>
              <a:gd name="connsiteY69" fmla="*/ 5322752 h 6858000"/>
              <a:gd name="connsiteX70" fmla="*/ 6036943 w 6127024"/>
              <a:gd name="connsiteY70" fmla="*/ 5329480 h 6858000"/>
              <a:gd name="connsiteX71" fmla="*/ 6037677 w 6127024"/>
              <a:gd name="connsiteY71" fmla="*/ 5354807 h 6858000"/>
              <a:gd name="connsiteX72" fmla="*/ 6039728 w 6127024"/>
              <a:gd name="connsiteY72" fmla="*/ 5359416 h 6858000"/>
              <a:gd name="connsiteX73" fmla="*/ 6053435 w 6127024"/>
              <a:gd name="connsiteY73" fmla="*/ 5387547 h 6858000"/>
              <a:gd name="connsiteX74" fmla="*/ 6065933 w 6127024"/>
              <a:gd name="connsiteY74" fmla="*/ 5443002 h 6858000"/>
              <a:gd name="connsiteX75" fmla="*/ 6068640 w 6127024"/>
              <a:gd name="connsiteY75" fmla="*/ 5474503 h 6858000"/>
              <a:gd name="connsiteX76" fmla="*/ 6080922 w 6127024"/>
              <a:gd name="connsiteY76" fmla="*/ 5561070 h 6858000"/>
              <a:gd name="connsiteX77" fmla="*/ 6096949 w 6127024"/>
              <a:gd name="connsiteY77" fmla="*/ 5648179 h 6858000"/>
              <a:gd name="connsiteX78" fmla="*/ 6121353 w 6127024"/>
              <a:gd name="connsiteY78" fmla="*/ 5721725 h 6858000"/>
              <a:gd name="connsiteX79" fmla="*/ 6109884 w 6127024"/>
              <a:gd name="connsiteY79" fmla="*/ 5721959 h 6858000"/>
              <a:gd name="connsiteX80" fmla="*/ 6127024 w 6127024"/>
              <a:gd name="connsiteY80" fmla="*/ 5786902 h 6858000"/>
              <a:gd name="connsiteX81" fmla="*/ 6115796 w 6127024"/>
              <a:gd name="connsiteY81" fmla="*/ 5862844 h 6858000"/>
              <a:gd name="connsiteX82" fmla="*/ 6102493 w 6127024"/>
              <a:gd name="connsiteY82" fmla="*/ 5928602 h 6858000"/>
              <a:gd name="connsiteX83" fmla="*/ 6056863 w 6127024"/>
              <a:gd name="connsiteY83" fmla="*/ 6000643 h 6858000"/>
              <a:gd name="connsiteX84" fmla="*/ 6045436 w 6127024"/>
              <a:gd name="connsiteY84" fmla="*/ 6124480 h 6858000"/>
              <a:gd name="connsiteX85" fmla="*/ 6030489 w 6127024"/>
              <a:gd name="connsiteY85" fmla="*/ 6317666 h 6858000"/>
              <a:gd name="connsiteX86" fmla="*/ 6007492 w 6127024"/>
              <a:gd name="connsiteY86" fmla="*/ 6440818 h 6858000"/>
              <a:gd name="connsiteX87" fmla="*/ 6009467 w 6127024"/>
              <a:gd name="connsiteY87" fmla="*/ 6487076 h 6858000"/>
              <a:gd name="connsiteX88" fmla="*/ 5995064 w 6127024"/>
              <a:gd name="connsiteY88" fmla="*/ 6540791 h 6858000"/>
              <a:gd name="connsiteX89" fmla="*/ 6004510 w 6127024"/>
              <a:gd name="connsiteY89" fmla="*/ 6599256 h 6858000"/>
              <a:gd name="connsiteX90" fmla="*/ 5986207 w 6127024"/>
              <a:gd name="connsiteY90" fmla="*/ 6695855 h 6858000"/>
              <a:gd name="connsiteX91" fmla="*/ 5979428 w 6127024"/>
              <a:gd name="connsiteY91" fmla="*/ 6754678 h 6858000"/>
              <a:gd name="connsiteX92" fmla="*/ 5983398 w 6127024"/>
              <a:gd name="connsiteY92" fmla="*/ 6778641 h 6858000"/>
              <a:gd name="connsiteX93" fmla="*/ 5984543 w 6127024"/>
              <a:gd name="connsiteY93" fmla="*/ 6811016 h 6858000"/>
              <a:gd name="connsiteX94" fmla="*/ 5979671 w 6127024"/>
              <a:gd name="connsiteY94" fmla="*/ 6858000 h 6858000"/>
              <a:gd name="connsiteX95" fmla="*/ 0 w 6127024"/>
              <a:gd name="connsiteY95" fmla="*/ 6858000 h 6858000"/>
              <a:gd name="connsiteX96" fmla="*/ 0 w 6127024"/>
              <a:gd name="connsiteY96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24233 w 6127024"/>
              <a:gd name="connsiteY56" fmla="*/ 4242060 h 6858000"/>
              <a:gd name="connsiteX57" fmla="*/ 5928910 w 6127024"/>
              <a:gd name="connsiteY57" fmla="*/ 4300973 h 6858000"/>
              <a:gd name="connsiteX58" fmla="*/ 5946705 w 6127024"/>
              <a:gd name="connsiteY58" fmla="*/ 4428051 h 6858000"/>
              <a:gd name="connsiteX59" fmla="*/ 5949261 w 6127024"/>
              <a:gd name="connsiteY59" fmla="*/ 4449185 h 6858000"/>
              <a:gd name="connsiteX60" fmla="*/ 5968960 w 6127024"/>
              <a:gd name="connsiteY60" fmla="*/ 4482655 h 6858000"/>
              <a:gd name="connsiteX61" fmla="*/ 5998138 w 6127024"/>
              <a:gd name="connsiteY61" fmla="*/ 4697518 h 6858000"/>
              <a:gd name="connsiteX62" fmla="*/ 6007819 w 6127024"/>
              <a:gd name="connsiteY62" fmla="*/ 4858148 h 6858000"/>
              <a:gd name="connsiteX63" fmla="*/ 6007749 w 6127024"/>
              <a:gd name="connsiteY63" fmla="*/ 4964715 h 6858000"/>
              <a:gd name="connsiteX64" fmla="*/ 6005269 w 6127024"/>
              <a:gd name="connsiteY64" fmla="*/ 5150567 h 6858000"/>
              <a:gd name="connsiteX65" fmla="*/ 6001127 w 6127024"/>
              <a:gd name="connsiteY65" fmla="*/ 5164609 h 6858000"/>
              <a:gd name="connsiteX66" fmla="*/ 5998514 w 6127024"/>
              <a:gd name="connsiteY66" fmla="*/ 5189673 h 6858000"/>
              <a:gd name="connsiteX67" fmla="*/ 6018409 w 6127024"/>
              <a:gd name="connsiteY67" fmla="*/ 5227157 h 6858000"/>
              <a:gd name="connsiteX68" fmla="*/ 6036748 w 6127024"/>
              <a:gd name="connsiteY68" fmla="*/ 5322752 h 6858000"/>
              <a:gd name="connsiteX69" fmla="*/ 6036943 w 6127024"/>
              <a:gd name="connsiteY69" fmla="*/ 5329480 h 6858000"/>
              <a:gd name="connsiteX70" fmla="*/ 6037677 w 6127024"/>
              <a:gd name="connsiteY70" fmla="*/ 5354807 h 6858000"/>
              <a:gd name="connsiteX71" fmla="*/ 6039728 w 6127024"/>
              <a:gd name="connsiteY71" fmla="*/ 5359416 h 6858000"/>
              <a:gd name="connsiteX72" fmla="*/ 6053435 w 6127024"/>
              <a:gd name="connsiteY72" fmla="*/ 5387547 h 6858000"/>
              <a:gd name="connsiteX73" fmla="*/ 6065933 w 6127024"/>
              <a:gd name="connsiteY73" fmla="*/ 5443002 h 6858000"/>
              <a:gd name="connsiteX74" fmla="*/ 6068640 w 6127024"/>
              <a:gd name="connsiteY74" fmla="*/ 5474503 h 6858000"/>
              <a:gd name="connsiteX75" fmla="*/ 6080922 w 6127024"/>
              <a:gd name="connsiteY75" fmla="*/ 5561070 h 6858000"/>
              <a:gd name="connsiteX76" fmla="*/ 6096949 w 6127024"/>
              <a:gd name="connsiteY76" fmla="*/ 5648179 h 6858000"/>
              <a:gd name="connsiteX77" fmla="*/ 6121353 w 6127024"/>
              <a:gd name="connsiteY77" fmla="*/ 5721725 h 6858000"/>
              <a:gd name="connsiteX78" fmla="*/ 6109884 w 6127024"/>
              <a:gd name="connsiteY78" fmla="*/ 5721959 h 6858000"/>
              <a:gd name="connsiteX79" fmla="*/ 6127024 w 6127024"/>
              <a:gd name="connsiteY79" fmla="*/ 5786902 h 6858000"/>
              <a:gd name="connsiteX80" fmla="*/ 6115796 w 6127024"/>
              <a:gd name="connsiteY80" fmla="*/ 5862844 h 6858000"/>
              <a:gd name="connsiteX81" fmla="*/ 6102493 w 6127024"/>
              <a:gd name="connsiteY81" fmla="*/ 5928602 h 6858000"/>
              <a:gd name="connsiteX82" fmla="*/ 6056863 w 6127024"/>
              <a:gd name="connsiteY82" fmla="*/ 6000643 h 6858000"/>
              <a:gd name="connsiteX83" fmla="*/ 6045436 w 6127024"/>
              <a:gd name="connsiteY83" fmla="*/ 6124480 h 6858000"/>
              <a:gd name="connsiteX84" fmla="*/ 6030489 w 6127024"/>
              <a:gd name="connsiteY84" fmla="*/ 6317666 h 6858000"/>
              <a:gd name="connsiteX85" fmla="*/ 6007492 w 6127024"/>
              <a:gd name="connsiteY85" fmla="*/ 6440818 h 6858000"/>
              <a:gd name="connsiteX86" fmla="*/ 6009467 w 6127024"/>
              <a:gd name="connsiteY86" fmla="*/ 6487076 h 6858000"/>
              <a:gd name="connsiteX87" fmla="*/ 5995064 w 6127024"/>
              <a:gd name="connsiteY87" fmla="*/ 6540791 h 6858000"/>
              <a:gd name="connsiteX88" fmla="*/ 6004510 w 6127024"/>
              <a:gd name="connsiteY88" fmla="*/ 6599256 h 6858000"/>
              <a:gd name="connsiteX89" fmla="*/ 5986207 w 6127024"/>
              <a:gd name="connsiteY89" fmla="*/ 6695855 h 6858000"/>
              <a:gd name="connsiteX90" fmla="*/ 5979428 w 6127024"/>
              <a:gd name="connsiteY90" fmla="*/ 6754678 h 6858000"/>
              <a:gd name="connsiteX91" fmla="*/ 5983398 w 6127024"/>
              <a:gd name="connsiteY91" fmla="*/ 6778641 h 6858000"/>
              <a:gd name="connsiteX92" fmla="*/ 5984543 w 6127024"/>
              <a:gd name="connsiteY92" fmla="*/ 6811016 h 6858000"/>
              <a:gd name="connsiteX93" fmla="*/ 5979671 w 6127024"/>
              <a:gd name="connsiteY93" fmla="*/ 6858000 h 6858000"/>
              <a:gd name="connsiteX94" fmla="*/ 0 w 6127024"/>
              <a:gd name="connsiteY94" fmla="*/ 6858000 h 6858000"/>
              <a:gd name="connsiteX95" fmla="*/ 0 w 6127024"/>
              <a:gd name="connsiteY95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28910 w 6127024"/>
              <a:gd name="connsiteY56" fmla="*/ 4300973 h 6858000"/>
              <a:gd name="connsiteX57" fmla="*/ 5946705 w 6127024"/>
              <a:gd name="connsiteY57" fmla="*/ 4428051 h 6858000"/>
              <a:gd name="connsiteX58" fmla="*/ 5949261 w 6127024"/>
              <a:gd name="connsiteY58" fmla="*/ 4449185 h 6858000"/>
              <a:gd name="connsiteX59" fmla="*/ 5968960 w 6127024"/>
              <a:gd name="connsiteY59" fmla="*/ 4482655 h 6858000"/>
              <a:gd name="connsiteX60" fmla="*/ 5998138 w 6127024"/>
              <a:gd name="connsiteY60" fmla="*/ 4697518 h 6858000"/>
              <a:gd name="connsiteX61" fmla="*/ 6007819 w 6127024"/>
              <a:gd name="connsiteY61" fmla="*/ 4858148 h 6858000"/>
              <a:gd name="connsiteX62" fmla="*/ 6007749 w 6127024"/>
              <a:gd name="connsiteY62" fmla="*/ 4964715 h 6858000"/>
              <a:gd name="connsiteX63" fmla="*/ 6005269 w 6127024"/>
              <a:gd name="connsiteY63" fmla="*/ 5150567 h 6858000"/>
              <a:gd name="connsiteX64" fmla="*/ 6001127 w 6127024"/>
              <a:gd name="connsiteY64" fmla="*/ 5164609 h 6858000"/>
              <a:gd name="connsiteX65" fmla="*/ 5998514 w 6127024"/>
              <a:gd name="connsiteY65" fmla="*/ 5189673 h 6858000"/>
              <a:gd name="connsiteX66" fmla="*/ 6018409 w 6127024"/>
              <a:gd name="connsiteY66" fmla="*/ 5227157 h 6858000"/>
              <a:gd name="connsiteX67" fmla="*/ 6036748 w 6127024"/>
              <a:gd name="connsiteY67" fmla="*/ 5322752 h 6858000"/>
              <a:gd name="connsiteX68" fmla="*/ 6036943 w 6127024"/>
              <a:gd name="connsiteY68" fmla="*/ 5329480 h 6858000"/>
              <a:gd name="connsiteX69" fmla="*/ 6037677 w 6127024"/>
              <a:gd name="connsiteY69" fmla="*/ 5354807 h 6858000"/>
              <a:gd name="connsiteX70" fmla="*/ 6039728 w 6127024"/>
              <a:gd name="connsiteY70" fmla="*/ 5359416 h 6858000"/>
              <a:gd name="connsiteX71" fmla="*/ 6053435 w 6127024"/>
              <a:gd name="connsiteY71" fmla="*/ 5387547 h 6858000"/>
              <a:gd name="connsiteX72" fmla="*/ 6065933 w 6127024"/>
              <a:gd name="connsiteY72" fmla="*/ 5443002 h 6858000"/>
              <a:gd name="connsiteX73" fmla="*/ 6068640 w 6127024"/>
              <a:gd name="connsiteY73" fmla="*/ 5474503 h 6858000"/>
              <a:gd name="connsiteX74" fmla="*/ 6080922 w 6127024"/>
              <a:gd name="connsiteY74" fmla="*/ 5561070 h 6858000"/>
              <a:gd name="connsiteX75" fmla="*/ 6096949 w 6127024"/>
              <a:gd name="connsiteY75" fmla="*/ 5648179 h 6858000"/>
              <a:gd name="connsiteX76" fmla="*/ 6121353 w 6127024"/>
              <a:gd name="connsiteY76" fmla="*/ 5721725 h 6858000"/>
              <a:gd name="connsiteX77" fmla="*/ 6109884 w 6127024"/>
              <a:gd name="connsiteY77" fmla="*/ 5721959 h 6858000"/>
              <a:gd name="connsiteX78" fmla="*/ 6127024 w 6127024"/>
              <a:gd name="connsiteY78" fmla="*/ 5786902 h 6858000"/>
              <a:gd name="connsiteX79" fmla="*/ 6115796 w 6127024"/>
              <a:gd name="connsiteY79" fmla="*/ 5862844 h 6858000"/>
              <a:gd name="connsiteX80" fmla="*/ 6102493 w 6127024"/>
              <a:gd name="connsiteY80" fmla="*/ 5928602 h 6858000"/>
              <a:gd name="connsiteX81" fmla="*/ 6056863 w 6127024"/>
              <a:gd name="connsiteY81" fmla="*/ 6000643 h 6858000"/>
              <a:gd name="connsiteX82" fmla="*/ 6045436 w 6127024"/>
              <a:gd name="connsiteY82" fmla="*/ 6124480 h 6858000"/>
              <a:gd name="connsiteX83" fmla="*/ 6030489 w 6127024"/>
              <a:gd name="connsiteY83" fmla="*/ 6317666 h 6858000"/>
              <a:gd name="connsiteX84" fmla="*/ 6007492 w 6127024"/>
              <a:gd name="connsiteY84" fmla="*/ 6440818 h 6858000"/>
              <a:gd name="connsiteX85" fmla="*/ 6009467 w 6127024"/>
              <a:gd name="connsiteY85" fmla="*/ 6487076 h 6858000"/>
              <a:gd name="connsiteX86" fmla="*/ 5995064 w 6127024"/>
              <a:gd name="connsiteY86" fmla="*/ 6540791 h 6858000"/>
              <a:gd name="connsiteX87" fmla="*/ 6004510 w 6127024"/>
              <a:gd name="connsiteY87" fmla="*/ 6599256 h 6858000"/>
              <a:gd name="connsiteX88" fmla="*/ 5986207 w 6127024"/>
              <a:gd name="connsiteY88" fmla="*/ 6695855 h 6858000"/>
              <a:gd name="connsiteX89" fmla="*/ 5979428 w 6127024"/>
              <a:gd name="connsiteY89" fmla="*/ 6754678 h 6858000"/>
              <a:gd name="connsiteX90" fmla="*/ 5983398 w 6127024"/>
              <a:gd name="connsiteY90" fmla="*/ 6778641 h 6858000"/>
              <a:gd name="connsiteX91" fmla="*/ 5984543 w 6127024"/>
              <a:gd name="connsiteY91" fmla="*/ 6811016 h 6858000"/>
              <a:gd name="connsiteX92" fmla="*/ 5979671 w 6127024"/>
              <a:gd name="connsiteY92" fmla="*/ 6858000 h 6858000"/>
              <a:gd name="connsiteX93" fmla="*/ 0 w 6127024"/>
              <a:gd name="connsiteY93" fmla="*/ 6858000 h 6858000"/>
              <a:gd name="connsiteX94" fmla="*/ 0 w 6127024"/>
              <a:gd name="connsiteY94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46705 w 6127024"/>
              <a:gd name="connsiteY56" fmla="*/ 4428051 h 6858000"/>
              <a:gd name="connsiteX57" fmla="*/ 5949261 w 6127024"/>
              <a:gd name="connsiteY57" fmla="*/ 4449185 h 6858000"/>
              <a:gd name="connsiteX58" fmla="*/ 5968960 w 6127024"/>
              <a:gd name="connsiteY58" fmla="*/ 4482655 h 6858000"/>
              <a:gd name="connsiteX59" fmla="*/ 5998138 w 6127024"/>
              <a:gd name="connsiteY59" fmla="*/ 4697518 h 6858000"/>
              <a:gd name="connsiteX60" fmla="*/ 6007819 w 6127024"/>
              <a:gd name="connsiteY60" fmla="*/ 4858148 h 6858000"/>
              <a:gd name="connsiteX61" fmla="*/ 6007749 w 6127024"/>
              <a:gd name="connsiteY61" fmla="*/ 4964715 h 6858000"/>
              <a:gd name="connsiteX62" fmla="*/ 6005269 w 6127024"/>
              <a:gd name="connsiteY62" fmla="*/ 5150567 h 6858000"/>
              <a:gd name="connsiteX63" fmla="*/ 6001127 w 6127024"/>
              <a:gd name="connsiteY63" fmla="*/ 5164609 h 6858000"/>
              <a:gd name="connsiteX64" fmla="*/ 5998514 w 6127024"/>
              <a:gd name="connsiteY64" fmla="*/ 5189673 h 6858000"/>
              <a:gd name="connsiteX65" fmla="*/ 6018409 w 6127024"/>
              <a:gd name="connsiteY65" fmla="*/ 5227157 h 6858000"/>
              <a:gd name="connsiteX66" fmla="*/ 6036748 w 6127024"/>
              <a:gd name="connsiteY66" fmla="*/ 5322752 h 6858000"/>
              <a:gd name="connsiteX67" fmla="*/ 6036943 w 6127024"/>
              <a:gd name="connsiteY67" fmla="*/ 5329480 h 6858000"/>
              <a:gd name="connsiteX68" fmla="*/ 6037677 w 6127024"/>
              <a:gd name="connsiteY68" fmla="*/ 5354807 h 6858000"/>
              <a:gd name="connsiteX69" fmla="*/ 6039728 w 6127024"/>
              <a:gd name="connsiteY69" fmla="*/ 5359416 h 6858000"/>
              <a:gd name="connsiteX70" fmla="*/ 6053435 w 6127024"/>
              <a:gd name="connsiteY70" fmla="*/ 5387547 h 6858000"/>
              <a:gd name="connsiteX71" fmla="*/ 6065933 w 6127024"/>
              <a:gd name="connsiteY71" fmla="*/ 5443002 h 6858000"/>
              <a:gd name="connsiteX72" fmla="*/ 6068640 w 6127024"/>
              <a:gd name="connsiteY72" fmla="*/ 5474503 h 6858000"/>
              <a:gd name="connsiteX73" fmla="*/ 6080922 w 6127024"/>
              <a:gd name="connsiteY73" fmla="*/ 5561070 h 6858000"/>
              <a:gd name="connsiteX74" fmla="*/ 6096949 w 6127024"/>
              <a:gd name="connsiteY74" fmla="*/ 5648179 h 6858000"/>
              <a:gd name="connsiteX75" fmla="*/ 6121353 w 6127024"/>
              <a:gd name="connsiteY75" fmla="*/ 5721725 h 6858000"/>
              <a:gd name="connsiteX76" fmla="*/ 6109884 w 6127024"/>
              <a:gd name="connsiteY76" fmla="*/ 5721959 h 6858000"/>
              <a:gd name="connsiteX77" fmla="*/ 6127024 w 6127024"/>
              <a:gd name="connsiteY77" fmla="*/ 5786902 h 6858000"/>
              <a:gd name="connsiteX78" fmla="*/ 6115796 w 6127024"/>
              <a:gd name="connsiteY78" fmla="*/ 5862844 h 6858000"/>
              <a:gd name="connsiteX79" fmla="*/ 6102493 w 6127024"/>
              <a:gd name="connsiteY79" fmla="*/ 5928602 h 6858000"/>
              <a:gd name="connsiteX80" fmla="*/ 6056863 w 6127024"/>
              <a:gd name="connsiteY80" fmla="*/ 6000643 h 6858000"/>
              <a:gd name="connsiteX81" fmla="*/ 6045436 w 6127024"/>
              <a:gd name="connsiteY81" fmla="*/ 6124480 h 6858000"/>
              <a:gd name="connsiteX82" fmla="*/ 6030489 w 6127024"/>
              <a:gd name="connsiteY82" fmla="*/ 6317666 h 6858000"/>
              <a:gd name="connsiteX83" fmla="*/ 6007492 w 6127024"/>
              <a:gd name="connsiteY83" fmla="*/ 6440818 h 6858000"/>
              <a:gd name="connsiteX84" fmla="*/ 6009467 w 6127024"/>
              <a:gd name="connsiteY84" fmla="*/ 6487076 h 6858000"/>
              <a:gd name="connsiteX85" fmla="*/ 5995064 w 6127024"/>
              <a:gd name="connsiteY85" fmla="*/ 6540791 h 6858000"/>
              <a:gd name="connsiteX86" fmla="*/ 6004510 w 6127024"/>
              <a:gd name="connsiteY86" fmla="*/ 6599256 h 6858000"/>
              <a:gd name="connsiteX87" fmla="*/ 5986207 w 6127024"/>
              <a:gd name="connsiteY87" fmla="*/ 6695855 h 6858000"/>
              <a:gd name="connsiteX88" fmla="*/ 5979428 w 6127024"/>
              <a:gd name="connsiteY88" fmla="*/ 6754678 h 6858000"/>
              <a:gd name="connsiteX89" fmla="*/ 5983398 w 6127024"/>
              <a:gd name="connsiteY89" fmla="*/ 6778641 h 6858000"/>
              <a:gd name="connsiteX90" fmla="*/ 5984543 w 6127024"/>
              <a:gd name="connsiteY90" fmla="*/ 6811016 h 6858000"/>
              <a:gd name="connsiteX91" fmla="*/ 5979671 w 6127024"/>
              <a:gd name="connsiteY91" fmla="*/ 6858000 h 6858000"/>
              <a:gd name="connsiteX92" fmla="*/ 0 w 6127024"/>
              <a:gd name="connsiteY92" fmla="*/ 6858000 h 6858000"/>
              <a:gd name="connsiteX93" fmla="*/ 0 w 6127024"/>
              <a:gd name="connsiteY93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46705 w 6127024"/>
              <a:gd name="connsiteY56" fmla="*/ 4428051 h 6858000"/>
              <a:gd name="connsiteX57" fmla="*/ 5949261 w 6127024"/>
              <a:gd name="connsiteY57" fmla="*/ 4449185 h 6858000"/>
              <a:gd name="connsiteX58" fmla="*/ 5968960 w 6127024"/>
              <a:gd name="connsiteY58" fmla="*/ 4482655 h 6858000"/>
              <a:gd name="connsiteX59" fmla="*/ 5998138 w 6127024"/>
              <a:gd name="connsiteY59" fmla="*/ 4697518 h 6858000"/>
              <a:gd name="connsiteX60" fmla="*/ 6007819 w 6127024"/>
              <a:gd name="connsiteY60" fmla="*/ 4858148 h 6858000"/>
              <a:gd name="connsiteX61" fmla="*/ 6007749 w 6127024"/>
              <a:gd name="connsiteY61" fmla="*/ 4964715 h 6858000"/>
              <a:gd name="connsiteX62" fmla="*/ 6005269 w 6127024"/>
              <a:gd name="connsiteY62" fmla="*/ 5150567 h 6858000"/>
              <a:gd name="connsiteX63" fmla="*/ 6001127 w 6127024"/>
              <a:gd name="connsiteY63" fmla="*/ 5164609 h 6858000"/>
              <a:gd name="connsiteX64" fmla="*/ 5998514 w 6127024"/>
              <a:gd name="connsiteY64" fmla="*/ 5189673 h 6858000"/>
              <a:gd name="connsiteX65" fmla="*/ 6018409 w 6127024"/>
              <a:gd name="connsiteY65" fmla="*/ 5227157 h 6858000"/>
              <a:gd name="connsiteX66" fmla="*/ 6036748 w 6127024"/>
              <a:gd name="connsiteY66" fmla="*/ 5322752 h 6858000"/>
              <a:gd name="connsiteX67" fmla="*/ 6036943 w 6127024"/>
              <a:gd name="connsiteY67" fmla="*/ 5329480 h 6858000"/>
              <a:gd name="connsiteX68" fmla="*/ 6037677 w 6127024"/>
              <a:gd name="connsiteY68" fmla="*/ 5354807 h 6858000"/>
              <a:gd name="connsiteX69" fmla="*/ 6039728 w 6127024"/>
              <a:gd name="connsiteY69" fmla="*/ 5359416 h 6858000"/>
              <a:gd name="connsiteX70" fmla="*/ 6053435 w 6127024"/>
              <a:gd name="connsiteY70" fmla="*/ 5387547 h 6858000"/>
              <a:gd name="connsiteX71" fmla="*/ 6065933 w 6127024"/>
              <a:gd name="connsiteY71" fmla="*/ 5443002 h 6858000"/>
              <a:gd name="connsiteX72" fmla="*/ 6068640 w 6127024"/>
              <a:gd name="connsiteY72" fmla="*/ 5474503 h 6858000"/>
              <a:gd name="connsiteX73" fmla="*/ 6080922 w 6127024"/>
              <a:gd name="connsiteY73" fmla="*/ 5561070 h 6858000"/>
              <a:gd name="connsiteX74" fmla="*/ 6096949 w 6127024"/>
              <a:gd name="connsiteY74" fmla="*/ 5648179 h 6858000"/>
              <a:gd name="connsiteX75" fmla="*/ 6121353 w 6127024"/>
              <a:gd name="connsiteY75" fmla="*/ 5721725 h 6858000"/>
              <a:gd name="connsiteX76" fmla="*/ 6109884 w 6127024"/>
              <a:gd name="connsiteY76" fmla="*/ 5721959 h 6858000"/>
              <a:gd name="connsiteX77" fmla="*/ 6127024 w 6127024"/>
              <a:gd name="connsiteY77" fmla="*/ 5786902 h 6858000"/>
              <a:gd name="connsiteX78" fmla="*/ 6115796 w 6127024"/>
              <a:gd name="connsiteY78" fmla="*/ 5862844 h 6858000"/>
              <a:gd name="connsiteX79" fmla="*/ 6102493 w 6127024"/>
              <a:gd name="connsiteY79" fmla="*/ 5928602 h 6858000"/>
              <a:gd name="connsiteX80" fmla="*/ 6056863 w 6127024"/>
              <a:gd name="connsiteY80" fmla="*/ 6000643 h 6858000"/>
              <a:gd name="connsiteX81" fmla="*/ 6045436 w 6127024"/>
              <a:gd name="connsiteY81" fmla="*/ 6124480 h 6858000"/>
              <a:gd name="connsiteX82" fmla="*/ 6030489 w 6127024"/>
              <a:gd name="connsiteY82" fmla="*/ 6317666 h 6858000"/>
              <a:gd name="connsiteX83" fmla="*/ 6007492 w 6127024"/>
              <a:gd name="connsiteY83" fmla="*/ 6440818 h 6858000"/>
              <a:gd name="connsiteX84" fmla="*/ 6009467 w 6127024"/>
              <a:gd name="connsiteY84" fmla="*/ 6487076 h 6858000"/>
              <a:gd name="connsiteX85" fmla="*/ 5995064 w 6127024"/>
              <a:gd name="connsiteY85" fmla="*/ 6540791 h 6858000"/>
              <a:gd name="connsiteX86" fmla="*/ 6004510 w 6127024"/>
              <a:gd name="connsiteY86" fmla="*/ 6599256 h 6858000"/>
              <a:gd name="connsiteX87" fmla="*/ 5986207 w 6127024"/>
              <a:gd name="connsiteY87" fmla="*/ 6695855 h 6858000"/>
              <a:gd name="connsiteX88" fmla="*/ 5979428 w 6127024"/>
              <a:gd name="connsiteY88" fmla="*/ 6754678 h 6858000"/>
              <a:gd name="connsiteX89" fmla="*/ 5983398 w 6127024"/>
              <a:gd name="connsiteY89" fmla="*/ 6778641 h 6858000"/>
              <a:gd name="connsiteX90" fmla="*/ 5984543 w 6127024"/>
              <a:gd name="connsiteY90" fmla="*/ 6811016 h 6858000"/>
              <a:gd name="connsiteX91" fmla="*/ 5979671 w 6127024"/>
              <a:gd name="connsiteY91" fmla="*/ 6858000 h 6858000"/>
              <a:gd name="connsiteX92" fmla="*/ 0 w 6127024"/>
              <a:gd name="connsiteY92" fmla="*/ 6858000 h 6858000"/>
              <a:gd name="connsiteX93" fmla="*/ 0 w 6127024"/>
              <a:gd name="connsiteY93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6943 w 6127024"/>
              <a:gd name="connsiteY66" fmla="*/ 5329480 h 6858000"/>
              <a:gd name="connsiteX67" fmla="*/ 6037677 w 6127024"/>
              <a:gd name="connsiteY67" fmla="*/ 5354807 h 6858000"/>
              <a:gd name="connsiteX68" fmla="*/ 6039728 w 6127024"/>
              <a:gd name="connsiteY68" fmla="*/ 5359416 h 6858000"/>
              <a:gd name="connsiteX69" fmla="*/ 6053435 w 6127024"/>
              <a:gd name="connsiteY69" fmla="*/ 5387547 h 6858000"/>
              <a:gd name="connsiteX70" fmla="*/ 6065933 w 6127024"/>
              <a:gd name="connsiteY70" fmla="*/ 5443002 h 6858000"/>
              <a:gd name="connsiteX71" fmla="*/ 6068640 w 6127024"/>
              <a:gd name="connsiteY71" fmla="*/ 5474503 h 6858000"/>
              <a:gd name="connsiteX72" fmla="*/ 6080922 w 6127024"/>
              <a:gd name="connsiteY72" fmla="*/ 5561070 h 6858000"/>
              <a:gd name="connsiteX73" fmla="*/ 6096949 w 6127024"/>
              <a:gd name="connsiteY73" fmla="*/ 5648179 h 6858000"/>
              <a:gd name="connsiteX74" fmla="*/ 6121353 w 6127024"/>
              <a:gd name="connsiteY74" fmla="*/ 5721725 h 6858000"/>
              <a:gd name="connsiteX75" fmla="*/ 6109884 w 6127024"/>
              <a:gd name="connsiteY75" fmla="*/ 5721959 h 6858000"/>
              <a:gd name="connsiteX76" fmla="*/ 6127024 w 6127024"/>
              <a:gd name="connsiteY76" fmla="*/ 5786902 h 6858000"/>
              <a:gd name="connsiteX77" fmla="*/ 6115796 w 6127024"/>
              <a:gd name="connsiteY77" fmla="*/ 5862844 h 6858000"/>
              <a:gd name="connsiteX78" fmla="*/ 6102493 w 6127024"/>
              <a:gd name="connsiteY78" fmla="*/ 5928602 h 6858000"/>
              <a:gd name="connsiteX79" fmla="*/ 6056863 w 6127024"/>
              <a:gd name="connsiteY79" fmla="*/ 6000643 h 6858000"/>
              <a:gd name="connsiteX80" fmla="*/ 6045436 w 6127024"/>
              <a:gd name="connsiteY80" fmla="*/ 6124480 h 6858000"/>
              <a:gd name="connsiteX81" fmla="*/ 6030489 w 6127024"/>
              <a:gd name="connsiteY81" fmla="*/ 6317666 h 6858000"/>
              <a:gd name="connsiteX82" fmla="*/ 6007492 w 6127024"/>
              <a:gd name="connsiteY82" fmla="*/ 6440818 h 6858000"/>
              <a:gd name="connsiteX83" fmla="*/ 6009467 w 6127024"/>
              <a:gd name="connsiteY83" fmla="*/ 6487076 h 6858000"/>
              <a:gd name="connsiteX84" fmla="*/ 5995064 w 6127024"/>
              <a:gd name="connsiteY84" fmla="*/ 6540791 h 6858000"/>
              <a:gd name="connsiteX85" fmla="*/ 6004510 w 6127024"/>
              <a:gd name="connsiteY85" fmla="*/ 6599256 h 6858000"/>
              <a:gd name="connsiteX86" fmla="*/ 5986207 w 6127024"/>
              <a:gd name="connsiteY86" fmla="*/ 6695855 h 6858000"/>
              <a:gd name="connsiteX87" fmla="*/ 5979428 w 6127024"/>
              <a:gd name="connsiteY87" fmla="*/ 6754678 h 6858000"/>
              <a:gd name="connsiteX88" fmla="*/ 5983398 w 6127024"/>
              <a:gd name="connsiteY88" fmla="*/ 6778641 h 6858000"/>
              <a:gd name="connsiteX89" fmla="*/ 5984543 w 6127024"/>
              <a:gd name="connsiteY89" fmla="*/ 6811016 h 6858000"/>
              <a:gd name="connsiteX90" fmla="*/ 5979671 w 6127024"/>
              <a:gd name="connsiteY90" fmla="*/ 6858000 h 6858000"/>
              <a:gd name="connsiteX91" fmla="*/ 0 w 6127024"/>
              <a:gd name="connsiteY91" fmla="*/ 6858000 h 6858000"/>
              <a:gd name="connsiteX92" fmla="*/ 0 w 6127024"/>
              <a:gd name="connsiteY9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6943 w 6127024"/>
              <a:gd name="connsiteY66" fmla="*/ 5329480 h 6858000"/>
              <a:gd name="connsiteX67" fmla="*/ 6037677 w 6127024"/>
              <a:gd name="connsiteY67" fmla="*/ 5354807 h 6858000"/>
              <a:gd name="connsiteX68" fmla="*/ 6039728 w 6127024"/>
              <a:gd name="connsiteY68" fmla="*/ 5359416 h 6858000"/>
              <a:gd name="connsiteX69" fmla="*/ 6053435 w 6127024"/>
              <a:gd name="connsiteY69" fmla="*/ 5387547 h 6858000"/>
              <a:gd name="connsiteX70" fmla="*/ 6065933 w 6127024"/>
              <a:gd name="connsiteY70" fmla="*/ 5443002 h 6858000"/>
              <a:gd name="connsiteX71" fmla="*/ 6068640 w 6127024"/>
              <a:gd name="connsiteY71" fmla="*/ 5474503 h 6858000"/>
              <a:gd name="connsiteX72" fmla="*/ 6080922 w 6127024"/>
              <a:gd name="connsiteY72" fmla="*/ 5561070 h 6858000"/>
              <a:gd name="connsiteX73" fmla="*/ 6096949 w 6127024"/>
              <a:gd name="connsiteY73" fmla="*/ 5648179 h 6858000"/>
              <a:gd name="connsiteX74" fmla="*/ 6121353 w 6127024"/>
              <a:gd name="connsiteY74" fmla="*/ 5721725 h 6858000"/>
              <a:gd name="connsiteX75" fmla="*/ 6109884 w 6127024"/>
              <a:gd name="connsiteY75" fmla="*/ 5721959 h 6858000"/>
              <a:gd name="connsiteX76" fmla="*/ 6127024 w 6127024"/>
              <a:gd name="connsiteY76" fmla="*/ 5786902 h 6858000"/>
              <a:gd name="connsiteX77" fmla="*/ 6115796 w 6127024"/>
              <a:gd name="connsiteY77" fmla="*/ 5862844 h 6858000"/>
              <a:gd name="connsiteX78" fmla="*/ 6102493 w 6127024"/>
              <a:gd name="connsiteY78" fmla="*/ 5928602 h 6858000"/>
              <a:gd name="connsiteX79" fmla="*/ 6056863 w 6127024"/>
              <a:gd name="connsiteY79" fmla="*/ 6000643 h 6858000"/>
              <a:gd name="connsiteX80" fmla="*/ 6045436 w 6127024"/>
              <a:gd name="connsiteY80" fmla="*/ 6124480 h 6858000"/>
              <a:gd name="connsiteX81" fmla="*/ 6030489 w 6127024"/>
              <a:gd name="connsiteY81" fmla="*/ 6317666 h 6858000"/>
              <a:gd name="connsiteX82" fmla="*/ 6007492 w 6127024"/>
              <a:gd name="connsiteY82" fmla="*/ 6440818 h 6858000"/>
              <a:gd name="connsiteX83" fmla="*/ 6009467 w 6127024"/>
              <a:gd name="connsiteY83" fmla="*/ 6487076 h 6858000"/>
              <a:gd name="connsiteX84" fmla="*/ 5995064 w 6127024"/>
              <a:gd name="connsiteY84" fmla="*/ 6540791 h 6858000"/>
              <a:gd name="connsiteX85" fmla="*/ 6004510 w 6127024"/>
              <a:gd name="connsiteY85" fmla="*/ 6599256 h 6858000"/>
              <a:gd name="connsiteX86" fmla="*/ 5986207 w 6127024"/>
              <a:gd name="connsiteY86" fmla="*/ 6695855 h 6858000"/>
              <a:gd name="connsiteX87" fmla="*/ 5979428 w 6127024"/>
              <a:gd name="connsiteY87" fmla="*/ 6754678 h 6858000"/>
              <a:gd name="connsiteX88" fmla="*/ 5983398 w 6127024"/>
              <a:gd name="connsiteY88" fmla="*/ 6778641 h 6858000"/>
              <a:gd name="connsiteX89" fmla="*/ 5984543 w 6127024"/>
              <a:gd name="connsiteY89" fmla="*/ 6811016 h 6858000"/>
              <a:gd name="connsiteX90" fmla="*/ 5979671 w 6127024"/>
              <a:gd name="connsiteY90" fmla="*/ 6858000 h 6858000"/>
              <a:gd name="connsiteX91" fmla="*/ 0 w 6127024"/>
              <a:gd name="connsiteY91" fmla="*/ 6858000 h 6858000"/>
              <a:gd name="connsiteX92" fmla="*/ 0 w 6127024"/>
              <a:gd name="connsiteY9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6943 w 6127024"/>
              <a:gd name="connsiteY66" fmla="*/ 5329480 h 6858000"/>
              <a:gd name="connsiteX67" fmla="*/ 6037677 w 6127024"/>
              <a:gd name="connsiteY67" fmla="*/ 5354807 h 6858000"/>
              <a:gd name="connsiteX68" fmla="*/ 6053435 w 6127024"/>
              <a:gd name="connsiteY68" fmla="*/ 5387547 h 6858000"/>
              <a:gd name="connsiteX69" fmla="*/ 6065933 w 6127024"/>
              <a:gd name="connsiteY69" fmla="*/ 5443002 h 6858000"/>
              <a:gd name="connsiteX70" fmla="*/ 6068640 w 6127024"/>
              <a:gd name="connsiteY70" fmla="*/ 5474503 h 6858000"/>
              <a:gd name="connsiteX71" fmla="*/ 6080922 w 6127024"/>
              <a:gd name="connsiteY71" fmla="*/ 5561070 h 6858000"/>
              <a:gd name="connsiteX72" fmla="*/ 6096949 w 6127024"/>
              <a:gd name="connsiteY72" fmla="*/ 5648179 h 6858000"/>
              <a:gd name="connsiteX73" fmla="*/ 6121353 w 6127024"/>
              <a:gd name="connsiteY73" fmla="*/ 5721725 h 6858000"/>
              <a:gd name="connsiteX74" fmla="*/ 6109884 w 6127024"/>
              <a:gd name="connsiteY74" fmla="*/ 5721959 h 6858000"/>
              <a:gd name="connsiteX75" fmla="*/ 6127024 w 6127024"/>
              <a:gd name="connsiteY75" fmla="*/ 5786902 h 6858000"/>
              <a:gd name="connsiteX76" fmla="*/ 6115796 w 6127024"/>
              <a:gd name="connsiteY76" fmla="*/ 5862844 h 6858000"/>
              <a:gd name="connsiteX77" fmla="*/ 6102493 w 6127024"/>
              <a:gd name="connsiteY77" fmla="*/ 5928602 h 6858000"/>
              <a:gd name="connsiteX78" fmla="*/ 6056863 w 6127024"/>
              <a:gd name="connsiteY78" fmla="*/ 6000643 h 6858000"/>
              <a:gd name="connsiteX79" fmla="*/ 6045436 w 6127024"/>
              <a:gd name="connsiteY79" fmla="*/ 6124480 h 6858000"/>
              <a:gd name="connsiteX80" fmla="*/ 6030489 w 6127024"/>
              <a:gd name="connsiteY80" fmla="*/ 6317666 h 6858000"/>
              <a:gd name="connsiteX81" fmla="*/ 6007492 w 6127024"/>
              <a:gd name="connsiteY81" fmla="*/ 6440818 h 6858000"/>
              <a:gd name="connsiteX82" fmla="*/ 6009467 w 6127024"/>
              <a:gd name="connsiteY82" fmla="*/ 6487076 h 6858000"/>
              <a:gd name="connsiteX83" fmla="*/ 5995064 w 6127024"/>
              <a:gd name="connsiteY83" fmla="*/ 6540791 h 6858000"/>
              <a:gd name="connsiteX84" fmla="*/ 6004510 w 6127024"/>
              <a:gd name="connsiteY84" fmla="*/ 6599256 h 6858000"/>
              <a:gd name="connsiteX85" fmla="*/ 5986207 w 6127024"/>
              <a:gd name="connsiteY85" fmla="*/ 6695855 h 6858000"/>
              <a:gd name="connsiteX86" fmla="*/ 5979428 w 6127024"/>
              <a:gd name="connsiteY86" fmla="*/ 6754678 h 6858000"/>
              <a:gd name="connsiteX87" fmla="*/ 5983398 w 6127024"/>
              <a:gd name="connsiteY87" fmla="*/ 6778641 h 6858000"/>
              <a:gd name="connsiteX88" fmla="*/ 5984543 w 6127024"/>
              <a:gd name="connsiteY88" fmla="*/ 6811016 h 6858000"/>
              <a:gd name="connsiteX89" fmla="*/ 5979671 w 6127024"/>
              <a:gd name="connsiteY89" fmla="*/ 6858000 h 6858000"/>
              <a:gd name="connsiteX90" fmla="*/ 0 w 6127024"/>
              <a:gd name="connsiteY90" fmla="*/ 6858000 h 6858000"/>
              <a:gd name="connsiteX91" fmla="*/ 0 w 6127024"/>
              <a:gd name="connsiteY91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7677 w 6127024"/>
              <a:gd name="connsiteY66" fmla="*/ 5354807 h 6858000"/>
              <a:gd name="connsiteX67" fmla="*/ 6053435 w 6127024"/>
              <a:gd name="connsiteY67" fmla="*/ 5387547 h 6858000"/>
              <a:gd name="connsiteX68" fmla="*/ 6065933 w 6127024"/>
              <a:gd name="connsiteY68" fmla="*/ 5443002 h 6858000"/>
              <a:gd name="connsiteX69" fmla="*/ 6068640 w 6127024"/>
              <a:gd name="connsiteY69" fmla="*/ 5474503 h 6858000"/>
              <a:gd name="connsiteX70" fmla="*/ 6080922 w 6127024"/>
              <a:gd name="connsiteY70" fmla="*/ 5561070 h 6858000"/>
              <a:gd name="connsiteX71" fmla="*/ 6096949 w 6127024"/>
              <a:gd name="connsiteY71" fmla="*/ 5648179 h 6858000"/>
              <a:gd name="connsiteX72" fmla="*/ 6121353 w 6127024"/>
              <a:gd name="connsiteY72" fmla="*/ 5721725 h 6858000"/>
              <a:gd name="connsiteX73" fmla="*/ 6109884 w 6127024"/>
              <a:gd name="connsiteY73" fmla="*/ 5721959 h 6858000"/>
              <a:gd name="connsiteX74" fmla="*/ 6127024 w 6127024"/>
              <a:gd name="connsiteY74" fmla="*/ 5786902 h 6858000"/>
              <a:gd name="connsiteX75" fmla="*/ 6115796 w 6127024"/>
              <a:gd name="connsiteY75" fmla="*/ 5862844 h 6858000"/>
              <a:gd name="connsiteX76" fmla="*/ 6102493 w 6127024"/>
              <a:gd name="connsiteY76" fmla="*/ 5928602 h 6858000"/>
              <a:gd name="connsiteX77" fmla="*/ 6056863 w 6127024"/>
              <a:gd name="connsiteY77" fmla="*/ 6000643 h 6858000"/>
              <a:gd name="connsiteX78" fmla="*/ 6045436 w 6127024"/>
              <a:gd name="connsiteY78" fmla="*/ 6124480 h 6858000"/>
              <a:gd name="connsiteX79" fmla="*/ 6030489 w 6127024"/>
              <a:gd name="connsiteY79" fmla="*/ 6317666 h 6858000"/>
              <a:gd name="connsiteX80" fmla="*/ 6007492 w 6127024"/>
              <a:gd name="connsiteY80" fmla="*/ 6440818 h 6858000"/>
              <a:gd name="connsiteX81" fmla="*/ 6009467 w 6127024"/>
              <a:gd name="connsiteY81" fmla="*/ 6487076 h 6858000"/>
              <a:gd name="connsiteX82" fmla="*/ 5995064 w 6127024"/>
              <a:gd name="connsiteY82" fmla="*/ 6540791 h 6858000"/>
              <a:gd name="connsiteX83" fmla="*/ 6004510 w 6127024"/>
              <a:gd name="connsiteY83" fmla="*/ 6599256 h 6858000"/>
              <a:gd name="connsiteX84" fmla="*/ 5986207 w 6127024"/>
              <a:gd name="connsiteY84" fmla="*/ 6695855 h 6858000"/>
              <a:gd name="connsiteX85" fmla="*/ 5979428 w 6127024"/>
              <a:gd name="connsiteY85" fmla="*/ 6754678 h 6858000"/>
              <a:gd name="connsiteX86" fmla="*/ 5983398 w 6127024"/>
              <a:gd name="connsiteY86" fmla="*/ 6778641 h 6858000"/>
              <a:gd name="connsiteX87" fmla="*/ 5984543 w 6127024"/>
              <a:gd name="connsiteY87" fmla="*/ 6811016 h 6858000"/>
              <a:gd name="connsiteX88" fmla="*/ 5979671 w 6127024"/>
              <a:gd name="connsiteY88" fmla="*/ 6858000 h 6858000"/>
              <a:gd name="connsiteX89" fmla="*/ 0 w 6127024"/>
              <a:gd name="connsiteY89" fmla="*/ 6858000 h 6858000"/>
              <a:gd name="connsiteX90" fmla="*/ 0 w 6127024"/>
              <a:gd name="connsiteY90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7677 w 6127024"/>
              <a:gd name="connsiteY66" fmla="*/ 5354807 h 6858000"/>
              <a:gd name="connsiteX67" fmla="*/ 6053435 w 6127024"/>
              <a:gd name="connsiteY67" fmla="*/ 5387547 h 6858000"/>
              <a:gd name="connsiteX68" fmla="*/ 6065933 w 6127024"/>
              <a:gd name="connsiteY68" fmla="*/ 5443002 h 6858000"/>
              <a:gd name="connsiteX69" fmla="*/ 6068640 w 6127024"/>
              <a:gd name="connsiteY69" fmla="*/ 5474503 h 6858000"/>
              <a:gd name="connsiteX70" fmla="*/ 6080922 w 6127024"/>
              <a:gd name="connsiteY70" fmla="*/ 5561070 h 6858000"/>
              <a:gd name="connsiteX71" fmla="*/ 6096949 w 6127024"/>
              <a:gd name="connsiteY71" fmla="*/ 5648179 h 6858000"/>
              <a:gd name="connsiteX72" fmla="*/ 6109884 w 6127024"/>
              <a:gd name="connsiteY72" fmla="*/ 5721959 h 6858000"/>
              <a:gd name="connsiteX73" fmla="*/ 6127024 w 6127024"/>
              <a:gd name="connsiteY73" fmla="*/ 5786902 h 6858000"/>
              <a:gd name="connsiteX74" fmla="*/ 6115796 w 6127024"/>
              <a:gd name="connsiteY74" fmla="*/ 5862844 h 6858000"/>
              <a:gd name="connsiteX75" fmla="*/ 6102493 w 6127024"/>
              <a:gd name="connsiteY75" fmla="*/ 5928602 h 6858000"/>
              <a:gd name="connsiteX76" fmla="*/ 6056863 w 6127024"/>
              <a:gd name="connsiteY76" fmla="*/ 6000643 h 6858000"/>
              <a:gd name="connsiteX77" fmla="*/ 6045436 w 6127024"/>
              <a:gd name="connsiteY77" fmla="*/ 6124480 h 6858000"/>
              <a:gd name="connsiteX78" fmla="*/ 6030489 w 6127024"/>
              <a:gd name="connsiteY78" fmla="*/ 6317666 h 6858000"/>
              <a:gd name="connsiteX79" fmla="*/ 6007492 w 6127024"/>
              <a:gd name="connsiteY79" fmla="*/ 6440818 h 6858000"/>
              <a:gd name="connsiteX80" fmla="*/ 6009467 w 6127024"/>
              <a:gd name="connsiteY80" fmla="*/ 6487076 h 6858000"/>
              <a:gd name="connsiteX81" fmla="*/ 5995064 w 6127024"/>
              <a:gd name="connsiteY81" fmla="*/ 6540791 h 6858000"/>
              <a:gd name="connsiteX82" fmla="*/ 6004510 w 6127024"/>
              <a:gd name="connsiteY82" fmla="*/ 6599256 h 6858000"/>
              <a:gd name="connsiteX83" fmla="*/ 5986207 w 6127024"/>
              <a:gd name="connsiteY83" fmla="*/ 6695855 h 6858000"/>
              <a:gd name="connsiteX84" fmla="*/ 5979428 w 6127024"/>
              <a:gd name="connsiteY84" fmla="*/ 6754678 h 6858000"/>
              <a:gd name="connsiteX85" fmla="*/ 5983398 w 6127024"/>
              <a:gd name="connsiteY85" fmla="*/ 6778641 h 6858000"/>
              <a:gd name="connsiteX86" fmla="*/ 5984543 w 6127024"/>
              <a:gd name="connsiteY86" fmla="*/ 6811016 h 6858000"/>
              <a:gd name="connsiteX87" fmla="*/ 5979671 w 6127024"/>
              <a:gd name="connsiteY87" fmla="*/ 6858000 h 6858000"/>
              <a:gd name="connsiteX88" fmla="*/ 0 w 6127024"/>
              <a:gd name="connsiteY88" fmla="*/ 6858000 h 6858000"/>
              <a:gd name="connsiteX89" fmla="*/ 0 w 6127024"/>
              <a:gd name="connsiteY89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7677 w 6127024"/>
              <a:gd name="connsiteY66" fmla="*/ 5354807 h 6858000"/>
              <a:gd name="connsiteX67" fmla="*/ 6053435 w 6127024"/>
              <a:gd name="connsiteY67" fmla="*/ 5387547 h 6858000"/>
              <a:gd name="connsiteX68" fmla="*/ 6068640 w 6127024"/>
              <a:gd name="connsiteY68" fmla="*/ 5474503 h 6858000"/>
              <a:gd name="connsiteX69" fmla="*/ 6080922 w 6127024"/>
              <a:gd name="connsiteY69" fmla="*/ 5561070 h 6858000"/>
              <a:gd name="connsiteX70" fmla="*/ 6096949 w 6127024"/>
              <a:gd name="connsiteY70" fmla="*/ 5648179 h 6858000"/>
              <a:gd name="connsiteX71" fmla="*/ 6109884 w 6127024"/>
              <a:gd name="connsiteY71" fmla="*/ 5721959 h 6858000"/>
              <a:gd name="connsiteX72" fmla="*/ 6127024 w 6127024"/>
              <a:gd name="connsiteY72" fmla="*/ 5786902 h 6858000"/>
              <a:gd name="connsiteX73" fmla="*/ 6115796 w 6127024"/>
              <a:gd name="connsiteY73" fmla="*/ 5862844 h 6858000"/>
              <a:gd name="connsiteX74" fmla="*/ 6102493 w 6127024"/>
              <a:gd name="connsiteY74" fmla="*/ 5928602 h 6858000"/>
              <a:gd name="connsiteX75" fmla="*/ 6056863 w 6127024"/>
              <a:gd name="connsiteY75" fmla="*/ 6000643 h 6858000"/>
              <a:gd name="connsiteX76" fmla="*/ 6045436 w 6127024"/>
              <a:gd name="connsiteY76" fmla="*/ 6124480 h 6858000"/>
              <a:gd name="connsiteX77" fmla="*/ 6030489 w 6127024"/>
              <a:gd name="connsiteY77" fmla="*/ 6317666 h 6858000"/>
              <a:gd name="connsiteX78" fmla="*/ 6007492 w 6127024"/>
              <a:gd name="connsiteY78" fmla="*/ 6440818 h 6858000"/>
              <a:gd name="connsiteX79" fmla="*/ 6009467 w 6127024"/>
              <a:gd name="connsiteY79" fmla="*/ 6487076 h 6858000"/>
              <a:gd name="connsiteX80" fmla="*/ 5995064 w 6127024"/>
              <a:gd name="connsiteY80" fmla="*/ 6540791 h 6858000"/>
              <a:gd name="connsiteX81" fmla="*/ 6004510 w 6127024"/>
              <a:gd name="connsiteY81" fmla="*/ 6599256 h 6858000"/>
              <a:gd name="connsiteX82" fmla="*/ 5986207 w 6127024"/>
              <a:gd name="connsiteY82" fmla="*/ 6695855 h 6858000"/>
              <a:gd name="connsiteX83" fmla="*/ 5979428 w 6127024"/>
              <a:gd name="connsiteY83" fmla="*/ 6754678 h 6858000"/>
              <a:gd name="connsiteX84" fmla="*/ 5983398 w 6127024"/>
              <a:gd name="connsiteY84" fmla="*/ 6778641 h 6858000"/>
              <a:gd name="connsiteX85" fmla="*/ 5984543 w 6127024"/>
              <a:gd name="connsiteY85" fmla="*/ 6811016 h 6858000"/>
              <a:gd name="connsiteX86" fmla="*/ 5979671 w 6127024"/>
              <a:gd name="connsiteY86" fmla="*/ 6858000 h 6858000"/>
              <a:gd name="connsiteX87" fmla="*/ 0 w 6127024"/>
              <a:gd name="connsiteY87" fmla="*/ 6858000 h 6858000"/>
              <a:gd name="connsiteX88" fmla="*/ 0 w 6127024"/>
              <a:gd name="connsiteY8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09884 w 6115796"/>
              <a:gd name="connsiteY71" fmla="*/ 5721959 h 6858000"/>
              <a:gd name="connsiteX72" fmla="*/ 6115796 w 6115796"/>
              <a:gd name="connsiteY72" fmla="*/ 5862844 h 6858000"/>
              <a:gd name="connsiteX73" fmla="*/ 6102493 w 6115796"/>
              <a:gd name="connsiteY73" fmla="*/ 5928602 h 6858000"/>
              <a:gd name="connsiteX74" fmla="*/ 6056863 w 6115796"/>
              <a:gd name="connsiteY74" fmla="*/ 6000643 h 6858000"/>
              <a:gd name="connsiteX75" fmla="*/ 6045436 w 6115796"/>
              <a:gd name="connsiteY75" fmla="*/ 6124480 h 6858000"/>
              <a:gd name="connsiteX76" fmla="*/ 6030489 w 6115796"/>
              <a:gd name="connsiteY76" fmla="*/ 6317666 h 6858000"/>
              <a:gd name="connsiteX77" fmla="*/ 6007492 w 6115796"/>
              <a:gd name="connsiteY77" fmla="*/ 6440818 h 6858000"/>
              <a:gd name="connsiteX78" fmla="*/ 6009467 w 6115796"/>
              <a:gd name="connsiteY78" fmla="*/ 6487076 h 6858000"/>
              <a:gd name="connsiteX79" fmla="*/ 5995064 w 6115796"/>
              <a:gd name="connsiteY79" fmla="*/ 6540791 h 6858000"/>
              <a:gd name="connsiteX80" fmla="*/ 6004510 w 6115796"/>
              <a:gd name="connsiteY80" fmla="*/ 6599256 h 6858000"/>
              <a:gd name="connsiteX81" fmla="*/ 5986207 w 6115796"/>
              <a:gd name="connsiteY81" fmla="*/ 6695855 h 6858000"/>
              <a:gd name="connsiteX82" fmla="*/ 5979428 w 6115796"/>
              <a:gd name="connsiteY82" fmla="*/ 6754678 h 6858000"/>
              <a:gd name="connsiteX83" fmla="*/ 5983398 w 6115796"/>
              <a:gd name="connsiteY83" fmla="*/ 6778641 h 6858000"/>
              <a:gd name="connsiteX84" fmla="*/ 5984543 w 6115796"/>
              <a:gd name="connsiteY84" fmla="*/ 6811016 h 6858000"/>
              <a:gd name="connsiteX85" fmla="*/ 5979671 w 6115796"/>
              <a:gd name="connsiteY85" fmla="*/ 6858000 h 6858000"/>
              <a:gd name="connsiteX86" fmla="*/ 0 w 6115796"/>
              <a:gd name="connsiteY86" fmla="*/ 6858000 h 6858000"/>
              <a:gd name="connsiteX87" fmla="*/ 0 w 6115796"/>
              <a:gd name="connsiteY87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102493 w 6115796"/>
              <a:gd name="connsiteY72" fmla="*/ 5928602 h 6858000"/>
              <a:gd name="connsiteX73" fmla="*/ 6056863 w 6115796"/>
              <a:gd name="connsiteY73" fmla="*/ 6000643 h 6858000"/>
              <a:gd name="connsiteX74" fmla="*/ 6045436 w 6115796"/>
              <a:gd name="connsiteY74" fmla="*/ 6124480 h 6858000"/>
              <a:gd name="connsiteX75" fmla="*/ 6030489 w 6115796"/>
              <a:gd name="connsiteY75" fmla="*/ 6317666 h 6858000"/>
              <a:gd name="connsiteX76" fmla="*/ 6007492 w 6115796"/>
              <a:gd name="connsiteY76" fmla="*/ 6440818 h 6858000"/>
              <a:gd name="connsiteX77" fmla="*/ 6009467 w 6115796"/>
              <a:gd name="connsiteY77" fmla="*/ 6487076 h 6858000"/>
              <a:gd name="connsiteX78" fmla="*/ 5995064 w 6115796"/>
              <a:gd name="connsiteY78" fmla="*/ 6540791 h 6858000"/>
              <a:gd name="connsiteX79" fmla="*/ 6004510 w 6115796"/>
              <a:gd name="connsiteY79" fmla="*/ 6599256 h 6858000"/>
              <a:gd name="connsiteX80" fmla="*/ 5986207 w 6115796"/>
              <a:gd name="connsiteY80" fmla="*/ 6695855 h 6858000"/>
              <a:gd name="connsiteX81" fmla="*/ 5979428 w 6115796"/>
              <a:gd name="connsiteY81" fmla="*/ 6754678 h 6858000"/>
              <a:gd name="connsiteX82" fmla="*/ 5983398 w 6115796"/>
              <a:gd name="connsiteY82" fmla="*/ 6778641 h 6858000"/>
              <a:gd name="connsiteX83" fmla="*/ 5984543 w 6115796"/>
              <a:gd name="connsiteY83" fmla="*/ 6811016 h 6858000"/>
              <a:gd name="connsiteX84" fmla="*/ 5979671 w 6115796"/>
              <a:gd name="connsiteY84" fmla="*/ 6858000 h 6858000"/>
              <a:gd name="connsiteX85" fmla="*/ 0 w 6115796"/>
              <a:gd name="connsiteY85" fmla="*/ 6858000 h 6858000"/>
              <a:gd name="connsiteX86" fmla="*/ 0 w 6115796"/>
              <a:gd name="connsiteY86" fmla="*/ 0 h 6858000"/>
              <a:gd name="connsiteX0" fmla="*/ 0 w 6116025"/>
              <a:gd name="connsiteY0" fmla="*/ 0 h 6858000"/>
              <a:gd name="connsiteX1" fmla="*/ 4965888 w 6116025"/>
              <a:gd name="connsiteY1" fmla="*/ 0 h 6858000"/>
              <a:gd name="connsiteX2" fmla="*/ 4967767 w 6116025"/>
              <a:gd name="connsiteY2" fmla="*/ 7930 h 6858000"/>
              <a:gd name="connsiteX3" fmla="*/ 4979444 w 6116025"/>
              <a:gd name="connsiteY3" fmla="*/ 43921 h 6858000"/>
              <a:gd name="connsiteX4" fmla="*/ 5021173 w 6116025"/>
              <a:gd name="connsiteY4" fmla="*/ 123738 h 6858000"/>
              <a:gd name="connsiteX5" fmla="*/ 5075458 w 6116025"/>
              <a:gd name="connsiteY5" fmla="*/ 264355 h 6858000"/>
              <a:gd name="connsiteX6" fmla="*/ 5081175 w 6116025"/>
              <a:gd name="connsiteY6" fmla="*/ 277448 h 6858000"/>
              <a:gd name="connsiteX7" fmla="*/ 5097011 w 6116025"/>
              <a:gd name="connsiteY7" fmla="*/ 355616 h 6858000"/>
              <a:gd name="connsiteX8" fmla="*/ 5153000 w 6116025"/>
              <a:gd name="connsiteY8" fmla="*/ 507134 h 6858000"/>
              <a:gd name="connsiteX9" fmla="*/ 5171282 w 6116025"/>
              <a:gd name="connsiteY9" fmla="*/ 602071 h 6858000"/>
              <a:gd name="connsiteX10" fmla="*/ 5176196 w 6116025"/>
              <a:gd name="connsiteY10" fmla="*/ 636822 h 6858000"/>
              <a:gd name="connsiteX11" fmla="*/ 5189051 w 6116025"/>
              <a:gd name="connsiteY11" fmla="*/ 782518 h 6858000"/>
              <a:gd name="connsiteX12" fmla="*/ 5218707 w 6116025"/>
              <a:gd name="connsiteY12" fmla="*/ 886387 h 6858000"/>
              <a:gd name="connsiteX13" fmla="*/ 5221281 w 6116025"/>
              <a:gd name="connsiteY13" fmla="*/ 920873 h 6858000"/>
              <a:gd name="connsiteX14" fmla="*/ 5201018 w 6116025"/>
              <a:gd name="connsiteY14" fmla="*/ 1095027 h 6858000"/>
              <a:gd name="connsiteX15" fmla="*/ 5189234 w 6116025"/>
              <a:gd name="connsiteY15" fmla="*/ 1217308 h 6858000"/>
              <a:gd name="connsiteX16" fmla="*/ 5202769 w 6116025"/>
              <a:gd name="connsiteY16" fmla="*/ 1269450 h 6858000"/>
              <a:gd name="connsiteX17" fmla="*/ 5225968 w 6116025"/>
              <a:gd name="connsiteY17" fmla="*/ 1357994 h 6858000"/>
              <a:gd name="connsiteX18" fmla="*/ 5231437 w 6116025"/>
              <a:gd name="connsiteY18" fmla="*/ 1373779 h 6858000"/>
              <a:gd name="connsiteX19" fmla="*/ 5237226 w 6116025"/>
              <a:gd name="connsiteY19" fmla="*/ 1441327 h 6858000"/>
              <a:gd name="connsiteX20" fmla="*/ 5255653 w 6116025"/>
              <a:gd name="connsiteY20" fmla="*/ 1524712 h 6858000"/>
              <a:gd name="connsiteX21" fmla="*/ 5263491 w 6116025"/>
              <a:gd name="connsiteY21" fmla="*/ 1642938 h 6858000"/>
              <a:gd name="connsiteX22" fmla="*/ 5256552 w 6116025"/>
              <a:gd name="connsiteY22" fmla="*/ 1672509 h 6858000"/>
              <a:gd name="connsiteX23" fmla="*/ 5266931 w 6116025"/>
              <a:gd name="connsiteY23" fmla="*/ 1866147 h 6858000"/>
              <a:gd name="connsiteX24" fmla="*/ 5255696 w 6116025"/>
              <a:gd name="connsiteY24" fmla="*/ 1953770 h 6858000"/>
              <a:gd name="connsiteX25" fmla="*/ 5252592 w 6116025"/>
              <a:gd name="connsiteY25" fmla="*/ 2092210 h 6858000"/>
              <a:gd name="connsiteX26" fmla="*/ 5250104 w 6116025"/>
              <a:gd name="connsiteY26" fmla="*/ 2249166 h 6858000"/>
              <a:gd name="connsiteX27" fmla="*/ 5251214 w 6116025"/>
              <a:gd name="connsiteY27" fmla="*/ 2250944 h 6858000"/>
              <a:gd name="connsiteX28" fmla="*/ 5250644 w 6116025"/>
              <a:gd name="connsiteY28" fmla="*/ 2266619 h 6858000"/>
              <a:gd name="connsiteX29" fmla="*/ 5293877 w 6116025"/>
              <a:gd name="connsiteY29" fmla="*/ 2368649 h 6858000"/>
              <a:gd name="connsiteX30" fmla="*/ 5311338 w 6116025"/>
              <a:gd name="connsiteY30" fmla="*/ 2404034 h 6858000"/>
              <a:gd name="connsiteX31" fmla="*/ 5338366 w 6116025"/>
              <a:gd name="connsiteY31" fmla="*/ 2465052 h 6858000"/>
              <a:gd name="connsiteX32" fmla="*/ 5371263 w 6116025"/>
              <a:gd name="connsiteY32" fmla="*/ 2586413 h 6858000"/>
              <a:gd name="connsiteX33" fmla="*/ 5407503 w 6116025"/>
              <a:gd name="connsiteY33" fmla="*/ 2786290 h 6858000"/>
              <a:gd name="connsiteX34" fmla="*/ 5407356 w 6116025"/>
              <a:gd name="connsiteY34" fmla="*/ 2787545 h 6858000"/>
              <a:gd name="connsiteX35" fmla="*/ 5457023 w 6116025"/>
              <a:gd name="connsiteY35" fmla="*/ 2858292 h 6858000"/>
              <a:gd name="connsiteX36" fmla="*/ 5479298 w 6116025"/>
              <a:gd name="connsiteY36" fmla="*/ 2947791 h 6858000"/>
              <a:gd name="connsiteX37" fmla="*/ 5481770 w 6116025"/>
              <a:gd name="connsiteY37" fmla="*/ 2951352 h 6858000"/>
              <a:gd name="connsiteX38" fmla="*/ 5482415 w 6116025"/>
              <a:gd name="connsiteY38" fmla="*/ 3004079 h 6858000"/>
              <a:gd name="connsiteX39" fmla="*/ 5503944 w 6116025"/>
              <a:gd name="connsiteY39" fmla="*/ 3123335 h 6858000"/>
              <a:gd name="connsiteX40" fmla="*/ 5516007 w 6116025"/>
              <a:gd name="connsiteY40" fmla="*/ 3258473 h 6858000"/>
              <a:gd name="connsiteX41" fmla="*/ 5589758 w 6116025"/>
              <a:gd name="connsiteY41" fmla="*/ 3453699 h 6858000"/>
              <a:gd name="connsiteX42" fmla="*/ 5596144 w 6116025"/>
              <a:gd name="connsiteY42" fmla="*/ 3534624 h 6858000"/>
              <a:gd name="connsiteX43" fmla="*/ 5597750 w 6116025"/>
              <a:gd name="connsiteY43" fmla="*/ 3534129 h 6858000"/>
              <a:gd name="connsiteX44" fmla="*/ 5618377 w 6116025"/>
              <a:gd name="connsiteY44" fmla="*/ 3588431 h 6858000"/>
              <a:gd name="connsiteX45" fmla="*/ 5655472 w 6116025"/>
              <a:gd name="connsiteY45" fmla="*/ 3678877 h 6858000"/>
              <a:gd name="connsiteX46" fmla="*/ 5683015 w 6116025"/>
              <a:gd name="connsiteY46" fmla="*/ 3762025 h 6858000"/>
              <a:gd name="connsiteX47" fmla="*/ 5696643 w 6116025"/>
              <a:gd name="connsiteY47" fmla="*/ 3773888 h 6858000"/>
              <a:gd name="connsiteX48" fmla="*/ 5768491 w 6116025"/>
              <a:gd name="connsiteY48" fmla="*/ 3914399 h 6858000"/>
              <a:gd name="connsiteX49" fmla="*/ 5793123 w 6116025"/>
              <a:gd name="connsiteY49" fmla="*/ 3969952 h 6858000"/>
              <a:gd name="connsiteX50" fmla="*/ 5808321 w 6116025"/>
              <a:gd name="connsiteY50" fmla="*/ 3988153 h 6858000"/>
              <a:gd name="connsiteX51" fmla="*/ 5825621 w 6116025"/>
              <a:gd name="connsiteY51" fmla="*/ 4015525 h 6858000"/>
              <a:gd name="connsiteX52" fmla="*/ 5860672 w 6116025"/>
              <a:gd name="connsiteY52" fmla="*/ 4061579 h 6858000"/>
              <a:gd name="connsiteX53" fmla="*/ 5894095 w 6116025"/>
              <a:gd name="connsiteY53" fmla="*/ 4128857 h 6858000"/>
              <a:gd name="connsiteX54" fmla="*/ 5903513 w 6116025"/>
              <a:gd name="connsiteY54" fmla="*/ 4187661 h 6858000"/>
              <a:gd name="connsiteX55" fmla="*/ 5946705 w 6116025"/>
              <a:gd name="connsiteY55" fmla="*/ 4428051 h 6858000"/>
              <a:gd name="connsiteX56" fmla="*/ 5949261 w 6116025"/>
              <a:gd name="connsiteY56" fmla="*/ 4449185 h 6858000"/>
              <a:gd name="connsiteX57" fmla="*/ 5968960 w 6116025"/>
              <a:gd name="connsiteY57" fmla="*/ 4482655 h 6858000"/>
              <a:gd name="connsiteX58" fmla="*/ 5998138 w 6116025"/>
              <a:gd name="connsiteY58" fmla="*/ 4697518 h 6858000"/>
              <a:gd name="connsiteX59" fmla="*/ 6007819 w 6116025"/>
              <a:gd name="connsiteY59" fmla="*/ 4858148 h 6858000"/>
              <a:gd name="connsiteX60" fmla="*/ 6007749 w 6116025"/>
              <a:gd name="connsiteY60" fmla="*/ 4964715 h 6858000"/>
              <a:gd name="connsiteX61" fmla="*/ 6005269 w 6116025"/>
              <a:gd name="connsiteY61" fmla="*/ 5150567 h 6858000"/>
              <a:gd name="connsiteX62" fmla="*/ 6001127 w 6116025"/>
              <a:gd name="connsiteY62" fmla="*/ 5164609 h 6858000"/>
              <a:gd name="connsiteX63" fmla="*/ 5998514 w 6116025"/>
              <a:gd name="connsiteY63" fmla="*/ 5189673 h 6858000"/>
              <a:gd name="connsiteX64" fmla="*/ 6018409 w 6116025"/>
              <a:gd name="connsiteY64" fmla="*/ 5227157 h 6858000"/>
              <a:gd name="connsiteX65" fmla="*/ 6036748 w 6116025"/>
              <a:gd name="connsiteY65" fmla="*/ 5322752 h 6858000"/>
              <a:gd name="connsiteX66" fmla="*/ 6037677 w 6116025"/>
              <a:gd name="connsiteY66" fmla="*/ 5354807 h 6858000"/>
              <a:gd name="connsiteX67" fmla="*/ 6053435 w 6116025"/>
              <a:gd name="connsiteY67" fmla="*/ 5387547 h 6858000"/>
              <a:gd name="connsiteX68" fmla="*/ 6068640 w 6116025"/>
              <a:gd name="connsiteY68" fmla="*/ 5474503 h 6858000"/>
              <a:gd name="connsiteX69" fmla="*/ 6080922 w 6116025"/>
              <a:gd name="connsiteY69" fmla="*/ 5561070 h 6858000"/>
              <a:gd name="connsiteX70" fmla="*/ 6096949 w 6116025"/>
              <a:gd name="connsiteY70" fmla="*/ 5648179 h 6858000"/>
              <a:gd name="connsiteX71" fmla="*/ 6115796 w 6116025"/>
              <a:gd name="connsiteY71" fmla="*/ 5862844 h 6858000"/>
              <a:gd name="connsiteX72" fmla="*/ 6102493 w 6116025"/>
              <a:gd name="connsiteY72" fmla="*/ 5928602 h 6858000"/>
              <a:gd name="connsiteX73" fmla="*/ 6056863 w 6116025"/>
              <a:gd name="connsiteY73" fmla="*/ 6000643 h 6858000"/>
              <a:gd name="connsiteX74" fmla="*/ 6045436 w 6116025"/>
              <a:gd name="connsiteY74" fmla="*/ 6124480 h 6858000"/>
              <a:gd name="connsiteX75" fmla="*/ 6030489 w 6116025"/>
              <a:gd name="connsiteY75" fmla="*/ 6317666 h 6858000"/>
              <a:gd name="connsiteX76" fmla="*/ 6007492 w 6116025"/>
              <a:gd name="connsiteY76" fmla="*/ 6440818 h 6858000"/>
              <a:gd name="connsiteX77" fmla="*/ 6009467 w 6116025"/>
              <a:gd name="connsiteY77" fmla="*/ 6487076 h 6858000"/>
              <a:gd name="connsiteX78" fmla="*/ 5995064 w 6116025"/>
              <a:gd name="connsiteY78" fmla="*/ 6540791 h 6858000"/>
              <a:gd name="connsiteX79" fmla="*/ 6004510 w 6116025"/>
              <a:gd name="connsiteY79" fmla="*/ 6599256 h 6858000"/>
              <a:gd name="connsiteX80" fmla="*/ 5986207 w 6116025"/>
              <a:gd name="connsiteY80" fmla="*/ 6695855 h 6858000"/>
              <a:gd name="connsiteX81" fmla="*/ 5979428 w 6116025"/>
              <a:gd name="connsiteY81" fmla="*/ 6754678 h 6858000"/>
              <a:gd name="connsiteX82" fmla="*/ 5983398 w 6116025"/>
              <a:gd name="connsiteY82" fmla="*/ 6778641 h 6858000"/>
              <a:gd name="connsiteX83" fmla="*/ 5984543 w 6116025"/>
              <a:gd name="connsiteY83" fmla="*/ 6811016 h 6858000"/>
              <a:gd name="connsiteX84" fmla="*/ 5979671 w 6116025"/>
              <a:gd name="connsiteY84" fmla="*/ 6858000 h 6858000"/>
              <a:gd name="connsiteX85" fmla="*/ 0 w 6116025"/>
              <a:gd name="connsiteY85" fmla="*/ 6858000 h 6858000"/>
              <a:gd name="connsiteX86" fmla="*/ 0 w 6116025"/>
              <a:gd name="connsiteY86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102493 w 6115796"/>
              <a:gd name="connsiteY72" fmla="*/ 5928602 h 6858000"/>
              <a:gd name="connsiteX73" fmla="*/ 6056863 w 6115796"/>
              <a:gd name="connsiteY73" fmla="*/ 6000643 h 6858000"/>
              <a:gd name="connsiteX74" fmla="*/ 6045436 w 6115796"/>
              <a:gd name="connsiteY74" fmla="*/ 6124480 h 6858000"/>
              <a:gd name="connsiteX75" fmla="*/ 6030489 w 6115796"/>
              <a:gd name="connsiteY75" fmla="*/ 6317666 h 6858000"/>
              <a:gd name="connsiteX76" fmla="*/ 6007492 w 6115796"/>
              <a:gd name="connsiteY76" fmla="*/ 6440818 h 6858000"/>
              <a:gd name="connsiteX77" fmla="*/ 6009467 w 6115796"/>
              <a:gd name="connsiteY77" fmla="*/ 6487076 h 6858000"/>
              <a:gd name="connsiteX78" fmla="*/ 5995064 w 6115796"/>
              <a:gd name="connsiteY78" fmla="*/ 6540791 h 6858000"/>
              <a:gd name="connsiteX79" fmla="*/ 6004510 w 6115796"/>
              <a:gd name="connsiteY79" fmla="*/ 6599256 h 6858000"/>
              <a:gd name="connsiteX80" fmla="*/ 5986207 w 6115796"/>
              <a:gd name="connsiteY80" fmla="*/ 6695855 h 6858000"/>
              <a:gd name="connsiteX81" fmla="*/ 5979428 w 6115796"/>
              <a:gd name="connsiteY81" fmla="*/ 6754678 h 6858000"/>
              <a:gd name="connsiteX82" fmla="*/ 5983398 w 6115796"/>
              <a:gd name="connsiteY82" fmla="*/ 6778641 h 6858000"/>
              <a:gd name="connsiteX83" fmla="*/ 5984543 w 6115796"/>
              <a:gd name="connsiteY83" fmla="*/ 6811016 h 6858000"/>
              <a:gd name="connsiteX84" fmla="*/ 5979671 w 6115796"/>
              <a:gd name="connsiteY84" fmla="*/ 6858000 h 6858000"/>
              <a:gd name="connsiteX85" fmla="*/ 0 w 6115796"/>
              <a:gd name="connsiteY85" fmla="*/ 6858000 h 6858000"/>
              <a:gd name="connsiteX86" fmla="*/ 0 w 6115796"/>
              <a:gd name="connsiteY86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56863 w 6115796"/>
              <a:gd name="connsiteY72" fmla="*/ 6000643 h 6858000"/>
              <a:gd name="connsiteX73" fmla="*/ 6045436 w 6115796"/>
              <a:gd name="connsiteY73" fmla="*/ 6124480 h 6858000"/>
              <a:gd name="connsiteX74" fmla="*/ 6030489 w 6115796"/>
              <a:gd name="connsiteY74" fmla="*/ 6317666 h 6858000"/>
              <a:gd name="connsiteX75" fmla="*/ 6007492 w 6115796"/>
              <a:gd name="connsiteY75" fmla="*/ 6440818 h 6858000"/>
              <a:gd name="connsiteX76" fmla="*/ 6009467 w 6115796"/>
              <a:gd name="connsiteY76" fmla="*/ 6487076 h 6858000"/>
              <a:gd name="connsiteX77" fmla="*/ 5995064 w 6115796"/>
              <a:gd name="connsiteY77" fmla="*/ 6540791 h 6858000"/>
              <a:gd name="connsiteX78" fmla="*/ 6004510 w 6115796"/>
              <a:gd name="connsiteY78" fmla="*/ 6599256 h 6858000"/>
              <a:gd name="connsiteX79" fmla="*/ 5986207 w 6115796"/>
              <a:gd name="connsiteY79" fmla="*/ 6695855 h 6858000"/>
              <a:gd name="connsiteX80" fmla="*/ 5979428 w 6115796"/>
              <a:gd name="connsiteY80" fmla="*/ 6754678 h 6858000"/>
              <a:gd name="connsiteX81" fmla="*/ 5983398 w 6115796"/>
              <a:gd name="connsiteY81" fmla="*/ 6778641 h 6858000"/>
              <a:gd name="connsiteX82" fmla="*/ 5984543 w 6115796"/>
              <a:gd name="connsiteY82" fmla="*/ 6811016 h 6858000"/>
              <a:gd name="connsiteX83" fmla="*/ 5979671 w 6115796"/>
              <a:gd name="connsiteY83" fmla="*/ 6858000 h 6858000"/>
              <a:gd name="connsiteX84" fmla="*/ 0 w 6115796"/>
              <a:gd name="connsiteY84" fmla="*/ 6858000 h 6858000"/>
              <a:gd name="connsiteX85" fmla="*/ 0 w 6115796"/>
              <a:gd name="connsiteY85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56863 w 6115796"/>
              <a:gd name="connsiteY72" fmla="*/ 6000643 h 6858000"/>
              <a:gd name="connsiteX73" fmla="*/ 6045436 w 6115796"/>
              <a:gd name="connsiteY73" fmla="*/ 6124480 h 6858000"/>
              <a:gd name="connsiteX74" fmla="*/ 6030489 w 6115796"/>
              <a:gd name="connsiteY74" fmla="*/ 6317666 h 6858000"/>
              <a:gd name="connsiteX75" fmla="*/ 6007492 w 6115796"/>
              <a:gd name="connsiteY75" fmla="*/ 6440818 h 6858000"/>
              <a:gd name="connsiteX76" fmla="*/ 6009467 w 6115796"/>
              <a:gd name="connsiteY76" fmla="*/ 6487076 h 6858000"/>
              <a:gd name="connsiteX77" fmla="*/ 5995064 w 6115796"/>
              <a:gd name="connsiteY77" fmla="*/ 6540791 h 6858000"/>
              <a:gd name="connsiteX78" fmla="*/ 6004510 w 6115796"/>
              <a:gd name="connsiteY78" fmla="*/ 6599256 h 6858000"/>
              <a:gd name="connsiteX79" fmla="*/ 5986207 w 6115796"/>
              <a:gd name="connsiteY79" fmla="*/ 6695855 h 6858000"/>
              <a:gd name="connsiteX80" fmla="*/ 5979428 w 6115796"/>
              <a:gd name="connsiteY80" fmla="*/ 6754678 h 6858000"/>
              <a:gd name="connsiteX81" fmla="*/ 5983398 w 6115796"/>
              <a:gd name="connsiteY81" fmla="*/ 6778641 h 6858000"/>
              <a:gd name="connsiteX82" fmla="*/ 5984543 w 6115796"/>
              <a:gd name="connsiteY82" fmla="*/ 6811016 h 6858000"/>
              <a:gd name="connsiteX83" fmla="*/ 5979671 w 6115796"/>
              <a:gd name="connsiteY83" fmla="*/ 6858000 h 6858000"/>
              <a:gd name="connsiteX84" fmla="*/ 0 w 6115796"/>
              <a:gd name="connsiteY84" fmla="*/ 6858000 h 6858000"/>
              <a:gd name="connsiteX85" fmla="*/ 0 w 6115796"/>
              <a:gd name="connsiteY85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56863 w 6115796"/>
              <a:gd name="connsiteY72" fmla="*/ 6000643 h 6858000"/>
              <a:gd name="connsiteX73" fmla="*/ 6045436 w 6115796"/>
              <a:gd name="connsiteY73" fmla="*/ 6124480 h 6858000"/>
              <a:gd name="connsiteX74" fmla="*/ 6030489 w 6115796"/>
              <a:gd name="connsiteY74" fmla="*/ 6317666 h 6858000"/>
              <a:gd name="connsiteX75" fmla="*/ 6007492 w 6115796"/>
              <a:gd name="connsiteY75" fmla="*/ 6440818 h 6858000"/>
              <a:gd name="connsiteX76" fmla="*/ 6009467 w 6115796"/>
              <a:gd name="connsiteY76" fmla="*/ 6487076 h 6858000"/>
              <a:gd name="connsiteX77" fmla="*/ 5995064 w 6115796"/>
              <a:gd name="connsiteY77" fmla="*/ 6540791 h 6858000"/>
              <a:gd name="connsiteX78" fmla="*/ 5986207 w 6115796"/>
              <a:gd name="connsiteY78" fmla="*/ 6695855 h 6858000"/>
              <a:gd name="connsiteX79" fmla="*/ 5979428 w 6115796"/>
              <a:gd name="connsiteY79" fmla="*/ 6754678 h 6858000"/>
              <a:gd name="connsiteX80" fmla="*/ 5983398 w 6115796"/>
              <a:gd name="connsiteY80" fmla="*/ 6778641 h 6858000"/>
              <a:gd name="connsiteX81" fmla="*/ 5984543 w 6115796"/>
              <a:gd name="connsiteY81" fmla="*/ 6811016 h 6858000"/>
              <a:gd name="connsiteX82" fmla="*/ 5979671 w 6115796"/>
              <a:gd name="connsiteY82" fmla="*/ 6858000 h 6858000"/>
              <a:gd name="connsiteX83" fmla="*/ 0 w 6115796"/>
              <a:gd name="connsiteY83" fmla="*/ 6858000 h 6858000"/>
              <a:gd name="connsiteX84" fmla="*/ 0 w 6115796"/>
              <a:gd name="connsiteY84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56863 w 6115796"/>
              <a:gd name="connsiteY72" fmla="*/ 6000643 h 6858000"/>
              <a:gd name="connsiteX73" fmla="*/ 6045436 w 6115796"/>
              <a:gd name="connsiteY73" fmla="*/ 6124480 h 6858000"/>
              <a:gd name="connsiteX74" fmla="*/ 6030489 w 6115796"/>
              <a:gd name="connsiteY74" fmla="*/ 6317666 h 6858000"/>
              <a:gd name="connsiteX75" fmla="*/ 6007492 w 6115796"/>
              <a:gd name="connsiteY75" fmla="*/ 6440818 h 6858000"/>
              <a:gd name="connsiteX76" fmla="*/ 6009467 w 6115796"/>
              <a:gd name="connsiteY76" fmla="*/ 6487076 h 6858000"/>
              <a:gd name="connsiteX77" fmla="*/ 5995064 w 6115796"/>
              <a:gd name="connsiteY77" fmla="*/ 6540791 h 6858000"/>
              <a:gd name="connsiteX78" fmla="*/ 5986207 w 6115796"/>
              <a:gd name="connsiteY78" fmla="*/ 6695855 h 6858000"/>
              <a:gd name="connsiteX79" fmla="*/ 5979428 w 6115796"/>
              <a:gd name="connsiteY79" fmla="*/ 6754678 h 6858000"/>
              <a:gd name="connsiteX80" fmla="*/ 5984543 w 6115796"/>
              <a:gd name="connsiteY80" fmla="*/ 6811016 h 6858000"/>
              <a:gd name="connsiteX81" fmla="*/ 5979671 w 6115796"/>
              <a:gd name="connsiteY81" fmla="*/ 6858000 h 6858000"/>
              <a:gd name="connsiteX82" fmla="*/ 0 w 6115796"/>
              <a:gd name="connsiteY82" fmla="*/ 6858000 h 6858000"/>
              <a:gd name="connsiteX83" fmla="*/ 0 w 6115796"/>
              <a:gd name="connsiteY83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45436 w 6115796"/>
              <a:gd name="connsiteY72" fmla="*/ 6124480 h 6858000"/>
              <a:gd name="connsiteX73" fmla="*/ 6030489 w 6115796"/>
              <a:gd name="connsiteY73" fmla="*/ 6317666 h 6858000"/>
              <a:gd name="connsiteX74" fmla="*/ 6007492 w 6115796"/>
              <a:gd name="connsiteY74" fmla="*/ 6440818 h 6858000"/>
              <a:gd name="connsiteX75" fmla="*/ 6009467 w 6115796"/>
              <a:gd name="connsiteY75" fmla="*/ 6487076 h 6858000"/>
              <a:gd name="connsiteX76" fmla="*/ 5995064 w 6115796"/>
              <a:gd name="connsiteY76" fmla="*/ 6540791 h 6858000"/>
              <a:gd name="connsiteX77" fmla="*/ 5986207 w 6115796"/>
              <a:gd name="connsiteY77" fmla="*/ 6695855 h 6858000"/>
              <a:gd name="connsiteX78" fmla="*/ 5979428 w 6115796"/>
              <a:gd name="connsiteY78" fmla="*/ 6754678 h 6858000"/>
              <a:gd name="connsiteX79" fmla="*/ 5984543 w 6115796"/>
              <a:gd name="connsiteY79" fmla="*/ 6811016 h 6858000"/>
              <a:gd name="connsiteX80" fmla="*/ 5979671 w 6115796"/>
              <a:gd name="connsiteY80" fmla="*/ 6858000 h 6858000"/>
              <a:gd name="connsiteX81" fmla="*/ 0 w 6115796"/>
              <a:gd name="connsiteY81" fmla="*/ 6858000 h 6858000"/>
              <a:gd name="connsiteX82" fmla="*/ 0 w 6115796"/>
              <a:gd name="connsiteY82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45436 w 6115796"/>
              <a:gd name="connsiteY72" fmla="*/ 6124480 h 6858000"/>
              <a:gd name="connsiteX73" fmla="*/ 6030489 w 6115796"/>
              <a:gd name="connsiteY73" fmla="*/ 6317666 h 6858000"/>
              <a:gd name="connsiteX74" fmla="*/ 6007492 w 6115796"/>
              <a:gd name="connsiteY74" fmla="*/ 6440818 h 6858000"/>
              <a:gd name="connsiteX75" fmla="*/ 6009467 w 6115796"/>
              <a:gd name="connsiteY75" fmla="*/ 6487076 h 6858000"/>
              <a:gd name="connsiteX76" fmla="*/ 5995064 w 6115796"/>
              <a:gd name="connsiteY76" fmla="*/ 6540791 h 6858000"/>
              <a:gd name="connsiteX77" fmla="*/ 5986207 w 6115796"/>
              <a:gd name="connsiteY77" fmla="*/ 6695855 h 6858000"/>
              <a:gd name="connsiteX78" fmla="*/ 5979428 w 6115796"/>
              <a:gd name="connsiteY78" fmla="*/ 6754678 h 6858000"/>
              <a:gd name="connsiteX79" fmla="*/ 5984543 w 6115796"/>
              <a:gd name="connsiteY79" fmla="*/ 6811016 h 6858000"/>
              <a:gd name="connsiteX80" fmla="*/ 5979671 w 6115796"/>
              <a:gd name="connsiteY80" fmla="*/ 6858000 h 6858000"/>
              <a:gd name="connsiteX81" fmla="*/ 0 w 6115796"/>
              <a:gd name="connsiteY81" fmla="*/ 6858000 h 6858000"/>
              <a:gd name="connsiteX82" fmla="*/ 0 w 6115796"/>
              <a:gd name="connsiteY82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2415 w 6115796"/>
              <a:gd name="connsiteY37" fmla="*/ 3004079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2415 w 6115796"/>
              <a:gd name="connsiteY37" fmla="*/ 3004079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84061 w 6115796"/>
              <a:gd name="connsiteY36" fmla="*/ 2919216 h 6858000"/>
              <a:gd name="connsiteX37" fmla="*/ 5482415 w 6115796"/>
              <a:gd name="connsiteY37" fmla="*/ 3004079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84061 w 6115796"/>
              <a:gd name="connsiteY36" fmla="*/ 2919216 h 6858000"/>
              <a:gd name="connsiteX37" fmla="*/ 5482415 w 6115796"/>
              <a:gd name="connsiteY37" fmla="*/ 3004079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84061 w 6115796"/>
              <a:gd name="connsiteY36" fmla="*/ 2919216 h 6858000"/>
              <a:gd name="connsiteX37" fmla="*/ 5491940 w 6115796"/>
              <a:gd name="connsiteY37" fmla="*/ 3015985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84061 w 6115796"/>
              <a:gd name="connsiteY36" fmla="*/ 2919216 h 6858000"/>
              <a:gd name="connsiteX37" fmla="*/ 5491940 w 6115796"/>
              <a:gd name="connsiteY37" fmla="*/ 3015985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0644 w 6115796"/>
              <a:gd name="connsiteY27" fmla="*/ 2266619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50644 w 6115796"/>
              <a:gd name="connsiteY27" fmla="*/ 2266619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50644 w 6115796"/>
              <a:gd name="connsiteY27" fmla="*/ 2266619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62551 w 6115796"/>
              <a:gd name="connsiteY27" fmla="*/ 2288050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62551 w 6115796"/>
              <a:gd name="connsiteY27" fmla="*/ 2288050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4549 w 6115796"/>
              <a:gd name="connsiteY23" fmla="*/ 1837572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62551 w 6115796"/>
              <a:gd name="connsiteY27" fmla="*/ 2288050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26675 w 6115796"/>
              <a:gd name="connsiteY18" fmla="*/ 1385685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4549 w 6115796"/>
              <a:gd name="connsiteY23" fmla="*/ 1837572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62551 w 6115796"/>
              <a:gd name="connsiteY27" fmla="*/ 2288050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84061 w 6115796"/>
              <a:gd name="connsiteY34" fmla="*/ 2919216 h 6858000"/>
              <a:gd name="connsiteX35" fmla="*/ 5491940 w 6115796"/>
              <a:gd name="connsiteY35" fmla="*/ 3015985 h 6858000"/>
              <a:gd name="connsiteX36" fmla="*/ 5503944 w 6115796"/>
              <a:gd name="connsiteY36" fmla="*/ 3123335 h 6858000"/>
              <a:gd name="connsiteX37" fmla="*/ 5516007 w 6115796"/>
              <a:gd name="connsiteY37" fmla="*/ 3258473 h 6858000"/>
              <a:gd name="connsiteX38" fmla="*/ 5589758 w 6115796"/>
              <a:gd name="connsiteY38" fmla="*/ 3453699 h 6858000"/>
              <a:gd name="connsiteX39" fmla="*/ 5596144 w 6115796"/>
              <a:gd name="connsiteY39" fmla="*/ 3534624 h 6858000"/>
              <a:gd name="connsiteX40" fmla="*/ 5597750 w 6115796"/>
              <a:gd name="connsiteY40" fmla="*/ 3534129 h 6858000"/>
              <a:gd name="connsiteX41" fmla="*/ 5618377 w 6115796"/>
              <a:gd name="connsiteY41" fmla="*/ 3588431 h 6858000"/>
              <a:gd name="connsiteX42" fmla="*/ 5655472 w 6115796"/>
              <a:gd name="connsiteY42" fmla="*/ 3678877 h 6858000"/>
              <a:gd name="connsiteX43" fmla="*/ 5683015 w 6115796"/>
              <a:gd name="connsiteY43" fmla="*/ 3762025 h 6858000"/>
              <a:gd name="connsiteX44" fmla="*/ 5696643 w 6115796"/>
              <a:gd name="connsiteY44" fmla="*/ 3773888 h 6858000"/>
              <a:gd name="connsiteX45" fmla="*/ 5768491 w 6115796"/>
              <a:gd name="connsiteY45" fmla="*/ 3914399 h 6858000"/>
              <a:gd name="connsiteX46" fmla="*/ 5793123 w 6115796"/>
              <a:gd name="connsiteY46" fmla="*/ 3969952 h 6858000"/>
              <a:gd name="connsiteX47" fmla="*/ 5808321 w 6115796"/>
              <a:gd name="connsiteY47" fmla="*/ 3988153 h 6858000"/>
              <a:gd name="connsiteX48" fmla="*/ 5825621 w 6115796"/>
              <a:gd name="connsiteY48" fmla="*/ 4015525 h 6858000"/>
              <a:gd name="connsiteX49" fmla="*/ 5860672 w 6115796"/>
              <a:gd name="connsiteY49" fmla="*/ 4061579 h 6858000"/>
              <a:gd name="connsiteX50" fmla="*/ 5894095 w 6115796"/>
              <a:gd name="connsiteY50" fmla="*/ 4128857 h 6858000"/>
              <a:gd name="connsiteX51" fmla="*/ 5903513 w 6115796"/>
              <a:gd name="connsiteY51" fmla="*/ 4187661 h 6858000"/>
              <a:gd name="connsiteX52" fmla="*/ 5946705 w 6115796"/>
              <a:gd name="connsiteY52" fmla="*/ 4428051 h 6858000"/>
              <a:gd name="connsiteX53" fmla="*/ 5949261 w 6115796"/>
              <a:gd name="connsiteY53" fmla="*/ 4449185 h 6858000"/>
              <a:gd name="connsiteX54" fmla="*/ 5968960 w 6115796"/>
              <a:gd name="connsiteY54" fmla="*/ 4482655 h 6858000"/>
              <a:gd name="connsiteX55" fmla="*/ 5998138 w 6115796"/>
              <a:gd name="connsiteY55" fmla="*/ 4697518 h 6858000"/>
              <a:gd name="connsiteX56" fmla="*/ 6007819 w 6115796"/>
              <a:gd name="connsiteY56" fmla="*/ 4858148 h 6858000"/>
              <a:gd name="connsiteX57" fmla="*/ 6007749 w 6115796"/>
              <a:gd name="connsiteY57" fmla="*/ 4964715 h 6858000"/>
              <a:gd name="connsiteX58" fmla="*/ 6005269 w 6115796"/>
              <a:gd name="connsiteY58" fmla="*/ 5150567 h 6858000"/>
              <a:gd name="connsiteX59" fmla="*/ 6001127 w 6115796"/>
              <a:gd name="connsiteY59" fmla="*/ 5164609 h 6858000"/>
              <a:gd name="connsiteX60" fmla="*/ 5998514 w 6115796"/>
              <a:gd name="connsiteY60" fmla="*/ 5189673 h 6858000"/>
              <a:gd name="connsiteX61" fmla="*/ 6018409 w 6115796"/>
              <a:gd name="connsiteY61" fmla="*/ 5227157 h 6858000"/>
              <a:gd name="connsiteX62" fmla="*/ 6036748 w 6115796"/>
              <a:gd name="connsiteY62" fmla="*/ 5322752 h 6858000"/>
              <a:gd name="connsiteX63" fmla="*/ 6037677 w 6115796"/>
              <a:gd name="connsiteY63" fmla="*/ 5354807 h 6858000"/>
              <a:gd name="connsiteX64" fmla="*/ 6053435 w 6115796"/>
              <a:gd name="connsiteY64" fmla="*/ 5387547 h 6858000"/>
              <a:gd name="connsiteX65" fmla="*/ 6068640 w 6115796"/>
              <a:gd name="connsiteY65" fmla="*/ 5474503 h 6858000"/>
              <a:gd name="connsiteX66" fmla="*/ 6080922 w 6115796"/>
              <a:gd name="connsiteY66" fmla="*/ 5561070 h 6858000"/>
              <a:gd name="connsiteX67" fmla="*/ 6096949 w 6115796"/>
              <a:gd name="connsiteY67" fmla="*/ 5648179 h 6858000"/>
              <a:gd name="connsiteX68" fmla="*/ 6115796 w 6115796"/>
              <a:gd name="connsiteY68" fmla="*/ 5862844 h 6858000"/>
              <a:gd name="connsiteX69" fmla="*/ 6045436 w 6115796"/>
              <a:gd name="connsiteY69" fmla="*/ 6124480 h 6858000"/>
              <a:gd name="connsiteX70" fmla="*/ 6030489 w 6115796"/>
              <a:gd name="connsiteY70" fmla="*/ 6317666 h 6858000"/>
              <a:gd name="connsiteX71" fmla="*/ 6007492 w 6115796"/>
              <a:gd name="connsiteY71" fmla="*/ 6440818 h 6858000"/>
              <a:gd name="connsiteX72" fmla="*/ 6009467 w 6115796"/>
              <a:gd name="connsiteY72" fmla="*/ 6487076 h 6858000"/>
              <a:gd name="connsiteX73" fmla="*/ 5995064 w 6115796"/>
              <a:gd name="connsiteY73" fmla="*/ 6540791 h 6858000"/>
              <a:gd name="connsiteX74" fmla="*/ 5986207 w 6115796"/>
              <a:gd name="connsiteY74" fmla="*/ 6695855 h 6858000"/>
              <a:gd name="connsiteX75" fmla="*/ 5979428 w 6115796"/>
              <a:gd name="connsiteY75" fmla="*/ 6754678 h 6858000"/>
              <a:gd name="connsiteX76" fmla="*/ 5984543 w 6115796"/>
              <a:gd name="connsiteY76" fmla="*/ 6811016 h 6858000"/>
              <a:gd name="connsiteX77" fmla="*/ 5979671 w 6115796"/>
              <a:gd name="connsiteY77" fmla="*/ 6858000 h 6858000"/>
              <a:gd name="connsiteX78" fmla="*/ 0 w 6115796"/>
              <a:gd name="connsiteY78" fmla="*/ 6858000 h 6858000"/>
              <a:gd name="connsiteX79" fmla="*/ 0 w 6115796"/>
              <a:gd name="connsiteY79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84061 w 6115796"/>
              <a:gd name="connsiteY34" fmla="*/ 2919216 h 6858000"/>
              <a:gd name="connsiteX35" fmla="*/ 5491940 w 6115796"/>
              <a:gd name="connsiteY35" fmla="*/ 3015985 h 6858000"/>
              <a:gd name="connsiteX36" fmla="*/ 5503944 w 6115796"/>
              <a:gd name="connsiteY36" fmla="*/ 3123335 h 6858000"/>
              <a:gd name="connsiteX37" fmla="*/ 5516007 w 6115796"/>
              <a:gd name="connsiteY37" fmla="*/ 3258473 h 6858000"/>
              <a:gd name="connsiteX38" fmla="*/ 5589758 w 6115796"/>
              <a:gd name="connsiteY38" fmla="*/ 3453699 h 6858000"/>
              <a:gd name="connsiteX39" fmla="*/ 5596144 w 6115796"/>
              <a:gd name="connsiteY39" fmla="*/ 3534624 h 6858000"/>
              <a:gd name="connsiteX40" fmla="*/ 5597750 w 6115796"/>
              <a:gd name="connsiteY40" fmla="*/ 3534129 h 6858000"/>
              <a:gd name="connsiteX41" fmla="*/ 5618377 w 6115796"/>
              <a:gd name="connsiteY41" fmla="*/ 3588431 h 6858000"/>
              <a:gd name="connsiteX42" fmla="*/ 5655472 w 6115796"/>
              <a:gd name="connsiteY42" fmla="*/ 3678877 h 6858000"/>
              <a:gd name="connsiteX43" fmla="*/ 5683015 w 6115796"/>
              <a:gd name="connsiteY43" fmla="*/ 3762025 h 6858000"/>
              <a:gd name="connsiteX44" fmla="*/ 5696643 w 6115796"/>
              <a:gd name="connsiteY44" fmla="*/ 3773888 h 6858000"/>
              <a:gd name="connsiteX45" fmla="*/ 5768491 w 6115796"/>
              <a:gd name="connsiteY45" fmla="*/ 3914399 h 6858000"/>
              <a:gd name="connsiteX46" fmla="*/ 5793123 w 6115796"/>
              <a:gd name="connsiteY46" fmla="*/ 3969952 h 6858000"/>
              <a:gd name="connsiteX47" fmla="*/ 5808321 w 6115796"/>
              <a:gd name="connsiteY47" fmla="*/ 3988153 h 6858000"/>
              <a:gd name="connsiteX48" fmla="*/ 5825621 w 6115796"/>
              <a:gd name="connsiteY48" fmla="*/ 4015525 h 6858000"/>
              <a:gd name="connsiteX49" fmla="*/ 5860672 w 6115796"/>
              <a:gd name="connsiteY49" fmla="*/ 4061579 h 6858000"/>
              <a:gd name="connsiteX50" fmla="*/ 5894095 w 6115796"/>
              <a:gd name="connsiteY50" fmla="*/ 4128857 h 6858000"/>
              <a:gd name="connsiteX51" fmla="*/ 5903513 w 6115796"/>
              <a:gd name="connsiteY51" fmla="*/ 4187661 h 6858000"/>
              <a:gd name="connsiteX52" fmla="*/ 5946705 w 6115796"/>
              <a:gd name="connsiteY52" fmla="*/ 4428051 h 6858000"/>
              <a:gd name="connsiteX53" fmla="*/ 5949261 w 6115796"/>
              <a:gd name="connsiteY53" fmla="*/ 4449185 h 6858000"/>
              <a:gd name="connsiteX54" fmla="*/ 5968960 w 6115796"/>
              <a:gd name="connsiteY54" fmla="*/ 4482655 h 6858000"/>
              <a:gd name="connsiteX55" fmla="*/ 5998138 w 6115796"/>
              <a:gd name="connsiteY55" fmla="*/ 4697518 h 6858000"/>
              <a:gd name="connsiteX56" fmla="*/ 6007819 w 6115796"/>
              <a:gd name="connsiteY56" fmla="*/ 4858148 h 6858000"/>
              <a:gd name="connsiteX57" fmla="*/ 6007749 w 6115796"/>
              <a:gd name="connsiteY57" fmla="*/ 4964715 h 6858000"/>
              <a:gd name="connsiteX58" fmla="*/ 6005269 w 6115796"/>
              <a:gd name="connsiteY58" fmla="*/ 5150567 h 6858000"/>
              <a:gd name="connsiteX59" fmla="*/ 6001127 w 6115796"/>
              <a:gd name="connsiteY59" fmla="*/ 5164609 h 6858000"/>
              <a:gd name="connsiteX60" fmla="*/ 5998514 w 6115796"/>
              <a:gd name="connsiteY60" fmla="*/ 5189673 h 6858000"/>
              <a:gd name="connsiteX61" fmla="*/ 6018409 w 6115796"/>
              <a:gd name="connsiteY61" fmla="*/ 5227157 h 6858000"/>
              <a:gd name="connsiteX62" fmla="*/ 6036748 w 6115796"/>
              <a:gd name="connsiteY62" fmla="*/ 5322752 h 6858000"/>
              <a:gd name="connsiteX63" fmla="*/ 6037677 w 6115796"/>
              <a:gd name="connsiteY63" fmla="*/ 5354807 h 6858000"/>
              <a:gd name="connsiteX64" fmla="*/ 6053435 w 6115796"/>
              <a:gd name="connsiteY64" fmla="*/ 5387547 h 6858000"/>
              <a:gd name="connsiteX65" fmla="*/ 6068640 w 6115796"/>
              <a:gd name="connsiteY65" fmla="*/ 5474503 h 6858000"/>
              <a:gd name="connsiteX66" fmla="*/ 6080922 w 6115796"/>
              <a:gd name="connsiteY66" fmla="*/ 5561070 h 6858000"/>
              <a:gd name="connsiteX67" fmla="*/ 6096949 w 6115796"/>
              <a:gd name="connsiteY67" fmla="*/ 5648179 h 6858000"/>
              <a:gd name="connsiteX68" fmla="*/ 6115796 w 6115796"/>
              <a:gd name="connsiteY68" fmla="*/ 5862844 h 6858000"/>
              <a:gd name="connsiteX69" fmla="*/ 6045436 w 6115796"/>
              <a:gd name="connsiteY69" fmla="*/ 6124480 h 6858000"/>
              <a:gd name="connsiteX70" fmla="*/ 6030489 w 6115796"/>
              <a:gd name="connsiteY70" fmla="*/ 6317666 h 6858000"/>
              <a:gd name="connsiteX71" fmla="*/ 6007492 w 6115796"/>
              <a:gd name="connsiteY71" fmla="*/ 6440818 h 6858000"/>
              <a:gd name="connsiteX72" fmla="*/ 6009467 w 6115796"/>
              <a:gd name="connsiteY72" fmla="*/ 6487076 h 6858000"/>
              <a:gd name="connsiteX73" fmla="*/ 5995064 w 6115796"/>
              <a:gd name="connsiteY73" fmla="*/ 6540791 h 6858000"/>
              <a:gd name="connsiteX74" fmla="*/ 5986207 w 6115796"/>
              <a:gd name="connsiteY74" fmla="*/ 6695855 h 6858000"/>
              <a:gd name="connsiteX75" fmla="*/ 5979428 w 6115796"/>
              <a:gd name="connsiteY75" fmla="*/ 6754678 h 6858000"/>
              <a:gd name="connsiteX76" fmla="*/ 5984543 w 6115796"/>
              <a:gd name="connsiteY76" fmla="*/ 6811016 h 6858000"/>
              <a:gd name="connsiteX77" fmla="*/ 5979671 w 6115796"/>
              <a:gd name="connsiteY77" fmla="*/ 6858000 h 6858000"/>
              <a:gd name="connsiteX78" fmla="*/ 0 w 6115796"/>
              <a:gd name="connsiteY78" fmla="*/ 6858000 h 6858000"/>
              <a:gd name="connsiteX79" fmla="*/ 0 w 6115796"/>
              <a:gd name="connsiteY79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84061 w 6115796"/>
              <a:gd name="connsiteY34" fmla="*/ 2919216 h 6858000"/>
              <a:gd name="connsiteX35" fmla="*/ 5491940 w 6115796"/>
              <a:gd name="connsiteY35" fmla="*/ 3015985 h 6858000"/>
              <a:gd name="connsiteX36" fmla="*/ 5503944 w 6115796"/>
              <a:gd name="connsiteY36" fmla="*/ 3123335 h 6858000"/>
              <a:gd name="connsiteX37" fmla="*/ 5516007 w 6115796"/>
              <a:gd name="connsiteY37" fmla="*/ 3258473 h 6858000"/>
              <a:gd name="connsiteX38" fmla="*/ 5589758 w 6115796"/>
              <a:gd name="connsiteY38" fmla="*/ 3453699 h 6858000"/>
              <a:gd name="connsiteX39" fmla="*/ 5596144 w 6115796"/>
              <a:gd name="connsiteY39" fmla="*/ 3534624 h 6858000"/>
              <a:gd name="connsiteX40" fmla="*/ 5597750 w 6115796"/>
              <a:gd name="connsiteY40" fmla="*/ 3534129 h 6858000"/>
              <a:gd name="connsiteX41" fmla="*/ 5618377 w 6115796"/>
              <a:gd name="connsiteY41" fmla="*/ 3588431 h 6858000"/>
              <a:gd name="connsiteX42" fmla="*/ 5655472 w 6115796"/>
              <a:gd name="connsiteY42" fmla="*/ 3678877 h 6858000"/>
              <a:gd name="connsiteX43" fmla="*/ 5683015 w 6115796"/>
              <a:gd name="connsiteY43" fmla="*/ 3762025 h 6858000"/>
              <a:gd name="connsiteX44" fmla="*/ 5696643 w 6115796"/>
              <a:gd name="connsiteY44" fmla="*/ 3773888 h 6858000"/>
              <a:gd name="connsiteX45" fmla="*/ 5768491 w 6115796"/>
              <a:gd name="connsiteY45" fmla="*/ 3914399 h 6858000"/>
              <a:gd name="connsiteX46" fmla="*/ 5793123 w 6115796"/>
              <a:gd name="connsiteY46" fmla="*/ 3969952 h 6858000"/>
              <a:gd name="connsiteX47" fmla="*/ 5808321 w 6115796"/>
              <a:gd name="connsiteY47" fmla="*/ 3988153 h 6858000"/>
              <a:gd name="connsiteX48" fmla="*/ 5825621 w 6115796"/>
              <a:gd name="connsiteY48" fmla="*/ 4015525 h 6858000"/>
              <a:gd name="connsiteX49" fmla="*/ 5860672 w 6115796"/>
              <a:gd name="connsiteY49" fmla="*/ 4061579 h 6858000"/>
              <a:gd name="connsiteX50" fmla="*/ 5894095 w 6115796"/>
              <a:gd name="connsiteY50" fmla="*/ 4128857 h 6858000"/>
              <a:gd name="connsiteX51" fmla="*/ 5903513 w 6115796"/>
              <a:gd name="connsiteY51" fmla="*/ 4187661 h 6858000"/>
              <a:gd name="connsiteX52" fmla="*/ 5946705 w 6115796"/>
              <a:gd name="connsiteY52" fmla="*/ 4428051 h 6858000"/>
              <a:gd name="connsiteX53" fmla="*/ 5949261 w 6115796"/>
              <a:gd name="connsiteY53" fmla="*/ 4449185 h 6858000"/>
              <a:gd name="connsiteX54" fmla="*/ 5968960 w 6115796"/>
              <a:gd name="connsiteY54" fmla="*/ 4482655 h 6858000"/>
              <a:gd name="connsiteX55" fmla="*/ 5998138 w 6115796"/>
              <a:gd name="connsiteY55" fmla="*/ 4697518 h 6858000"/>
              <a:gd name="connsiteX56" fmla="*/ 6007819 w 6115796"/>
              <a:gd name="connsiteY56" fmla="*/ 4858148 h 6858000"/>
              <a:gd name="connsiteX57" fmla="*/ 6007749 w 6115796"/>
              <a:gd name="connsiteY57" fmla="*/ 4964715 h 6858000"/>
              <a:gd name="connsiteX58" fmla="*/ 6005269 w 6115796"/>
              <a:gd name="connsiteY58" fmla="*/ 5150567 h 6858000"/>
              <a:gd name="connsiteX59" fmla="*/ 6001127 w 6115796"/>
              <a:gd name="connsiteY59" fmla="*/ 5164609 h 6858000"/>
              <a:gd name="connsiteX60" fmla="*/ 5998514 w 6115796"/>
              <a:gd name="connsiteY60" fmla="*/ 5189673 h 6858000"/>
              <a:gd name="connsiteX61" fmla="*/ 6018409 w 6115796"/>
              <a:gd name="connsiteY61" fmla="*/ 5227157 h 6858000"/>
              <a:gd name="connsiteX62" fmla="*/ 6036748 w 6115796"/>
              <a:gd name="connsiteY62" fmla="*/ 5322752 h 6858000"/>
              <a:gd name="connsiteX63" fmla="*/ 6037677 w 6115796"/>
              <a:gd name="connsiteY63" fmla="*/ 5354807 h 6858000"/>
              <a:gd name="connsiteX64" fmla="*/ 6053435 w 6115796"/>
              <a:gd name="connsiteY64" fmla="*/ 5387547 h 6858000"/>
              <a:gd name="connsiteX65" fmla="*/ 6068640 w 6115796"/>
              <a:gd name="connsiteY65" fmla="*/ 5474503 h 6858000"/>
              <a:gd name="connsiteX66" fmla="*/ 6080922 w 6115796"/>
              <a:gd name="connsiteY66" fmla="*/ 5561070 h 6858000"/>
              <a:gd name="connsiteX67" fmla="*/ 6096949 w 6115796"/>
              <a:gd name="connsiteY67" fmla="*/ 5648179 h 6858000"/>
              <a:gd name="connsiteX68" fmla="*/ 6115796 w 6115796"/>
              <a:gd name="connsiteY68" fmla="*/ 5862844 h 6858000"/>
              <a:gd name="connsiteX69" fmla="*/ 6045436 w 6115796"/>
              <a:gd name="connsiteY69" fmla="*/ 6124480 h 6858000"/>
              <a:gd name="connsiteX70" fmla="*/ 6030489 w 6115796"/>
              <a:gd name="connsiteY70" fmla="*/ 6317666 h 6858000"/>
              <a:gd name="connsiteX71" fmla="*/ 6007492 w 6115796"/>
              <a:gd name="connsiteY71" fmla="*/ 6440818 h 6858000"/>
              <a:gd name="connsiteX72" fmla="*/ 6009467 w 6115796"/>
              <a:gd name="connsiteY72" fmla="*/ 6487076 h 6858000"/>
              <a:gd name="connsiteX73" fmla="*/ 5995064 w 6115796"/>
              <a:gd name="connsiteY73" fmla="*/ 6540791 h 6858000"/>
              <a:gd name="connsiteX74" fmla="*/ 5986207 w 6115796"/>
              <a:gd name="connsiteY74" fmla="*/ 6695855 h 6858000"/>
              <a:gd name="connsiteX75" fmla="*/ 5979428 w 6115796"/>
              <a:gd name="connsiteY75" fmla="*/ 6754678 h 6858000"/>
              <a:gd name="connsiteX76" fmla="*/ 5984543 w 6115796"/>
              <a:gd name="connsiteY76" fmla="*/ 6811016 h 6858000"/>
              <a:gd name="connsiteX77" fmla="*/ 5979671 w 6115796"/>
              <a:gd name="connsiteY77" fmla="*/ 6858000 h 6858000"/>
              <a:gd name="connsiteX78" fmla="*/ 0 w 6115796"/>
              <a:gd name="connsiteY78" fmla="*/ 6858000 h 6858000"/>
              <a:gd name="connsiteX79" fmla="*/ 0 w 6115796"/>
              <a:gd name="connsiteY79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84061 w 6115796"/>
              <a:gd name="connsiteY34" fmla="*/ 2919216 h 6858000"/>
              <a:gd name="connsiteX35" fmla="*/ 5491940 w 6115796"/>
              <a:gd name="connsiteY35" fmla="*/ 3015985 h 6858000"/>
              <a:gd name="connsiteX36" fmla="*/ 5503944 w 6115796"/>
              <a:gd name="connsiteY36" fmla="*/ 3123335 h 6858000"/>
              <a:gd name="connsiteX37" fmla="*/ 5516007 w 6115796"/>
              <a:gd name="connsiteY37" fmla="*/ 3258473 h 6858000"/>
              <a:gd name="connsiteX38" fmla="*/ 5589758 w 6115796"/>
              <a:gd name="connsiteY38" fmla="*/ 3453699 h 6858000"/>
              <a:gd name="connsiteX39" fmla="*/ 5596144 w 6115796"/>
              <a:gd name="connsiteY39" fmla="*/ 3534624 h 6858000"/>
              <a:gd name="connsiteX40" fmla="*/ 5597750 w 6115796"/>
              <a:gd name="connsiteY40" fmla="*/ 3534129 h 6858000"/>
              <a:gd name="connsiteX41" fmla="*/ 5618377 w 6115796"/>
              <a:gd name="connsiteY41" fmla="*/ 3588431 h 6858000"/>
              <a:gd name="connsiteX42" fmla="*/ 5655472 w 6115796"/>
              <a:gd name="connsiteY42" fmla="*/ 3678877 h 6858000"/>
              <a:gd name="connsiteX43" fmla="*/ 5683015 w 6115796"/>
              <a:gd name="connsiteY43" fmla="*/ 3762025 h 6858000"/>
              <a:gd name="connsiteX44" fmla="*/ 5696643 w 6115796"/>
              <a:gd name="connsiteY44" fmla="*/ 3773888 h 6858000"/>
              <a:gd name="connsiteX45" fmla="*/ 5768491 w 6115796"/>
              <a:gd name="connsiteY45" fmla="*/ 3914399 h 6858000"/>
              <a:gd name="connsiteX46" fmla="*/ 5793123 w 6115796"/>
              <a:gd name="connsiteY46" fmla="*/ 3969952 h 6858000"/>
              <a:gd name="connsiteX47" fmla="*/ 5808321 w 6115796"/>
              <a:gd name="connsiteY47" fmla="*/ 3988153 h 6858000"/>
              <a:gd name="connsiteX48" fmla="*/ 5825621 w 6115796"/>
              <a:gd name="connsiteY48" fmla="*/ 4015525 h 6858000"/>
              <a:gd name="connsiteX49" fmla="*/ 5860672 w 6115796"/>
              <a:gd name="connsiteY49" fmla="*/ 4061579 h 6858000"/>
              <a:gd name="connsiteX50" fmla="*/ 5894095 w 6115796"/>
              <a:gd name="connsiteY50" fmla="*/ 4128857 h 6858000"/>
              <a:gd name="connsiteX51" fmla="*/ 5903513 w 6115796"/>
              <a:gd name="connsiteY51" fmla="*/ 4187661 h 6858000"/>
              <a:gd name="connsiteX52" fmla="*/ 5946705 w 6115796"/>
              <a:gd name="connsiteY52" fmla="*/ 4428051 h 6858000"/>
              <a:gd name="connsiteX53" fmla="*/ 5949261 w 6115796"/>
              <a:gd name="connsiteY53" fmla="*/ 4449185 h 6858000"/>
              <a:gd name="connsiteX54" fmla="*/ 5968960 w 6115796"/>
              <a:gd name="connsiteY54" fmla="*/ 4482655 h 6858000"/>
              <a:gd name="connsiteX55" fmla="*/ 5998138 w 6115796"/>
              <a:gd name="connsiteY55" fmla="*/ 4697518 h 6858000"/>
              <a:gd name="connsiteX56" fmla="*/ 6007819 w 6115796"/>
              <a:gd name="connsiteY56" fmla="*/ 4858148 h 6858000"/>
              <a:gd name="connsiteX57" fmla="*/ 6007749 w 6115796"/>
              <a:gd name="connsiteY57" fmla="*/ 4964715 h 6858000"/>
              <a:gd name="connsiteX58" fmla="*/ 6005269 w 6115796"/>
              <a:gd name="connsiteY58" fmla="*/ 5150567 h 6858000"/>
              <a:gd name="connsiteX59" fmla="*/ 6001127 w 6115796"/>
              <a:gd name="connsiteY59" fmla="*/ 5164609 h 6858000"/>
              <a:gd name="connsiteX60" fmla="*/ 5998514 w 6115796"/>
              <a:gd name="connsiteY60" fmla="*/ 5189673 h 6858000"/>
              <a:gd name="connsiteX61" fmla="*/ 6018409 w 6115796"/>
              <a:gd name="connsiteY61" fmla="*/ 5227157 h 6858000"/>
              <a:gd name="connsiteX62" fmla="*/ 6036748 w 6115796"/>
              <a:gd name="connsiteY62" fmla="*/ 5322752 h 6858000"/>
              <a:gd name="connsiteX63" fmla="*/ 6037677 w 6115796"/>
              <a:gd name="connsiteY63" fmla="*/ 5354807 h 6858000"/>
              <a:gd name="connsiteX64" fmla="*/ 6053435 w 6115796"/>
              <a:gd name="connsiteY64" fmla="*/ 5387547 h 6858000"/>
              <a:gd name="connsiteX65" fmla="*/ 6068640 w 6115796"/>
              <a:gd name="connsiteY65" fmla="*/ 5474503 h 6858000"/>
              <a:gd name="connsiteX66" fmla="*/ 6080922 w 6115796"/>
              <a:gd name="connsiteY66" fmla="*/ 5561070 h 6858000"/>
              <a:gd name="connsiteX67" fmla="*/ 6096949 w 6115796"/>
              <a:gd name="connsiteY67" fmla="*/ 5648179 h 6858000"/>
              <a:gd name="connsiteX68" fmla="*/ 6115796 w 6115796"/>
              <a:gd name="connsiteY68" fmla="*/ 5862844 h 6858000"/>
              <a:gd name="connsiteX69" fmla="*/ 6045436 w 6115796"/>
              <a:gd name="connsiteY69" fmla="*/ 6124480 h 6858000"/>
              <a:gd name="connsiteX70" fmla="*/ 6030489 w 6115796"/>
              <a:gd name="connsiteY70" fmla="*/ 6317666 h 6858000"/>
              <a:gd name="connsiteX71" fmla="*/ 6007492 w 6115796"/>
              <a:gd name="connsiteY71" fmla="*/ 6440818 h 6858000"/>
              <a:gd name="connsiteX72" fmla="*/ 6009467 w 6115796"/>
              <a:gd name="connsiteY72" fmla="*/ 6487076 h 6858000"/>
              <a:gd name="connsiteX73" fmla="*/ 5995064 w 6115796"/>
              <a:gd name="connsiteY73" fmla="*/ 6540791 h 6858000"/>
              <a:gd name="connsiteX74" fmla="*/ 5986207 w 6115796"/>
              <a:gd name="connsiteY74" fmla="*/ 6695855 h 6858000"/>
              <a:gd name="connsiteX75" fmla="*/ 5979428 w 6115796"/>
              <a:gd name="connsiteY75" fmla="*/ 6754678 h 6858000"/>
              <a:gd name="connsiteX76" fmla="*/ 5984543 w 6115796"/>
              <a:gd name="connsiteY76" fmla="*/ 6811016 h 6858000"/>
              <a:gd name="connsiteX77" fmla="*/ 5979671 w 6115796"/>
              <a:gd name="connsiteY77" fmla="*/ 6858000 h 6858000"/>
              <a:gd name="connsiteX78" fmla="*/ 0 w 6115796"/>
              <a:gd name="connsiteY78" fmla="*/ 6858000 h 6858000"/>
              <a:gd name="connsiteX79" fmla="*/ 0 w 6115796"/>
              <a:gd name="connsiteY79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16007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6705 w 6115796"/>
              <a:gd name="connsiteY51" fmla="*/ 4428051 h 6858000"/>
              <a:gd name="connsiteX52" fmla="*/ 5949261 w 6115796"/>
              <a:gd name="connsiteY52" fmla="*/ 4449185 h 6858000"/>
              <a:gd name="connsiteX53" fmla="*/ 5968960 w 6115796"/>
              <a:gd name="connsiteY53" fmla="*/ 4482655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16007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6705 w 6115796"/>
              <a:gd name="connsiteY51" fmla="*/ 4428051 h 6858000"/>
              <a:gd name="connsiteX52" fmla="*/ 5949261 w 6115796"/>
              <a:gd name="connsiteY52" fmla="*/ 4449185 h 6858000"/>
              <a:gd name="connsiteX53" fmla="*/ 5968960 w 6115796"/>
              <a:gd name="connsiteY53" fmla="*/ 4482655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25532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6705 w 6115796"/>
              <a:gd name="connsiteY51" fmla="*/ 4428051 h 6858000"/>
              <a:gd name="connsiteX52" fmla="*/ 5949261 w 6115796"/>
              <a:gd name="connsiteY52" fmla="*/ 4449185 h 6858000"/>
              <a:gd name="connsiteX53" fmla="*/ 5968960 w 6115796"/>
              <a:gd name="connsiteY53" fmla="*/ 4482655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25532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6705 w 6115796"/>
              <a:gd name="connsiteY51" fmla="*/ 4428051 h 6858000"/>
              <a:gd name="connsiteX52" fmla="*/ 5949261 w 6115796"/>
              <a:gd name="connsiteY52" fmla="*/ 4449185 h 6858000"/>
              <a:gd name="connsiteX53" fmla="*/ 5961816 w 6115796"/>
              <a:gd name="connsiteY53" fmla="*/ 4494562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25532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9086 w 6115796"/>
              <a:gd name="connsiteY51" fmla="*/ 4366139 h 6858000"/>
              <a:gd name="connsiteX52" fmla="*/ 5949261 w 6115796"/>
              <a:gd name="connsiteY52" fmla="*/ 4449185 h 6858000"/>
              <a:gd name="connsiteX53" fmla="*/ 5961816 w 6115796"/>
              <a:gd name="connsiteY53" fmla="*/ 4494562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25532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9086 w 6115796"/>
              <a:gd name="connsiteY51" fmla="*/ 4366139 h 6858000"/>
              <a:gd name="connsiteX52" fmla="*/ 5949261 w 6115796"/>
              <a:gd name="connsiteY52" fmla="*/ 4449185 h 6858000"/>
              <a:gd name="connsiteX53" fmla="*/ 5961816 w 6115796"/>
              <a:gd name="connsiteY53" fmla="*/ 4494562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76196 w 6105267"/>
              <a:gd name="connsiteY9" fmla="*/ 636822 h 6858000"/>
              <a:gd name="connsiteX10" fmla="*/ 5189051 w 6105267"/>
              <a:gd name="connsiteY10" fmla="*/ 782518 h 6858000"/>
              <a:gd name="connsiteX11" fmla="*/ 5218707 w 6105267"/>
              <a:gd name="connsiteY11" fmla="*/ 886387 h 6858000"/>
              <a:gd name="connsiteX12" fmla="*/ 5221281 w 6105267"/>
              <a:gd name="connsiteY12" fmla="*/ 920873 h 6858000"/>
              <a:gd name="connsiteX13" fmla="*/ 5201018 w 6105267"/>
              <a:gd name="connsiteY13" fmla="*/ 1095027 h 6858000"/>
              <a:gd name="connsiteX14" fmla="*/ 5189234 w 6105267"/>
              <a:gd name="connsiteY14" fmla="*/ 1217308 h 6858000"/>
              <a:gd name="connsiteX15" fmla="*/ 5202769 w 6105267"/>
              <a:gd name="connsiteY15" fmla="*/ 1269450 h 6858000"/>
              <a:gd name="connsiteX16" fmla="*/ 5225968 w 6105267"/>
              <a:gd name="connsiteY16" fmla="*/ 1357994 h 6858000"/>
              <a:gd name="connsiteX17" fmla="*/ 5226675 w 6105267"/>
              <a:gd name="connsiteY17" fmla="*/ 1385685 h 6858000"/>
              <a:gd name="connsiteX18" fmla="*/ 5237226 w 6105267"/>
              <a:gd name="connsiteY18" fmla="*/ 1441327 h 6858000"/>
              <a:gd name="connsiteX19" fmla="*/ 5255653 w 6105267"/>
              <a:gd name="connsiteY19" fmla="*/ 1524712 h 6858000"/>
              <a:gd name="connsiteX20" fmla="*/ 5263491 w 6105267"/>
              <a:gd name="connsiteY20" fmla="*/ 1642938 h 6858000"/>
              <a:gd name="connsiteX21" fmla="*/ 5256552 w 6105267"/>
              <a:gd name="connsiteY21" fmla="*/ 1672509 h 6858000"/>
              <a:gd name="connsiteX22" fmla="*/ 5264549 w 6105267"/>
              <a:gd name="connsiteY22" fmla="*/ 1837572 h 6858000"/>
              <a:gd name="connsiteX23" fmla="*/ 5255696 w 6105267"/>
              <a:gd name="connsiteY23" fmla="*/ 1953770 h 6858000"/>
              <a:gd name="connsiteX24" fmla="*/ 5252592 w 6105267"/>
              <a:gd name="connsiteY24" fmla="*/ 2092210 h 6858000"/>
              <a:gd name="connsiteX25" fmla="*/ 5257248 w 6105267"/>
              <a:gd name="connsiteY25" fmla="*/ 2203922 h 6858000"/>
              <a:gd name="connsiteX26" fmla="*/ 5262551 w 6105267"/>
              <a:gd name="connsiteY26" fmla="*/ 2288050 h 6858000"/>
              <a:gd name="connsiteX27" fmla="*/ 5293877 w 6105267"/>
              <a:gd name="connsiteY27" fmla="*/ 2368649 h 6858000"/>
              <a:gd name="connsiteX28" fmla="*/ 5311338 w 6105267"/>
              <a:gd name="connsiteY28" fmla="*/ 2404034 h 6858000"/>
              <a:gd name="connsiteX29" fmla="*/ 5338366 w 6105267"/>
              <a:gd name="connsiteY29" fmla="*/ 2465052 h 6858000"/>
              <a:gd name="connsiteX30" fmla="*/ 5371263 w 6105267"/>
              <a:gd name="connsiteY30" fmla="*/ 2586413 h 6858000"/>
              <a:gd name="connsiteX31" fmla="*/ 5407503 w 6105267"/>
              <a:gd name="connsiteY31" fmla="*/ 2786290 h 6858000"/>
              <a:gd name="connsiteX32" fmla="*/ 5407356 w 6105267"/>
              <a:gd name="connsiteY32" fmla="*/ 2787545 h 6858000"/>
              <a:gd name="connsiteX33" fmla="*/ 5457023 w 6105267"/>
              <a:gd name="connsiteY33" fmla="*/ 2858292 h 6858000"/>
              <a:gd name="connsiteX34" fmla="*/ 5491940 w 6105267"/>
              <a:gd name="connsiteY34" fmla="*/ 3015985 h 6858000"/>
              <a:gd name="connsiteX35" fmla="*/ 5503944 w 6105267"/>
              <a:gd name="connsiteY35" fmla="*/ 3123335 h 6858000"/>
              <a:gd name="connsiteX36" fmla="*/ 5525532 w 6105267"/>
              <a:gd name="connsiteY36" fmla="*/ 3258473 h 6858000"/>
              <a:gd name="connsiteX37" fmla="*/ 5589758 w 6105267"/>
              <a:gd name="connsiteY37" fmla="*/ 3453699 h 6858000"/>
              <a:gd name="connsiteX38" fmla="*/ 5596144 w 6105267"/>
              <a:gd name="connsiteY38" fmla="*/ 3534624 h 6858000"/>
              <a:gd name="connsiteX39" fmla="*/ 5597750 w 6105267"/>
              <a:gd name="connsiteY39" fmla="*/ 3534129 h 6858000"/>
              <a:gd name="connsiteX40" fmla="*/ 5618377 w 6105267"/>
              <a:gd name="connsiteY40" fmla="*/ 3588431 h 6858000"/>
              <a:gd name="connsiteX41" fmla="*/ 5655472 w 6105267"/>
              <a:gd name="connsiteY41" fmla="*/ 3678877 h 6858000"/>
              <a:gd name="connsiteX42" fmla="*/ 5683015 w 6105267"/>
              <a:gd name="connsiteY42" fmla="*/ 3762025 h 6858000"/>
              <a:gd name="connsiteX43" fmla="*/ 5696643 w 6105267"/>
              <a:gd name="connsiteY43" fmla="*/ 3773888 h 6858000"/>
              <a:gd name="connsiteX44" fmla="*/ 5768491 w 6105267"/>
              <a:gd name="connsiteY44" fmla="*/ 3914399 h 6858000"/>
              <a:gd name="connsiteX45" fmla="*/ 5793123 w 6105267"/>
              <a:gd name="connsiteY45" fmla="*/ 3969952 h 6858000"/>
              <a:gd name="connsiteX46" fmla="*/ 5808321 w 6105267"/>
              <a:gd name="connsiteY46" fmla="*/ 3988153 h 6858000"/>
              <a:gd name="connsiteX47" fmla="*/ 5825621 w 6105267"/>
              <a:gd name="connsiteY47" fmla="*/ 4015525 h 6858000"/>
              <a:gd name="connsiteX48" fmla="*/ 5860672 w 6105267"/>
              <a:gd name="connsiteY48" fmla="*/ 4061579 h 6858000"/>
              <a:gd name="connsiteX49" fmla="*/ 5894095 w 6105267"/>
              <a:gd name="connsiteY49" fmla="*/ 4128857 h 6858000"/>
              <a:gd name="connsiteX50" fmla="*/ 5903513 w 6105267"/>
              <a:gd name="connsiteY50" fmla="*/ 4187661 h 6858000"/>
              <a:gd name="connsiteX51" fmla="*/ 5949086 w 6105267"/>
              <a:gd name="connsiteY51" fmla="*/ 4366139 h 6858000"/>
              <a:gd name="connsiteX52" fmla="*/ 5949261 w 6105267"/>
              <a:gd name="connsiteY52" fmla="*/ 4449185 h 6858000"/>
              <a:gd name="connsiteX53" fmla="*/ 5961816 w 6105267"/>
              <a:gd name="connsiteY53" fmla="*/ 4494562 h 6858000"/>
              <a:gd name="connsiteX54" fmla="*/ 5998138 w 6105267"/>
              <a:gd name="connsiteY54" fmla="*/ 4697518 h 6858000"/>
              <a:gd name="connsiteX55" fmla="*/ 6007819 w 6105267"/>
              <a:gd name="connsiteY55" fmla="*/ 4858148 h 6858000"/>
              <a:gd name="connsiteX56" fmla="*/ 6007749 w 6105267"/>
              <a:gd name="connsiteY56" fmla="*/ 4964715 h 6858000"/>
              <a:gd name="connsiteX57" fmla="*/ 6005269 w 6105267"/>
              <a:gd name="connsiteY57" fmla="*/ 5150567 h 6858000"/>
              <a:gd name="connsiteX58" fmla="*/ 6001127 w 6105267"/>
              <a:gd name="connsiteY58" fmla="*/ 5164609 h 6858000"/>
              <a:gd name="connsiteX59" fmla="*/ 5998514 w 6105267"/>
              <a:gd name="connsiteY59" fmla="*/ 5189673 h 6858000"/>
              <a:gd name="connsiteX60" fmla="*/ 6018409 w 6105267"/>
              <a:gd name="connsiteY60" fmla="*/ 5227157 h 6858000"/>
              <a:gd name="connsiteX61" fmla="*/ 6036748 w 6105267"/>
              <a:gd name="connsiteY61" fmla="*/ 5322752 h 6858000"/>
              <a:gd name="connsiteX62" fmla="*/ 6037677 w 6105267"/>
              <a:gd name="connsiteY62" fmla="*/ 5354807 h 6858000"/>
              <a:gd name="connsiteX63" fmla="*/ 6053435 w 6105267"/>
              <a:gd name="connsiteY63" fmla="*/ 5387547 h 6858000"/>
              <a:gd name="connsiteX64" fmla="*/ 6068640 w 6105267"/>
              <a:gd name="connsiteY64" fmla="*/ 5474503 h 6858000"/>
              <a:gd name="connsiteX65" fmla="*/ 6080922 w 6105267"/>
              <a:gd name="connsiteY65" fmla="*/ 5561070 h 6858000"/>
              <a:gd name="connsiteX66" fmla="*/ 6096949 w 6105267"/>
              <a:gd name="connsiteY66" fmla="*/ 5648179 h 6858000"/>
              <a:gd name="connsiteX67" fmla="*/ 6096746 w 6105267"/>
              <a:gd name="connsiteY67" fmla="*/ 5862844 h 6858000"/>
              <a:gd name="connsiteX68" fmla="*/ 6045436 w 6105267"/>
              <a:gd name="connsiteY68" fmla="*/ 6124480 h 6858000"/>
              <a:gd name="connsiteX69" fmla="*/ 6030489 w 6105267"/>
              <a:gd name="connsiteY69" fmla="*/ 6317666 h 6858000"/>
              <a:gd name="connsiteX70" fmla="*/ 6007492 w 6105267"/>
              <a:gd name="connsiteY70" fmla="*/ 6440818 h 6858000"/>
              <a:gd name="connsiteX71" fmla="*/ 6009467 w 6105267"/>
              <a:gd name="connsiteY71" fmla="*/ 6487076 h 6858000"/>
              <a:gd name="connsiteX72" fmla="*/ 5995064 w 6105267"/>
              <a:gd name="connsiteY72" fmla="*/ 6540791 h 6858000"/>
              <a:gd name="connsiteX73" fmla="*/ 5986207 w 6105267"/>
              <a:gd name="connsiteY73" fmla="*/ 6695855 h 6858000"/>
              <a:gd name="connsiteX74" fmla="*/ 5979428 w 6105267"/>
              <a:gd name="connsiteY74" fmla="*/ 6754678 h 6858000"/>
              <a:gd name="connsiteX75" fmla="*/ 5984543 w 6105267"/>
              <a:gd name="connsiteY75" fmla="*/ 6811016 h 6858000"/>
              <a:gd name="connsiteX76" fmla="*/ 5979671 w 6105267"/>
              <a:gd name="connsiteY76" fmla="*/ 6858000 h 6858000"/>
              <a:gd name="connsiteX77" fmla="*/ 0 w 6105267"/>
              <a:gd name="connsiteY77" fmla="*/ 6858000 h 6858000"/>
              <a:gd name="connsiteX78" fmla="*/ 0 w 6105267"/>
              <a:gd name="connsiteY78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491940 w 6105267"/>
              <a:gd name="connsiteY33" fmla="*/ 3015985 h 6858000"/>
              <a:gd name="connsiteX34" fmla="*/ 5503944 w 6105267"/>
              <a:gd name="connsiteY34" fmla="*/ 3123335 h 6858000"/>
              <a:gd name="connsiteX35" fmla="*/ 5525532 w 6105267"/>
              <a:gd name="connsiteY35" fmla="*/ 3258473 h 6858000"/>
              <a:gd name="connsiteX36" fmla="*/ 5589758 w 6105267"/>
              <a:gd name="connsiteY36" fmla="*/ 3453699 h 6858000"/>
              <a:gd name="connsiteX37" fmla="*/ 5596144 w 6105267"/>
              <a:gd name="connsiteY37" fmla="*/ 3534624 h 6858000"/>
              <a:gd name="connsiteX38" fmla="*/ 5597750 w 6105267"/>
              <a:gd name="connsiteY38" fmla="*/ 3534129 h 6858000"/>
              <a:gd name="connsiteX39" fmla="*/ 5618377 w 6105267"/>
              <a:gd name="connsiteY39" fmla="*/ 3588431 h 6858000"/>
              <a:gd name="connsiteX40" fmla="*/ 5655472 w 6105267"/>
              <a:gd name="connsiteY40" fmla="*/ 3678877 h 6858000"/>
              <a:gd name="connsiteX41" fmla="*/ 5683015 w 6105267"/>
              <a:gd name="connsiteY41" fmla="*/ 3762025 h 6858000"/>
              <a:gd name="connsiteX42" fmla="*/ 5696643 w 6105267"/>
              <a:gd name="connsiteY42" fmla="*/ 3773888 h 6858000"/>
              <a:gd name="connsiteX43" fmla="*/ 5768491 w 6105267"/>
              <a:gd name="connsiteY43" fmla="*/ 3914399 h 6858000"/>
              <a:gd name="connsiteX44" fmla="*/ 5793123 w 6105267"/>
              <a:gd name="connsiteY44" fmla="*/ 3969952 h 6858000"/>
              <a:gd name="connsiteX45" fmla="*/ 5808321 w 6105267"/>
              <a:gd name="connsiteY45" fmla="*/ 3988153 h 6858000"/>
              <a:gd name="connsiteX46" fmla="*/ 5825621 w 6105267"/>
              <a:gd name="connsiteY46" fmla="*/ 4015525 h 6858000"/>
              <a:gd name="connsiteX47" fmla="*/ 5860672 w 6105267"/>
              <a:gd name="connsiteY47" fmla="*/ 4061579 h 6858000"/>
              <a:gd name="connsiteX48" fmla="*/ 5894095 w 6105267"/>
              <a:gd name="connsiteY48" fmla="*/ 4128857 h 6858000"/>
              <a:gd name="connsiteX49" fmla="*/ 5903513 w 6105267"/>
              <a:gd name="connsiteY49" fmla="*/ 4187661 h 6858000"/>
              <a:gd name="connsiteX50" fmla="*/ 5949086 w 6105267"/>
              <a:gd name="connsiteY50" fmla="*/ 4366139 h 6858000"/>
              <a:gd name="connsiteX51" fmla="*/ 5949261 w 6105267"/>
              <a:gd name="connsiteY51" fmla="*/ 4449185 h 6858000"/>
              <a:gd name="connsiteX52" fmla="*/ 5961816 w 6105267"/>
              <a:gd name="connsiteY52" fmla="*/ 4494562 h 6858000"/>
              <a:gd name="connsiteX53" fmla="*/ 5998138 w 6105267"/>
              <a:gd name="connsiteY53" fmla="*/ 4697518 h 6858000"/>
              <a:gd name="connsiteX54" fmla="*/ 6007819 w 6105267"/>
              <a:gd name="connsiteY54" fmla="*/ 4858148 h 6858000"/>
              <a:gd name="connsiteX55" fmla="*/ 6007749 w 6105267"/>
              <a:gd name="connsiteY55" fmla="*/ 4964715 h 6858000"/>
              <a:gd name="connsiteX56" fmla="*/ 6005269 w 6105267"/>
              <a:gd name="connsiteY56" fmla="*/ 5150567 h 6858000"/>
              <a:gd name="connsiteX57" fmla="*/ 6001127 w 6105267"/>
              <a:gd name="connsiteY57" fmla="*/ 5164609 h 6858000"/>
              <a:gd name="connsiteX58" fmla="*/ 5998514 w 6105267"/>
              <a:gd name="connsiteY58" fmla="*/ 5189673 h 6858000"/>
              <a:gd name="connsiteX59" fmla="*/ 6018409 w 6105267"/>
              <a:gd name="connsiteY59" fmla="*/ 5227157 h 6858000"/>
              <a:gd name="connsiteX60" fmla="*/ 6036748 w 6105267"/>
              <a:gd name="connsiteY60" fmla="*/ 5322752 h 6858000"/>
              <a:gd name="connsiteX61" fmla="*/ 6037677 w 6105267"/>
              <a:gd name="connsiteY61" fmla="*/ 5354807 h 6858000"/>
              <a:gd name="connsiteX62" fmla="*/ 6053435 w 6105267"/>
              <a:gd name="connsiteY62" fmla="*/ 5387547 h 6858000"/>
              <a:gd name="connsiteX63" fmla="*/ 6068640 w 6105267"/>
              <a:gd name="connsiteY63" fmla="*/ 5474503 h 6858000"/>
              <a:gd name="connsiteX64" fmla="*/ 6080922 w 6105267"/>
              <a:gd name="connsiteY64" fmla="*/ 5561070 h 6858000"/>
              <a:gd name="connsiteX65" fmla="*/ 6096949 w 6105267"/>
              <a:gd name="connsiteY65" fmla="*/ 5648179 h 6858000"/>
              <a:gd name="connsiteX66" fmla="*/ 6096746 w 6105267"/>
              <a:gd name="connsiteY66" fmla="*/ 5862844 h 6858000"/>
              <a:gd name="connsiteX67" fmla="*/ 6045436 w 6105267"/>
              <a:gd name="connsiteY67" fmla="*/ 6124480 h 6858000"/>
              <a:gd name="connsiteX68" fmla="*/ 6030489 w 6105267"/>
              <a:gd name="connsiteY68" fmla="*/ 6317666 h 6858000"/>
              <a:gd name="connsiteX69" fmla="*/ 6007492 w 6105267"/>
              <a:gd name="connsiteY69" fmla="*/ 6440818 h 6858000"/>
              <a:gd name="connsiteX70" fmla="*/ 6009467 w 6105267"/>
              <a:gd name="connsiteY70" fmla="*/ 6487076 h 6858000"/>
              <a:gd name="connsiteX71" fmla="*/ 5995064 w 6105267"/>
              <a:gd name="connsiteY71" fmla="*/ 6540791 h 6858000"/>
              <a:gd name="connsiteX72" fmla="*/ 5986207 w 6105267"/>
              <a:gd name="connsiteY72" fmla="*/ 6695855 h 6858000"/>
              <a:gd name="connsiteX73" fmla="*/ 5979428 w 6105267"/>
              <a:gd name="connsiteY73" fmla="*/ 6754678 h 6858000"/>
              <a:gd name="connsiteX74" fmla="*/ 5984543 w 6105267"/>
              <a:gd name="connsiteY74" fmla="*/ 6811016 h 6858000"/>
              <a:gd name="connsiteX75" fmla="*/ 5979671 w 6105267"/>
              <a:gd name="connsiteY75" fmla="*/ 6858000 h 6858000"/>
              <a:gd name="connsiteX76" fmla="*/ 0 w 6105267"/>
              <a:gd name="connsiteY76" fmla="*/ 6858000 h 6858000"/>
              <a:gd name="connsiteX77" fmla="*/ 0 w 6105267"/>
              <a:gd name="connsiteY77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491940 w 6105267"/>
              <a:gd name="connsiteY33" fmla="*/ 3015985 h 6858000"/>
              <a:gd name="connsiteX34" fmla="*/ 5503944 w 6105267"/>
              <a:gd name="connsiteY34" fmla="*/ 3123335 h 6858000"/>
              <a:gd name="connsiteX35" fmla="*/ 5525532 w 6105267"/>
              <a:gd name="connsiteY35" fmla="*/ 3258473 h 6858000"/>
              <a:gd name="connsiteX36" fmla="*/ 5589758 w 6105267"/>
              <a:gd name="connsiteY36" fmla="*/ 3453699 h 6858000"/>
              <a:gd name="connsiteX37" fmla="*/ 5596144 w 6105267"/>
              <a:gd name="connsiteY37" fmla="*/ 3534624 h 6858000"/>
              <a:gd name="connsiteX38" fmla="*/ 5597750 w 6105267"/>
              <a:gd name="connsiteY38" fmla="*/ 3534129 h 6858000"/>
              <a:gd name="connsiteX39" fmla="*/ 5618377 w 6105267"/>
              <a:gd name="connsiteY39" fmla="*/ 3588431 h 6858000"/>
              <a:gd name="connsiteX40" fmla="*/ 5655472 w 6105267"/>
              <a:gd name="connsiteY40" fmla="*/ 3678877 h 6858000"/>
              <a:gd name="connsiteX41" fmla="*/ 5683015 w 6105267"/>
              <a:gd name="connsiteY41" fmla="*/ 3762025 h 6858000"/>
              <a:gd name="connsiteX42" fmla="*/ 5696643 w 6105267"/>
              <a:gd name="connsiteY42" fmla="*/ 3773888 h 6858000"/>
              <a:gd name="connsiteX43" fmla="*/ 5768491 w 6105267"/>
              <a:gd name="connsiteY43" fmla="*/ 3914399 h 6858000"/>
              <a:gd name="connsiteX44" fmla="*/ 5793123 w 6105267"/>
              <a:gd name="connsiteY44" fmla="*/ 3969952 h 6858000"/>
              <a:gd name="connsiteX45" fmla="*/ 5808321 w 6105267"/>
              <a:gd name="connsiteY45" fmla="*/ 3988153 h 6858000"/>
              <a:gd name="connsiteX46" fmla="*/ 5825621 w 6105267"/>
              <a:gd name="connsiteY46" fmla="*/ 4015525 h 6858000"/>
              <a:gd name="connsiteX47" fmla="*/ 5860672 w 6105267"/>
              <a:gd name="connsiteY47" fmla="*/ 4061579 h 6858000"/>
              <a:gd name="connsiteX48" fmla="*/ 5894095 w 6105267"/>
              <a:gd name="connsiteY48" fmla="*/ 4128857 h 6858000"/>
              <a:gd name="connsiteX49" fmla="*/ 5903513 w 6105267"/>
              <a:gd name="connsiteY49" fmla="*/ 4187661 h 6858000"/>
              <a:gd name="connsiteX50" fmla="*/ 5949086 w 6105267"/>
              <a:gd name="connsiteY50" fmla="*/ 4366139 h 6858000"/>
              <a:gd name="connsiteX51" fmla="*/ 5949261 w 6105267"/>
              <a:gd name="connsiteY51" fmla="*/ 4449185 h 6858000"/>
              <a:gd name="connsiteX52" fmla="*/ 5961816 w 6105267"/>
              <a:gd name="connsiteY52" fmla="*/ 4494562 h 6858000"/>
              <a:gd name="connsiteX53" fmla="*/ 5998138 w 6105267"/>
              <a:gd name="connsiteY53" fmla="*/ 4697518 h 6858000"/>
              <a:gd name="connsiteX54" fmla="*/ 6007819 w 6105267"/>
              <a:gd name="connsiteY54" fmla="*/ 4858148 h 6858000"/>
              <a:gd name="connsiteX55" fmla="*/ 6007749 w 6105267"/>
              <a:gd name="connsiteY55" fmla="*/ 4964715 h 6858000"/>
              <a:gd name="connsiteX56" fmla="*/ 6005269 w 6105267"/>
              <a:gd name="connsiteY56" fmla="*/ 5150567 h 6858000"/>
              <a:gd name="connsiteX57" fmla="*/ 6001127 w 6105267"/>
              <a:gd name="connsiteY57" fmla="*/ 5164609 h 6858000"/>
              <a:gd name="connsiteX58" fmla="*/ 5998514 w 6105267"/>
              <a:gd name="connsiteY58" fmla="*/ 5189673 h 6858000"/>
              <a:gd name="connsiteX59" fmla="*/ 6018409 w 6105267"/>
              <a:gd name="connsiteY59" fmla="*/ 5227157 h 6858000"/>
              <a:gd name="connsiteX60" fmla="*/ 6036748 w 6105267"/>
              <a:gd name="connsiteY60" fmla="*/ 5322752 h 6858000"/>
              <a:gd name="connsiteX61" fmla="*/ 6037677 w 6105267"/>
              <a:gd name="connsiteY61" fmla="*/ 5354807 h 6858000"/>
              <a:gd name="connsiteX62" fmla="*/ 6053435 w 6105267"/>
              <a:gd name="connsiteY62" fmla="*/ 5387547 h 6858000"/>
              <a:gd name="connsiteX63" fmla="*/ 6068640 w 6105267"/>
              <a:gd name="connsiteY63" fmla="*/ 5474503 h 6858000"/>
              <a:gd name="connsiteX64" fmla="*/ 6080922 w 6105267"/>
              <a:gd name="connsiteY64" fmla="*/ 5561070 h 6858000"/>
              <a:gd name="connsiteX65" fmla="*/ 6096949 w 6105267"/>
              <a:gd name="connsiteY65" fmla="*/ 5648179 h 6858000"/>
              <a:gd name="connsiteX66" fmla="*/ 6096746 w 6105267"/>
              <a:gd name="connsiteY66" fmla="*/ 5862844 h 6858000"/>
              <a:gd name="connsiteX67" fmla="*/ 6045436 w 6105267"/>
              <a:gd name="connsiteY67" fmla="*/ 6124480 h 6858000"/>
              <a:gd name="connsiteX68" fmla="*/ 6030489 w 6105267"/>
              <a:gd name="connsiteY68" fmla="*/ 6317666 h 6858000"/>
              <a:gd name="connsiteX69" fmla="*/ 6007492 w 6105267"/>
              <a:gd name="connsiteY69" fmla="*/ 6440818 h 6858000"/>
              <a:gd name="connsiteX70" fmla="*/ 6009467 w 6105267"/>
              <a:gd name="connsiteY70" fmla="*/ 6487076 h 6858000"/>
              <a:gd name="connsiteX71" fmla="*/ 5995064 w 6105267"/>
              <a:gd name="connsiteY71" fmla="*/ 6540791 h 6858000"/>
              <a:gd name="connsiteX72" fmla="*/ 5986207 w 6105267"/>
              <a:gd name="connsiteY72" fmla="*/ 6695855 h 6858000"/>
              <a:gd name="connsiteX73" fmla="*/ 5979428 w 6105267"/>
              <a:gd name="connsiteY73" fmla="*/ 6754678 h 6858000"/>
              <a:gd name="connsiteX74" fmla="*/ 5984543 w 6105267"/>
              <a:gd name="connsiteY74" fmla="*/ 6811016 h 6858000"/>
              <a:gd name="connsiteX75" fmla="*/ 5979671 w 6105267"/>
              <a:gd name="connsiteY75" fmla="*/ 6858000 h 6858000"/>
              <a:gd name="connsiteX76" fmla="*/ 0 w 6105267"/>
              <a:gd name="connsiteY76" fmla="*/ 6858000 h 6858000"/>
              <a:gd name="connsiteX77" fmla="*/ 0 w 6105267"/>
              <a:gd name="connsiteY77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25621 w 6105267"/>
              <a:gd name="connsiteY45" fmla="*/ 4015525 h 6858000"/>
              <a:gd name="connsiteX46" fmla="*/ 5860672 w 6105267"/>
              <a:gd name="connsiteY46" fmla="*/ 4061579 h 6858000"/>
              <a:gd name="connsiteX47" fmla="*/ 5894095 w 6105267"/>
              <a:gd name="connsiteY47" fmla="*/ 4128857 h 6858000"/>
              <a:gd name="connsiteX48" fmla="*/ 5903513 w 6105267"/>
              <a:gd name="connsiteY48" fmla="*/ 4187661 h 6858000"/>
              <a:gd name="connsiteX49" fmla="*/ 5949086 w 6105267"/>
              <a:gd name="connsiteY49" fmla="*/ 4366139 h 6858000"/>
              <a:gd name="connsiteX50" fmla="*/ 5949261 w 6105267"/>
              <a:gd name="connsiteY50" fmla="*/ 4449185 h 6858000"/>
              <a:gd name="connsiteX51" fmla="*/ 5961816 w 6105267"/>
              <a:gd name="connsiteY51" fmla="*/ 4494562 h 6858000"/>
              <a:gd name="connsiteX52" fmla="*/ 5998138 w 6105267"/>
              <a:gd name="connsiteY52" fmla="*/ 4697518 h 6858000"/>
              <a:gd name="connsiteX53" fmla="*/ 6007819 w 6105267"/>
              <a:gd name="connsiteY53" fmla="*/ 4858148 h 6858000"/>
              <a:gd name="connsiteX54" fmla="*/ 6007749 w 6105267"/>
              <a:gd name="connsiteY54" fmla="*/ 4964715 h 6858000"/>
              <a:gd name="connsiteX55" fmla="*/ 6005269 w 6105267"/>
              <a:gd name="connsiteY55" fmla="*/ 5150567 h 6858000"/>
              <a:gd name="connsiteX56" fmla="*/ 6001127 w 6105267"/>
              <a:gd name="connsiteY56" fmla="*/ 5164609 h 6858000"/>
              <a:gd name="connsiteX57" fmla="*/ 5998514 w 6105267"/>
              <a:gd name="connsiteY57" fmla="*/ 5189673 h 6858000"/>
              <a:gd name="connsiteX58" fmla="*/ 6018409 w 6105267"/>
              <a:gd name="connsiteY58" fmla="*/ 5227157 h 6858000"/>
              <a:gd name="connsiteX59" fmla="*/ 6036748 w 6105267"/>
              <a:gd name="connsiteY59" fmla="*/ 5322752 h 6858000"/>
              <a:gd name="connsiteX60" fmla="*/ 6037677 w 6105267"/>
              <a:gd name="connsiteY60" fmla="*/ 5354807 h 6858000"/>
              <a:gd name="connsiteX61" fmla="*/ 6053435 w 6105267"/>
              <a:gd name="connsiteY61" fmla="*/ 5387547 h 6858000"/>
              <a:gd name="connsiteX62" fmla="*/ 6068640 w 6105267"/>
              <a:gd name="connsiteY62" fmla="*/ 5474503 h 6858000"/>
              <a:gd name="connsiteX63" fmla="*/ 6080922 w 6105267"/>
              <a:gd name="connsiteY63" fmla="*/ 5561070 h 6858000"/>
              <a:gd name="connsiteX64" fmla="*/ 6096949 w 6105267"/>
              <a:gd name="connsiteY64" fmla="*/ 5648179 h 6858000"/>
              <a:gd name="connsiteX65" fmla="*/ 6096746 w 6105267"/>
              <a:gd name="connsiteY65" fmla="*/ 5862844 h 6858000"/>
              <a:gd name="connsiteX66" fmla="*/ 6045436 w 6105267"/>
              <a:gd name="connsiteY66" fmla="*/ 6124480 h 6858000"/>
              <a:gd name="connsiteX67" fmla="*/ 6030489 w 6105267"/>
              <a:gd name="connsiteY67" fmla="*/ 6317666 h 6858000"/>
              <a:gd name="connsiteX68" fmla="*/ 6007492 w 6105267"/>
              <a:gd name="connsiteY68" fmla="*/ 6440818 h 6858000"/>
              <a:gd name="connsiteX69" fmla="*/ 6009467 w 6105267"/>
              <a:gd name="connsiteY69" fmla="*/ 6487076 h 6858000"/>
              <a:gd name="connsiteX70" fmla="*/ 5995064 w 6105267"/>
              <a:gd name="connsiteY70" fmla="*/ 6540791 h 6858000"/>
              <a:gd name="connsiteX71" fmla="*/ 5986207 w 6105267"/>
              <a:gd name="connsiteY71" fmla="*/ 6695855 h 6858000"/>
              <a:gd name="connsiteX72" fmla="*/ 5979428 w 6105267"/>
              <a:gd name="connsiteY72" fmla="*/ 6754678 h 6858000"/>
              <a:gd name="connsiteX73" fmla="*/ 5984543 w 6105267"/>
              <a:gd name="connsiteY73" fmla="*/ 6811016 h 6858000"/>
              <a:gd name="connsiteX74" fmla="*/ 5979671 w 6105267"/>
              <a:gd name="connsiteY74" fmla="*/ 6858000 h 6858000"/>
              <a:gd name="connsiteX75" fmla="*/ 0 w 6105267"/>
              <a:gd name="connsiteY75" fmla="*/ 6858000 h 6858000"/>
              <a:gd name="connsiteX76" fmla="*/ 0 w 6105267"/>
              <a:gd name="connsiteY76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25621 w 6105267"/>
              <a:gd name="connsiteY45" fmla="*/ 4015525 h 6858000"/>
              <a:gd name="connsiteX46" fmla="*/ 5860672 w 6105267"/>
              <a:gd name="connsiteY46" fmla="*/ 4061579 h 6858000"/>
              <a:gd name="connsiteX47" fmla="*/ 5894095 w 6105267"/>
              <a:gd name="connsiteY47" fmla="*/ 4128857 h 6858000"/>
              <a:gd name="connsiteX48" fmla="*/ 5903513 w 6105267"/>
              <a:gd name="connsiteY48" fmla="*/ 4187661 h 6858000"/>
              <a:gd name="connsiteX49" fmla="*/ 5949086 w 6105267"/>
              <a:gd name="connsiteY49" fmla="*/ 4366139 h 6858000"/>
              <a:gd name="connsiteX50" fmla="*/ 5949261 w 6105267"/>
              <a:gd name="connsiteY50" fmla="*/ 4449185 h 6858000"/>
              <a:gd name="connsiteX51" fmla="*/ 5961816 w 6105267"/>
              <a:gd name="connsiteY51" fmla="*/ 4494562 h 6858000"/>
              <a:gd name="connsiteX52" fmla="*/ 5998138 w 6105267"/>
              <a:gd name="connsiteY52" fmla="*/ 4697518 h 6858000"/>
              <a:gd name="connsiteX53" fmla="*/ 6007819 w 6105267"/>
              <a:gd name="connsiteY53" fmla="*/ 4858148 h 6858000"/>
              <a:gd name="connsiteX54" fmla="*/ 6007749 w 6105267"/>
              <a:gd name="connsiteY54" fmla="*/ 4964715 h 6858000"/>
              <a:gd name="connsiteX55" fmla="*/ 6005269 w 6105267"/>
              <a:gd name="connsiteY55" fmla="*/ 5150567 h 6858000"/>
              <a:gd name="connsiteX56" fmla="*/ 6001127 w 6105267"/>
              <a:gd name="connsiteY56" fmla="*/ 5164609 h 6858000"/>
              <a:gd name="connsiteX57" fmla="*/ 5998514 w 6105267"/>
              <a:gd name="connsiteY57" fmla="*/ 5189673 h 6858000"/>
              <a:gd name="connsiteX58" fmla="*/ 6018409 w 6105267"/>
              <a:gd name="connsiteY58" fmla="*/ 5227157 h 6858000"/>
              <a:gd name="connsiteX59" fmla="*/ 6036748 w 6105267"/>
              <a:gd name="connsiteY59" fmla="*/ 5322752 h 6858000"/>
              <a:gd name="connsiteX60" fmla="*/ 6037677 w 6105267"/>
              <a:gd name="connsiteY60" fmla="*/ 5354807 h 6858000"/>
              <a:gd name="connsiteX61" fmla="*/ 6053435 w 6105267"/>
              <a:gd name="connsiteY61" fmla="*/ 5387547 h 6858000"/>
              <a:gd name="connsiteX62" fmla="*/ 6068640 w 6105267"/>
              <a:gd name="connsiteY62" fmla="*/ 5474503 h 6858000"/>
              <a:gd name="connsiteX63" fmla="*/ 6080922 w 6105267"/>
              <a:gd name="connsiteY63" fmla="*/ 5561070 h 6858000"/>
              <a:gd name="connsiteX64" fmla="*/ 6096949 w 6105267"/>
              <a:gd name="connsiteY64" fmla="*/ 5648179 h 6858000"/>
              <a:gd name="connsiteX65" fmla="*/ 6096746 w 6105267"/>
              <a:gd name="connsiteY65" fmla="*/ 5862844 h 6858000"/>
              <a:gd name="connsiteX66" fmla="*/ 6045436 w 6105267"/>
              <a:gd name="connsiteY66" fmla="*/ 6124480 h 6858000"/>
              <a:gd name="connsiteX67" fmla="*/ 6030489 w 6105267"/>
              <a:gd name="connsiteY67" fmla="*/ 6317666 h 6858000"/>
              <a:gd name="connsiteX68" fmla="*/ 6007492 w 6105267"/>
              <a:gd name="connsiteY68" fmla="*/ 6440818 h 6858000"/>
              <a:gd name="connsiteX69" fmla="*/ 6009467 w 6105267"/>
              <a:gd name="connsiteY69" fmla="*/ 6487076 h 6858000"/>
              <a:gd name="connsiteX70" fmla="*/ 5995064 w 6105267"/>
              <a:gd name="connsiteY70" fmla="*/ 6540791 h 6858000"/>
              <a:gd name="connsiteX71" fmla="*/ 5986207 w 6105267"/>
              <a:gd name="connsiteY71" fmla="*/ 6695855 h 6858000"/>
              <a:gd name="connsiteX72" fmla="*/ 5979428 w 6105267"/>
              <a:gd name="connsiteY72" fmla="*/ 6754678 h 6858000"/>
              <a:gd name="connsiteX73" fmla="*/ 5984543 w 6105267"/>
              <a:gd name="connsiteY73" fmla="*/ 6811016 h 6858000"/>
              <a:gd name="connsiteX74" fmla="*/ 5979671 w 6105267"/>
              <a:gd name="connsiteY74" fmla="*/ 6858000 h 6858000"/>
              <a:gd name="connsiteX75" fmla="*/ 0 w 6105267"/>
              <a:gd name="connsiteY75" fmla="*/ 6858000 h 6858000"/>
              <a:gd name="connsiteX76" fmla="*/ 0 w 6105267"/>
              <a:gd name="connsiteY76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18409 w 6105267"/>
              <a:gd name="connsiteY57" fmla="*/ 5227157 h 6858000"/>
              <a:gd name="connsiteX58" fmla="*/ 6036748 w 6105267"/>
              <a:gd name="connsiteY58" fmla="*/ 5322752 h 6858000"/>
              <a:gd name="connsiteX59" fmla="*/ 6037677 w 6105267"/>
              <a:gd name="connsiteY59" fmla="*/ 5354807 h 6858000"/>
              <a:gd name="connsiteX60" fmla="*/ 6053435 w 6105267"/>
              <a:gd name="connsiteY60" fmla="*/ 5387547 h 6858000"/>
              <a:gd name="connsiteX61" fmla="*/ 6068640 w 6105267"/>
              <a:gd name="connsiteY61" fmla="*/ 5474503 h 6858000"/>
              <a:gd name="connsiteX62" fmla="*/ 6080922 w 6105267"/>
              <a:gd name="connsiteY62" fmla="*/ 5561070 h 6858000"/>
              <a:gd name="connsiteX63" fmla="*/ 6096949 w 6105267"/>
              <a:gd name="connsiteY63" fmla="*/ 5648179 h 6858000"/>
              <a:gd name="connsiteX64" fmla="*/ 6096746 w 6105267"/>
              <a:gd name="connsiteY64" fmla="*/ 5862844 h 6858000"/>
              <a:gd name="connsiteX65" fmla="*/ 6045436 w 6105267"/>
              <a:gd name="connsiteY65" fmla="*/ 6124480 h 6858000"/>
              <a:gd name="connsiteX66" fmla="*/ 6030489 w 6105267"/>
              <a:gd name="connsiteY66" fmla="*/ 6317666 h 6858000"/>
              <a:gd name="connsiteX67" fmla="*/ 6007492 w 6105267"/>
              <a:gd name="connsiteY67" fmla="*/ 6440818 h 6858000"/>
              <a:gd name="connsiteX68" fmla="*/ 6009467 w 6105267"/>
              <a:gd name="connsiteY68" fmla="*/ 6487076 h 6858000"/>
              <a:gd name="connsiteX69" fmla="*/ 5995064 w 6105267"/>
              <a:gd name="connsiteY69" fmla="*/ 6540791 h 6858000"/>
              <a:gd name="connsiteX70" fmla="*/ 5986207 w 6105267"/>
              <a:gd name="connsiteY70" fmla="*/ 6695855 h 6858000"/>
              <a:gd name="connsiteX71" fmla="*/ 5979428 w 6105267"/>
              <a:gd name="connsiteY71" fmla="*/ 6754678 h 6858000"/>
              <a:gd name="connsiteX72" fmla="*/ 5984543 w 6105267"/>
              <a:gd name="connsiteY72" fmla="*/ 6811016 h 6858000"/>
              <a:gd name="connsiteX73" fmla="*/ 5979671 w 6105267"/>
              <a:gd name="connsiteY73" fmla="*/ 6858000 h 6858000"/>
              <a:gd name="connsiteX74" fmla="*/ 0 w 6105267"/>
              <a:gd name="connsiteY74" fmla="*/ 6858000 h 6858000"/>
              <a:gd name="connsiteX75" fmla="*/ 0 w 6105267"/>
              <a:gd name="connsiteY75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18409 w 6105267"/>
              <a:gd name="connsiteY57" fmla="*/ 5227157 h 6858000"/>
              <a:gd name="connsiteX58" fmla="*/ 6036748 w 6105267"/>
              <a:gd name="connsiteY58" fmla="*/ 5322752 h 6858000"/>
              <a:gd name="connsiteX59" fmla="*/ 6037677 w 6105267"/>
              <a:gd name="connsiteY59" fmla="*/ 5354807 h 6858000"/>
              <a:gd name="connsiteX60" fmla="*/ 6053435 w 6105267"/>
              <a:gd name="connsiteY60" fmla="*/ 5387547 h 6858000"/>
              <a:gd name="connsiteX61" fmla="*/ 6068640 w 6105267"/>
              <a:gd name="connsiteY61" fmla="*/ 5474503 h 6858000"/>
              <a:gd name="connsiteX62" fmla="*/ 6080922 w 6105267"/>
              <a:gd name="connsiteY62" fmla="*/ 5561070 h 6858000"/>
              <a:gd name="connsiteX63" fmla="*/ 6096949 w 6105267"/>
              <a:gd name="connsiteY63" fmla="*/ 5648179 h 6858000"/>
              <a:gd name="connsiteX64" fmla="*/ 6096746 w 6105267"/>
              <a:gd name="connsiteY64" fmla="*/ 5862844 h 6858000"/>
              <a:gd name="connsiteX65" fmla="*/ 6045436 w 6105267"/>
              <a:gd name="connsiteY65" fmla="*/ 6124480 h 6858000"/>
              <a:gd name="connsiteX66" fmla="*/ 6030489 w 6105267"/>
              <a:gd name="connsiteY66" fmla="*/ 6317666 h 6858000"/>
              <a:gd name="connsiteX67" fmla="*/ 6007492 w 6105267"/>
              <a:gd name="connsiteY67" fmla="*/ 6440818 h 6858000"/>
              <a:gd name="connsiteX68" fmla="*/ 6009467 w 6105267"/>
              <a:gd name="connsiteY68" fmla="*/ 6487076 h 6858000"/>
              <a:gd name="connsiteX69" fmla="*/ 5995064 w 6105267"/>
              <a:gd name="connsiteY69" fmla="*/ 6540791 h 6858000"/>
              <a:gd name="connsiteX70" fmla="*/ 5986207 w 6105267"/>
              <a:gd name="connsiteY70" fmla="*/ 6695855 h 6858000"/>
              <a:gd name="connsiteX71" fmla="*/ 5979428 w 6105267"/>
              <a:gd name="connsiteY71" fmla="*/ 6754678 h 6858000"/>
              <a:gd name="connsiteX72" fmla="*/ 5984543 w 6105267"/>
              <a:gd name="connsiteY72" fmla="*/ 6811016 h 6858000"/>
              <a:gd name="connsiteX73" fmla="*/ 5979671 w 6105267"/>
              <a:gd name="connsiteY73" fmla="*/ 6858000 h 6858000"/>
              <a:gd name="connsiteX74" fmla="*/ 0 w 6105267"/>
              <a:gd name="connsiteY74" fmla="*/ 6858000 h 6858000"/>
              <a:gd name="connsiteX75" fmla="*/ 0 w 6105267"/>
              <a:gd name="connsiteY75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186352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186352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706168 w 6105267"/>
              <a:gd name="connsiteY41" fmla="*/ 3797701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722836 w 6105267"/>
              <a:gd name="connsiteY41" fmla="*/ 3814370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722836 w 6105267"/>
              <a:gd name="connsiteY41" fmla="*/ 3814370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55472 w 6105267"/>
              <a:gd name="connsiteY38" fmla="*/ 3678877 h 6858000"/>
              <a:gd name="connsiteX39" fmla="*/ 5683015 w 6105267"/>
              <a:gd name="connsiteY39" fmla="*/ 3762025 h 6858000"/>
              <a:gd name="connsiteX40" fmla="*/ 5722836 w 6105267"/>
              <a:gd name="connsiteY40" fmla="*/ 3814370 h 6858000"/>
              <a:gd name="connsiteX41" fmla="*/ 5768491 w 6105267"/>
              <a:gd name="connsiteY41" fmla="*/ 3914399 h 6858000"/>
              <a:gd name="connsiteX42" fmla="*/ 5793123 w 6105267"/>
              <a:gd name="connsiteY42" fmla="*/ 3969952 h 6858000"/>
              <a:gd name="connsiteX43" fmla="*/ 5808321 w 6105267"/>
              <a:gd name="connsiteY43" fmla="*/ 3988153 h 6858000"/>
              <a:gd name="connsiteX44" fmla="*/ 5860672 w 6105267"/>
              <a:gd name="connsiteY44" fmla="*/ 4061579 h 6858000"/>
              <a:gd name="connsiteX45" fmla="*/ 5894095 w 6105267"/>
              <a:gd name="connsiteY45" fmla="*/ 4128857 h 6858000"/>
              <a:gd name="connsiteX46" fmla="*/ 5903513 w 6105267"/>
              <a:gd name="connsiteY46" fmla="*/ 4187661 h 6858000"/>
              <a:gd name="connsiteX47" fmla="*/ 5949086 w 6105267"/>
              <a:gd name="connsiteY47" fmla="*/ 4366139 h 6858000"/>
              <a:gd name="connsiteX48" fmla="*/ 5949261 w 6105267"/>
              <a:gd name="connsiteY48" fmla="*/ 4449185 h 6858000"/>
              <a:gd name="connsiteX49" fmla="*/ 5961816 w 6105267"/>
              <a:gd name="connsiteY49" fmla="*/ 4494562 h 6858000"/>
              <a:gd name="connsiteX50" fmla="*/ 5998138 w 6105267"/>
              <a:gd name="connsiteY50" fmla="*/ 4697518 h 6858000"/>
              <a:gd name="connsiteX51" fmla="*/ 6007819 w 6105267"/>
              <a:gd name="connsiteY51" fmla="*/ 4858148 h 6858000"/>
              <a:gd name="connsiteX52" fmla="*/ 6007749 w 6105267"/>
              <a:gd name="connsiteY52" fmla="*/ 4964715 h 6858000"/>
              <a:gd name="connsiteX53" fmla="*/ 6005269 w 6105267"/>
              <a:gd name="connsiteY53" fmla="*/ 5150567 h 6858000"/>
              <a:gd name="connsiteX54" fmla="*/ 6001127 w 6105267"/>
              <a:gd name="connsiteY54" fmla="*/ 5164609 h 6858000"/>
              <a:gd name="connsiteX55" fmla="*/ 5998514 w 6105267"/>
              <a:gd name="connsiteY55" fmla="*/ 5189673 h 6858000"/>
              <a:gd name="connsiteX56" fmla="*/ 6036748 w 6105267"/>
              <a:gd name="connsiteY56" fmla="*/ 5322752 h 6858000"/>
              <a:gd name="connsiteX57" fmla="*/ 6037677 w 6105267"/>
              <a:gd name="connsiteY57" fmla="*/ 5354807 h 6858000"/>
              <a:gd name="connsiteX58" fmla="*/ 6053435 w 6105267"/>
              <a:gd name="connsiteY58" fmla="*/ 5387547 h 6858000"/>
              <a:gd name="connsiteX59" fmla="*/ 6068640 w 6105267"/>
              <a:gd name="connsiteY59" fmla="*/ 5474503 h 6858000"/>
              <a:gd name="connsiteX60" fmla="*/ 6080922 w 6105267"/>
              <a:gd name="connsiteY60" fmla="*/ 5561070 h 6858000"/>
              <a:gd name="connsiteX61" fmla="*/ 6096949 w 6105267"/>
              <a:gd name="connsiteY61" fmla="*/ 5648179 h 6858000"/>
              <a:gd name="connsiteX62" fmla="*/ 6096746 w 6105267"/>
              <a:gd name="connsiteY62" fmla="*/ 5862844 h 6858000"/>
              <a:gd name="connsiteX63" fmla="*/ 6045436 w 6105267"/>
              <a:gd name="connsiteY63" fmla="*/ 6124480 h 6858000"/>
              <a:gd name="connsiteX64" fmla="*/ 6030489 w 6105267"/>
              <a:gd name="connsiteY64" fmla="*/ 6317666 h 6858000"/>
              <a:gd name="connsiteX65" fmla="*/ 6007492 w 6105267"/>
              <a:gd name="connsiteY65" fmla="*/ 6440818 h 6858000"/>
              <a:gd name="connsiteX66" fmla="*/ 6009467 w 6105267"/>
              <a:gd name="connsiteY66" fmla="*/ 6487076 h 6858000"/>
              <a:gd name="connsiteX67" fmla="*/ 5995064 w 6105267"/>
              <a:gd name="connsiteY67" fmla="*/ 6540791 h 6858000"/>
              <a:gd name="connsiteX68" fmla="*/ 5986207 w 6105267"/>
              <a:gd name="connsiteY68" fmla="*/ 6695855 h 6858000"/>
              <a:gd name="connsiteX69" fmla="*/ 5979428 w 6105267"/>
              <a:gd name="connsiteY69" fmla="*/ 6754678 h 6858000"/>
              <a:gd name="connsiteX70" fmla="*/ 5984543 w 6105267"/>
              <a:gd name="connsiteY70" fmla="*/ 6811016 h 6858000"/>
              <a:gd name="connsiteX71" fmla="*/ 5979671 w 6105267"/>
              <a:gd name="connsiteY71" fmla="*/ 6858000 h 6858000"/>
              <a:gd name="connsiteX72" fmla="*/ 0 w 6105267"/>
              <a:gd name="connsiteY72" fmla="*/ 6858000 h 6858000"/>
              <a:gd name="connsiteX73" fmla="*/ 0 w 6105267"/>
              <a:gd name="connsiteY73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20805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30926 w 6105267"/>
              <a:gd name="connsiteY36" fmla="*/ 3564605 h 6858000"/>
              <a:gd name="connsiteX37" fmla="*/ 5597750 w 6105267"/>
              <a:gd name="connsiteY37" fmla="*/ 3520805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30926 w 6105267"/>
              <a:gd name="connsiteY36" fmla="*/ 3564605 h 6858000"/>
              <a:gd name="connsiteX37" fmla="*/ 5614055 w 6105267"/>
              <a:gd name="connsiteY37" fmla="*/ 3560779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30926 w 6105267"/>
              <a:gd name="connsiteY36" fmla="*/ 3564605 h 6858000"/>
              <a:gd name="connsiteX37" fmla="*/ 5614055 w 6105267"/>
              <a:gd name="connsiteY37" fmla="*/ 3560779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2069 w 6105267"/>
              <a:gd name="connsiteY36" fmla="*/ 3514638 h 6858000"/>
              <a:gd name="connsiteX37" fmla="*/ 5614055 w 6105267"/>
              <a:gd name="connsiteY37" fmla="*/ 3560779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05267" h="6858000">
                <a:moveTo>
                  <a:pt x="0" y="0"/>
                </a:moveTo>
                <a:lnTo>
                  <a:pt x="4965888" y="0"/>
                </a:lnTo>
                <a:lnTo>
                  <a:pt x="4967767" y="7930"/>
                </a:lnTo>
                <a:cubicBezTo>
                  <a:pt x="4971201" y="21562"/>
                  <a:pt x="4974810" y="33728"/>
                  <a:pt x="4979444" y="43921"/>
                </a:cubicBezTo>
                <a:cubicBezTo>
                  <a:pt x="5002155" y="108089"/>
                  <a:pt x="5039453" y="125421"/>
                  <a:pt x="5075458" y="264355"/>
                </a:cubicBezTo>
                <a:cubicBezTo>
                  <a:pt x="5080172" y="263373"/>
                  <a:pt x="5084375" y="273006"/>
                  <a:pt x="5081175" y="277448"/>
                </a:cubicBezTo>
                <a:cubicBezTo>
                  <a:pt x="5078869" y="356637"/>
                  <a:pt x="5109899" y="337879"/>
                  <a:pt x="5097011" y="355616"/>
                </a:cubicBezTo>
                <a:cubicBezTo>
                  <a:pt x="5108982" y="393897"/>
                  <a:pt x="5123954" y="442245"/>
                  <a:pt x="5153000" y="507134"/>
                </a:cubicBezTo>
                <a:cubicBezTo>
                  <a:pt x="5159130" y="542272"/>
                  <a:pt x="5172528" y="570912"/>
                  <a:pt x="5171282" y="602071"/>
                </a:cubicBezTo>
                <a:cubicBezTo>
                  <a:pt x="5177290" y="647968"/>
                  <a:pt x="5183528" y="639882"/>
                  <a:pt x="5189051" y="782518"/>
                </a:cubicBezTo>
                <a:cubicBezTo>
                  <a:pt x="5196533" y="819747"/>
                  <a:pt x="5211748" y="856581"/>
                  <a:pt x="5218707" y="886387"/>
                </a:cubicBezTo>
                <a:cubicBezTo>
                  <a:pt x="5222103" y="910651"/>
                  <a:pt x="5224626" y="881734"/>
                  <a:pt x="5221281" y="920873"/>
                </a:cubicBezTo>
                <a:cubicBezTo>
                  <a:pt x="5216226" y="962348"/>
                  <a:pt x="5227328" y="1047212"/>
                  <a:pt x="5201018" y="1095027"/>
                </a:cubicBezTo>
                <a:cubicBezTo>
                  <a:pt x="5195677" y="1140464"/>
                  <a:pt x="5205610" y="1173951"/>
                  <a:pt x="5205902" y="1203021"/>
                </a:cubicBezTo>
                <a:cubicBezTo>
                  <a:pt x="5207939" y="1240877"/>
                  <a:pt x="5220231" y="1264849"/>
                  <a:pt x="5207532" y="1278975"/>
                </a:cubicBezTo>
                <a:cubicBezTo>
                  <a:pt x="5213654" y="1306391"/>
                  <a:pt x="5220794" y="1339415"/>
                  <a:pt x="5225968" y="1357994"/>
                </a:cubicBezTo>
                <a:cubicBezTo>
                  <a:pt x="5235560" y="1363307"/>
                  <a:pt x="5224941" y="1377158"/>
                  <a:pt x="5226675" y="1385685"/>
                </a:cubicBezTo>
                <a:cubicBezTo>
                  <a:pt x="5235522" y="1394562"/>
                  <a:pt x="5242140" y="1429309"/>
                  <a:pt x="5237226" y="1441327"/>
                </a:cubicBezTo>
                <a:lnTo>
                  <a:pt x="5255653" y="1524712"/>
                </a:lnTo>
                <a:lnTo>
                  <a:pt x="5263491" y="1642938"/>
                </a:lnTo>
                <a:cubicBezTo>
                  <a:pt x="5233312" y="1645260"/>
                  <a:pt x="5283758" y="1680689"/>
                  <a:pt x="5256552" y="1672509"/>
                </a:cubicBezTo>
                <a:cubicBezTo>
                  <a:pt x="5263439" y="1704194"/>
                  <a:pt x="5241186" y="1762238"/>
                  <a:pt x="5264549" y="1837572"/>
                </a:cubicBezTo>
                <a:cubicBezTo>
                  <a:pt x="5255047" y="1894025"/>
                  <a:pt x="5279958" y="1903508"/>
                  <a:pt x="5255696" y="1953770"/>
                </a:cubicBezTo>
                <a:cubicBezTo>
                  <a:pt x="5254497" y="2018939"/>
                  <a:pt x="5251158" y="2034824"/>
                  <a:pt x="5252592" y="2092210"/>
                </a:cubicBezTo>
                <a:cubicBezTo>
                  <a:pt x="5251660" y="2141443"/>
                  <a:pt x="5257478" y="2177466"/>
                  <a:pt x="5257248" y="2203922"/>
                </a:cubicBezTo>
                <a:lnTo>
                  <a:pt x="5262551" y="2288050"/>
                </a:lnTo>
                <a:cubicBezTo>
                  <a:pt x="5267437" y="2336348"/>
                  <a:pt x="5279466" y="2334639"/>
                  <a:pt x="5293877" y="2368649"/>
                </a:cubicBezTo>
                <a:lnTo>
                  <a:pt x="5311338" y="2404034"/>
                </a:lnTo>
                <a:cubicBezTo>
                  <a:pt x="5310997" y="2405674"/>
                  <a:pt x="5338704" y="2463412"/>
                  <a:pt x="5338366" y="2465052"/>
                </a:cubicBezTo>
                <a:cubicBezTo>
                  <a:pt x="5342744" y="2497318"/>
                  <a:pt x="5359740" y="2532873"/>
                  <a:pt x="5371263" y="2586413"/>
                </a:cubicBezTo>
                <a:cubicBezTo>
                  <a:pt x="5361911" y="2605414"/>
                  <a:pt x="5395423" y="2719664"/>
                  <a:pt x="5407503" y="2786290"/>
                </a:cubicBezTo>
                <a:cubicBezTo>
                  <a:pt x="5407454" y="2786708"/>
                  <a:pt x="5407404" y="2787125"/>
                  <a:pt x="5407356" y="2787545"/>
                </a:cubicBezTo>
                <a:cubicBezTo>
                  <a:pt x="5433437" y="2813691"/>
                  <a:pt x="5432314" y="2814723"/>
                  <a:pt x="5448870" y="2838305"/>
                </a:cubicBezTo>
                <a:cubicBezTo>
                  <a:pt x="5464968" y="2894270"/>
                  <a:pt x="5454425" y="2918525"/>
                  <a:pt x="5503944" y="3123335"/>
                </a:cubicBezTo>
                <a:cubicBezTo>
                  <a:pt x="5512347" y="3181628"/>
                  <a:pt x="5512245" y="3208390"/>
                  <a:pt x="5525532" y="3258473"/>
                </a:cubicBezTo>
                <a:cubicBezTo>
                  <a:pt x="5539834" y="3322326"/>
                  <a:pt x="5576402" y="3407674"/>
                  <a:pt x="5589758" y="3453699"/>
                </a:cubicBezTo>
                <a:cubicBezTo>
                  <a:pt x="5570147" y="3490668"/>
                  <a:pt x="5591299" y="3454351"/>
                  <a:pt x="5592069" y="3514638"/>
                </a:cubicBezTo>
                <a:lnTo>
                  <a:pt x="5614055" y="3560779"/>
                </a:lnTo>
                <a:cubicBezTo>
                  <a:pt x="5642477" y="3636744"/>
                  <a:pt x="5634212" y="3552814"/>
                  <a:pt x="5683015" y="3762025"/>
                </a:cubicBezTo>
                <a:cubicBezTo>
                  <a:pt x="5687021" y="3766429"/>
                  <a:pt x="5717920" y="3810691"/>
                  <a:pt x="5722836" y="3814370"/>
                </a:cubicBezTo>
                <a:lnTo>
                  <a:pt x="5768491" y="3914399"/>
                </a:lnTo>
                <a:cubicBezTo>
                  <a:pt x="5768399" y="3927909"/>
                  <a:pt x="5782052" y="3965459"/>
                  <a:pt x="5793123" y="3969952"/>
                </a:cubicBezTo>
                <a:cubicBezTo>
                  <a:pt x="5797717" y="3977244"/>
                  <a:pt x="5797864" y="3987352"/>
                  <a:pt x="5808321" y="3988153"/>
                </a:cubicBezTo>
                <a:cubicBezTo>
                  <a:pt x="5819579" y="4003424"/>
                  <a:pt x="5841613" y="4014315"/>
                  <a:pt x="5860672" y="4061579"/>
                </a:cubicBezTo>
                <a:cubicBezTo>
                  <a:pt x="5872084" y="4080468"/>
                  <a:pt x="5865523" y="4095937"/>
                  <a:pt x="5894095" y="4128857"/>
                </a:cubicBezTo>
                <a:lnTo>
                  <a:pt x="5903513" y="4187661"/>
                </a:lnTo>
                <a:cubicBezTo>
                  <a:pt x="5912281" y="4237527"/>
                  <a:pt x="5929555" y="4191583"/>
                  <a:pt x="5949086" y="4366139"/>
                </a:cubicBezTo>
                <a:cubicBezTo>
                  <a:pt x="5948498" y="4373973"/>
                  <a:pt x="5947179" y="4442831"/>
                  <a:pt x="5949261" y="4449185"/>
                </a:cubicBezTo>
                <a:lnTo>
                  <a:pt x="5961816" y="4494562"/>
                </a:lnTo>
                <a:cubicBezTo>
                  <a:pt x="5969962" y="4535951"/>
                  <a:pt x="5978352" y="4666880"/>
                  <a:pt x="5998138" y="4697518"/>
                </a:cubicBezTo>
                <a:cubicBezTo>
                  <a:pt x="6005688" y="4743028"/>
                  <a:pt x="6006217" y="4813615"/>
                  <a:pt x="6007819" y="4858148"/>
                </a:cubicBezTo>
                <a:cubicBezTo>
                  <a:pt x="6006852" y="4913684"/>
                  <a:pt x="6011369" y="4918877"/>
                  <a:pt x="6007749" y="4964715"/>
                </a:cubicBezTo>
                <a:cubicBezTo>
                  <a:pt x="6006922" y="5026666"/>
                  <a:pt x="6006096" y="5088616"/>
                  <a:pt x="6005269" y="5150567"/>
                </a:cubicBezTo>
                <a:lnTo>
                  <a:pt x="6001127" y="5164609"/>
                </a:lnTo>
                <a:lnTo>
                  <a:pt x="5998514" y="5189673"/>
                </a:lnTo>
                <a:lnTo>
                  <a:pt x="6036748" y="5322752"/>
                </a:lnTo>
                <a:cubicBezTo>
                  <a:pt x="6037058" y="5333437"/>
                  <a:pt x="6037367" y="5344122"/>
                  <a:pt x="6037677" y="5354807"/>
                </a:cubicBezTo>
                <a:lnTo>
                  <a:pt x="6053435" y="5387547"/>
                </a:lnTo>
                <a:cubicBezTo>
                  <a:pt x="6058595" y="5407496"/>
                  <a:pt x="6064059" y="5445583"/>
                  <a:pt x="6068640" y="5474503"/>
                </a:cubicBezTo>
                <a:cubicBezTo>
                  <a:pt x="6065387" y="5502156"/>
                  <a:pt x="6077015" y="5529097"/>
                  <a:pt x="6080922" y="5561070"/>
                </a:cubicBezTo>
                <a:cubicBezTo>
                  <a:pt x="6069952" y="5593856"/>
                  <a:pt x="6092872" y="5614018"/>
                  <a:pt x="6096949" y="5648179"/>
                </a:cubicBezTo>
                <a:cubicBezTo>
                  <a:pt x="6121811" y="5715144"/>
                  <a:pt x="6081535" y="5799438"/>
                  <a:pt x="6096746" y="5862844"/>
                </a:cubicBezTo>
                <a:cubicBezTo>
                  <a:pt x="6088161" y="5942227"/>
                  <a:pt x="6066798" y="6084395"/>
                  <a:pt x="6045436" y="6124480"/>
                </a:cubicBezTo>
                <a:cubicBezTo>
                  <a:pt x="6035300" y="6187952"/>
                  <a:pt x="6042671" y="6255420"/>
                  <a:pt x="6030489" y="6317666"/>
                </a:cubicBezTo>
                <a:cubicBezTo>
                  <a:pt x="5997800" y="6359855"/>
                  <a:pt x="6026490" y="6389009"/>
                  <a:pt x="6007492" y="6440818"/>
                </a:cubicBezTo>
                <a:cubicBezTo>
                  <a:pt x="6032870" y="6477306"/>
                  <a:pt x="6007936" y="6454949"/>
                  <a:pt x="6009467" y="6487076"/>
                </a:cubicBezTo>
                <a:cubicBezTo>
                  <a:pt x="6007396" y="6503737"/>
                  <a:pt x="5997257" y="6531311"/>
                  <a:pt x="5995064" y="6540791"/>
                </a:cubicBezTo>
                <a:lnTo>
                  <a:pt x="5986207" y="6695855"/>
                </a:lnTo>
                <a:cubicBezTo>
                  <a:pt x="5979276" y="6706164"/>
                  <a:pt x="5972094" y="6743953"/>
                  <a:pt x="5979428" y="6754678"/>
                </a:cubicBezTo>
                <a:cubicBezTo>
                  <a:pt x="5979151" y="6773871"/>
                  <a:pt x="5984503" y="6793796"/>
                  <a:pt x="5984543" y="6811016"/>
                </a:cubicBezTo>
                <a:cubicBezTo>
                  <a:pt x="5983922" y="6824242"/>
                  <a:pt x="6007010" y="6838446"/>
                  <a:pt x="597967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6627E-A6B3-FB7D-A028-8374724A1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5399"/>
            <a:ext cx="5932714" cy="3258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Module 1: Let’s share</a:t>
            </a:r>
          </a:p>
        </p:txBody>
      </p:sp>
    </p:spTree>
    <p:extLst>
      <p:ext uri="{BB962C8B-B14F-4D97-AF65-F5344CB8AC3E}">
        <p14:creationId xmlns:p14="http://schemas.microsoft.com/office/powerpoint/2010/main" val="174343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DB1B9-5578-12A9-652C-7862F8B14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Discussion about Module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721EE-ABF3-B9CF-30DB-28F9DD707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Module 2 is on </a:t>
            </a:r>
            <a:r>
              <a:rPr lang="en-US" sz="2400" dirty="0">
                <a:solidFill>
                  <a:srgbClr val="FFFF00"/>
                </a:solidFill>
              </a:rPr>
              <a:t>Reducing Microaggressions</a:t>
            </a:r>
          </a:p>
          <a:p>
            <a:r>
              <a:rPr lang="en-US" sz="2400" dirty="0"/>
              <a:t>Take 5 to 10 minutes to share:</a:t>
            </a:r>
          </a:p>
          <a:p>
            <a:pPr lvl="1"/>
            <a:r>
              <a:rPr lang="en-US" sz="2000" dirty="0"/>
              <a:t>What stands out to you in this module</a:t>
            </a:r>
          </a:p>
          <a:p>
            <a:pPr lvl="1"/>
            <a:r>
              <a:rPr lang="en-US" sz="2000" dirty="0"/>
              <a:t>What you do (or are planning to do/change) in your practice and why</a:t>
            </a:r>
          </a:p>
          <a:p>
            <a:pPr lvl="1"/>
            <a:r>
              <a:rPr lang="en-US" sz="2000" dirty="0"/>
              <a:t>What is missing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86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F32ACB-37F7-4E27-BDBC-67A94864F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9E94DB4A-CC4A-F297-2DA6-E23AC0D5A7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5445" b="10144"/>
          <a:stretch/>
        </p:blipFill>
        <p:spPr>
          <a:xfrm>
            <a:off x="20" y="-5732"/>
            <a:ext cx="12191980" cy="68694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46391D-5DF8-4E8B-856D-1E0A178C3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09269" y="375267"/>
            <a:ext cx="6869465" cy="6096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4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3D3A9B8-C548-4A61-882F-0D6296319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246555" y="0"/>
            <a:ext cx="1945441" cy="6858000"/>
          </a:xfrm>
          <a:custGeom>
            <a:avLst/>
            <a:gdLst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57645 w 1605470"/>
              <a:gd name="connsiteY188" fmla="*/ 474761 h 6858000"/>
              <a:gd name="connsiteX189" fmla="*/ 201693 w 1605470"/>
              <a:gd name="connsiteY189" fmla="*/ 469651 h 6858000"/>
              <a:gd name="connsiteX190" fmla="*/ 195012 w 1605470"/>
              <a:gd name="connsiteY190" fmla="*/ 448559 h 6858000"/>
              <a:gd name="connsiteX191" fmla="*/ 201434 w 1605470"/>
              <a:gd name="connsiteY191" fmla="*/ 441529 h 6858000"/>
              <a:gd name="connsiteX192" fmla="*/ 200655 w 1605470"/>
              <a:gd name="connsiteY192" fmla="*/ 428927 h 6858000"/>
              <a:gd name="connsiteX193" fmla="*/ 190059 w 1605470"/>
              <a:gd name="connsiteY193" fmla="*/ 430161 h 6858000"/>
              <a:gd name="connsiteX194" fmla="*/ 184450 w 1605470"/>
              <a:gd name="connsiteY194" fmla="*/ 396240 h 6858000"/>
              <a:gd name="connsiteX195" fmla="*/ 146196 w 1605470"/>
              <a:gd name="connsiteY195" fmla="*/ 358810 h 6858000"/>
              <a:gd name="connsiteX196" fmla="*/ 124571 w 1605470"/>
              <a:gd name="connsiteY196" fmla="*/ 302178 h 6858000"/>
              <a:gd name="connsiteX197" fmla="*/ 103243 w 1605470"/>
              <a:gd name="connsiteY197" fmla="*/ 211375 h 6858000"/>
              <a:gd name="connsiteX198" fmla="*/ 94571 w 1605470"/>
              <a:gd name="connsiteY198" fmla="*/ 184179 h 6858000"/>
              <a:gd name="connsiteX199" fmla="*/ 13437 w 1605470"/>
              <a:gd name="connsiteY199" fmla="*/ 19287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01693 w 1605470"/>
              <a:gd name="connsiteY188" fmla="*/ 469651 h 6858000"/>
              <a:gd name="connsiteX189" fmla="*/ 195012 w 1605470"/>
              <a:gd name="connsiteY189" fmla="*/ 448559 h 6858000"/>
              <a:gd name="connsiteX190" fmla="*/ 201434 w 1605470"/>
              <a:gd name="connsiteY190" fmla="*/ 441529 h 6858000"/>
              <a:gd name="connsiteX191" fmla="*/ 200655 w 1605470"/>
              <a:gd name="connsiteY191" fmla="*/ 428927 h 6858000"/>
              <a:gd name="connsiteX192" fmla="*/ 190059 w 1605470"/>
              <a:gd name="connsiteY192" fmla="*/ 430161 h 6858000"/>
              <a:gd name="connsiteX193" fmla="*/ 184450 w 1605470"/>
              <a:gd name="connsiteY193" fmla="*/ 396240 h 6858000"/>
              <a:gd name="connsiteX194" fmla="*/ 146196 w 1605470"/>
              <a:gd name="connsiteY194" fmla="*/ 358810 h 6858000"/>
              <a:gd name="connsiteX195" fmla="*/ 124571 w 1605470"/>
              <a:gd name="connsiteY195" fmla="*/ 302178 h 6858000"/>
              <a:gd name="connsiteX196" fmla="*/ 103243 w 1605470"/>
              <a:gd name="connsiteY196" fmla="*/ 211375 h 6858000"/>
              <a:gd name="connsiteX197" fmla="*/ 94571 w 1605470"/>
              <a:gd name="connsiteY197" fmla="*/ 184179 h 6858000"/>
              <a:gd name="connsiteX198" fmla="*/ 13437 w 1605470"/>
              <a:gd name="connsiteY198" fmla="*/ 19287 h 6858000"/>
              <a:gd name="connsiteX199" fmla="*/ 0 w 1605470"/>
              <a:gd name="connsiteY19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613412 w 1605470"/>
              <a:gd name="connsiteY132" fmla="*/ 2731184 h 6858000"/>
              <a:gd name="connsiteX133" fmla="*/ 555080 w 1605470"/>
              <a:gd name="connsiteY133" fmla="*/ 2538816 h 6858000"/>
              <a:gd name="connsiteX134" fmla="*/ 551827 w 1605470"/>
              <a:gd name="connsiteY134" fmla="*/ 2485734 h 6858000"/>
              <a:gd name="connsiteX135" fmla="*/ 525179 w 1605470"/>
              <a:gd name="connsiteY135" fmla="*/ 2447068 h 6858000"/>
              <a:gd name="connsiteX136" fmla="*/ 529511 w 1605470"/>
              <a:gd name="connsiteY136" fmla="*/ 2425819 h 6858000"/>
              <a:gd name="connsiteX137" fmla="*/ 530521 w 1605470"/>
              <a:gd name="connsiteY137" fmla="*/ 2422066 h 6858000"/>
              <a:gd name="connsiteX138" fmla="*/ 528878 w 1605470"/>
              <a:gd name="connsiteY138" fmla="*/ 2408971 h 6858000"/>
              <a:gd name="connsiteX139" fmla="*/ 535510 w 1605470"/>
              <a:gd name="connsiteY139" fmla="*/ 2402874 h 6858000"/>
              <a:gd name="connsiteX140" fmla="*/ 538122 w 1605470"/>
              <a:gd name="connsiteY140" fmla="*/ 2381443 h 6858000"/>
              <a:gd name="connsiteX141" fmla="*/ 533116 w 1605470"/>
              <a:gd name="connsiteY141" fmla="*/ 2358011 h 6858000"/>
              <a:gd name="connsiteX142" fmla="*/ 501423 w 1605470"/>
              <a:gd name="connsiteY142" fmla="*/ 2249479 h 6858000"/>
              <a:gd name="connsiteX143" fmla="*/ 486968 w 1605470"/>
              <a:gd name="connsiteY143" fmla="*/ 2182937 h 6858000"/>
              <a:gd name="connsiteX144" fmla="*/ 488555 w 1605470"/>
              <a:gd name="connsiteY144" fmla="*/ 2155135 h 6858000"/>
              <a:gd name="connsiteX145" fmla="*/ 486013 w 1605470"/>
              <a:gd name="connsiteY145" fmla="*/ 2118008 h 6858000"/>
              <a:gd name="connsiteX146" fmla="*/ 487006 w 1605470"/>
              <a:gd name="connsiteY146" fmla="*/ 2050531 h 6858000"/>
              <a:gd name="connsiteX147" fmla="*/ 478812 w 1605470"/>
              <a:gd name="connsiteY147" fmla="*/ 1963269 h 6858000"/>
              <a:gd name="connsiteX148" fmla="*/ 442619 w 1605470"/>
              <a:gd name="connsiteY148" fmla="*/ 1910499 h 6858000"/>
              <a:gd name="connsiteX149" fmla="*/ 446785 w 1605470"/>
              <a:gd name="connsiteY149" fmla="*/ 1903212 h 6858000"/>
              <a:gd name="connsiteX150" fmla="*/ 436547 w 1605470"/>
              <a:gd name="connsiteY150" fmla="*/ 1861531 h 6858000"/>
              <a:gd name="connsiteX151" fmla="*/ 364290 w 1605470"/>
              <a:gd name="connsiteY151" fmla="*/ 1728772 h 6858000"/>
              <a:gd name="connsiteX152" fmla="*/ 345287 w 1605470"/>
              <a:gd name="connsiteY152" fmla="*/ 1646953 h 6858000"/>
              <a:gd name="connsiteX153" fmla="*/ 344412 w 1605470"/>
              <a:gd name="connsiteY153" fmla="*/ 1615777 h 6858000"/>
              <a:gd name="connsiteX154" fmla="*/ 342578 w 1605470"/>
              <a:gd name="connsiteY154" fmla="*/ 1563678 h 6858000"/>
              <a:gd name="connsiteX155" fmla="*/ 355658 w 1605470"/>
              <a:gd name="connsiteY155" fmla="*/ 1519474 h 6858000"/>
              <a:gd name="connsiteX156" fmla="*/ 348400 w 1605470"/>
              <a:gd name="connsiteY156" fmla="*/ 1477995 h 6858000"/>
              <a:gd name="connsiteX157" fmla="*/ 328025 w 1605470"/>
              <a:gd name="connsiteY157" fmla="*/ 1475165 h 6858000"/>
              <a:gd name="connsiteX158" fmla="*/ 326326 w 1605470"/>
              <a:gd name="connsiteY158" fmla="*/ 1428585 h 6858000"/>
              <a:gd name="connsiteX159" fmla="*/ 325799 w 1605470"/>
              <a:gd name="connsiteY159" fmla="*/ 1357181 h 6858000"/>
              <a:gd name="connsiteX160" fmla="*/ 320507 w 1605470"/>
              <a:gd name="connsiteY160" fmla="*/ 1347099 h 6858000"/>
              <a:gd name="connsiteX161" fmla="*/ 335347 w 1605470"/>
              <a:gd name="connsiteY161" fmla="*/ 1334233 h 6858000"/>
              <a:gd name="connsiteX162" fmla="*/ 342792 w 1605470"/>
              <a:gd name="connsiteY162" fmla="*/ 1307086 h 6858000"/>
              <a:gd name="connsiteX163" fmla="*/ 343980 w 1605470"/>
              <a:gd name="connsiteY163" fmla="*/ 1189033 h 6858000"/>
              <a:gd name="connsiteX164" fmla="*/ 348665 w 1605470"/>
              <a:gd name="connsiteY164" fmla="*/ 1168288 h 6858000"/>
              <a:gd name="connsiteX165" fmla="*/ 340947 w 1605470"/>
              <a:gd name="connsiteY165" fmla="*/ 1142577 h 6858000"/>
              <a:gd name="connsiteX166" fmla="*/ 330253 w 1605470"/>
              <a:gd name="connsiteY166" fmla="*/ 1088484 h 6858000"/>
              <a:gd name="connsiteX167" fmla="*/ 314647 w 1605470"/>
              <a:gd name="connsiteY167" fmla="*/ 1053424 h 6858000"/>
              <a:gd name="connsiteX168" fmla="*/ 322906 w 1605470"/>
              <a:gd name="connsiteY168" fmla="*/ 1044367 h 6858000"/>
              <a:gd name="connsiteX169" fmla="*/ 326818 w 1605470"/>
              <a:gd name="connsiteY169" fmla="*/ 1022828 h 6858000"/>
              <a:gd name="connsiteX170" fmla="*/ 320445 w 1605470"/>
              <a:gd name="connsiteY170" fmla="*/ 932283 h 6858000"/>
              <a:gd name="connsiteX171" fmla="*/ 322681 w 1605470"/>
              <a:gd name="connsiteY171" fmla="*/ 915925 h 6858000"/>
              <a:gd name="connsiteX172" fmla="*/ 315310 w 1605470"/>
              <a:gd name="connsiteY172" fmla="*/ 896999 h 6858000"/>
              <a:gd name="connsiteX173" fmla="*/ 284718 w 1605470"/>
              <a:gd name="connsiteY173" fmla="*/ 821517 h 6858000"/>
              <a:gd name="connsiteX174" fmla="*/ 270682 w 1605470"/>
              <a:gd name="connsiteY174" fmla="*/ 786519 h 6858000"/>
              <a:gd name="connsiteX175" fmla="*/ 265483 w 1605470"/>
              <a:gd name="connsiteY175" fmla="*/ 784963 h 6858000"/>
              <a:gd name="connsiteX176" fmla="*/ 270939 w 1605470"/>
              <a:gd name="connsiteY176" fmla="*/ 776648 h 6858000"/>
              <a:gd name="connsiteX177" fmla="*/ 263668 w 1605470"/>
              <a:gd name="connsiteY177" fmla="*/ 751353 h 6858000"/>
              <a:gd name="connsiteX178" fmla="*/ 254540 w 1605470"/>
              <a:gd name="connsiteY178" fmla="*/ 741965 h 6858000"/>
              <a:gd name="connsiteX179" fmla="*/ 252501 w 1605470"/>
              <a:gd name="connsiteY179" fmla="*/ 724635 h 6858000"/>
              <a:gd name="connsiteX180" fmla="*/ 248897 w 1605470"/>
              <a:gd name="connsiteY180" fmla="*/ 681659 h 6858000"/>
              <a:gd name="connsiteX181" fmla="*/ 234316 w 1605470"/>
              <a:gd name="connsiteY181" fmla="*/ 635218 h 6858000"/>
              <a:gd name="connsiteX182" fmla="*/ 239327 w 1605470"/>
              <a:gd name="connsiteY182" fmla="*/ 613763 h 6858000"/>
              <a:gd name="connsiteX183" fmla="*/ 225269 w 1605470"/>
              <a:gd name="connsiteY183" fmla="*/ 598582 h 6858000"/>
              <a:gd name="connsiteX184" fmla="*/ 224950 w 1605470"/>
              <a:gd name="connsiteY184" fmla="*/ 576846 h 6858000"/>
              <a:gd name="connsiteX185" fmla="*/ 204632 w 1605470"/>
              <a:gd name="connsiteY185" fmla="*/ 553868 h 6858000"/>
              <a:gd name="connsiteX186" fmla="*/ 239317 w 1605470"/>
              <a:gd name="connsiteY186" fmla="*/ 517614 h 6858000"/>
              <a:gd name="connsiteX187" fmla="*/ 201693 w 1605470"/>
              <a:gd name="connsiteY187" fmla="*/ 469651 h 6858000"/>
              <a:gd name="connsiteX188" fmla="*/ 195012 w 1605470"/>
              <a:gd name="connsiteY188" fmla="*/ 448559 h 6858000"/>
              <a:gd name="connsiteX189" fmla="*/ 201434 w 1605470"/>
              <a:gd name="connsiteY189" fmla="*/ 441529 h 6858000"/>
              <a:gd name="connsiteX190" fmla="*/ 200655 w 1605470"/>
              <a:gd name="connsiteY190" fmla="*/ 428927 h 6858000"/>
              <a:gd name="connsiteX191" fmla="*/ 190059 w 1605470"/>
              <a:gd name="connsiteY191" fmla="*/ 430161 h 6858000"/>
              <a:gd name="connsiteX192" fmla="*/ 184450 w 1605470"/>
              <a:gd name="connsiteY192" fmla="*/ 396240 h 6858000"/>
              <a:gd name="connsiteX193" fmla="*/ 146196 w 1605470"/>
              <a:gd name="connsiteY193" fmla="*/ 358810 h 6858000"/>
              <a:gd name="connsiteX194" fmla="*/ 124571 w 1605470"/>
              <a:gd name="connsiteY194" fmla="*/ 302178 h 6858000"/>
              <a:gd name="connsiteX195" fmla="*/ 103243 w 1605470"/>
              <a:gd name="connsiteY195" fmla="*/ 211375 h 6858000"/>
              <a:gd name="connsiteX196" fmla="*/ 94571 w 1605470"/>
              <a:gd name="connsiteY196" fmla="*/ 184179 h 6858000"/>
              <a:gd name="connsiteX197" fmla="*/ 13437 w 1605470"/>
              <a:gd name="connsiteY197" fmla="*/ 19287 h 6858000"/>
              <a:gd name="connsiteX198" fmla="*/ 0 w 1605470"/>
              <a:gd name="connsiteY19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13412 w 1605470"/>
              <a:gd name="connsiteY131" fmla="*/ 2731184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63668 w 1605470"/>
              <a:gd name="connsiteY175" fmla="*/ 751353 h 6858000"/>
              <a:gd name="connsiteX176" fmla="*/ 254540 w 1605470"/>
              <a:gd name="connsiteY176" fmla="*/ 741965 h 6858000"/>
              <a:gd name="connsiteX177" fmla="*/ 252501 w 1605470"/>
              <a:gd name="connsiteY177" fmla="*/ 724635 h 6858000"/>
              <a:gd name="connsiteX178" fmla="*/ 248897 w 1605470"/>
              <a:gd name="connsiteY178" fmla="*/ 681659 h 6858000"/>
              <a:gd name="connsiteX179" fmla="*/ 234316 w 1605470"/>
              <a:gd name="connsiteY179" fmla="*/ 635218 h 6858000"/>
              <a:gd name="connsiteX180" fmla="*/ 239327 w 1605470"/>
              <a:gd name="connsiteY180" fmla="*/ 613763 h 6858000"/>
              <a:gd name="connsiteX181" fmla="*/ 225269 w 1605470"/>
              <a:gd name="connsiteY181" fmla="*/ 598582 h 6858000"/>
              <a:gd name="connsiteX182" fmla="*/ 224950 w 1605470"/>
              <a:gd name="connsiteY182" fmla="*/ 576846 h 6858000"/>
              <a:gd name="connsiteX183" fmla="*/ 204632 w 1605470"/>
              <a:gd name="connsiteY183" fmla="*/ 553868 h 6858000"/>
              <a:gd name="connsiteX184" fmla="*/ 239317 w 1605470"/>
              <a:gd name="connsiteY184" fmla="*/ 517614 h 6858000"/>
              <a:gd name="connsiteX185" fmla="*/ 201693 w 1605470"/>
              <a:gd name="connsiteY185" fmla="*/ 469651 h 6858000"/>
              <a:gd name="connsiteX186" fmla="*/ 195012 w 1605470"/>
              <a:gd name="connsiteY186" fmla="*/ 448559 h 6858000"/>
              <a:gd name="connsiteX187" fmla="*/ 201434 w 1605470"/>
              <a:gd name="connsiteY187" fmla="*/ 441529 h 6858000"/>
              <a:gd name="connsiteX188" fmla="*/ 200655 w 1605470"/>
              <a:gd name="connsiteY188" fmla="*/ 428927 h 6858000"/>
              <a:gd name="connsiteX189" fmla="*/ 190059 w 1605470"/>
              <a:gd name="connsiteY189" fmla="*/ 430161 h 6858000"/>
              <a:gd name="connsiteX190" fmla="*/ 184450 w 1605470"/>
              <a:gd name="connsiteY190" fmla="*/ 396240 h 6858000"/>
              <a:gd name="connsiteX191" fmla="*/ 146196 w 1605470"/>
              <a:gd name="connsiteY191" fmla="*/ 358810 h 6858000"/>
              <a:gd name="connsiteX192" fmla="*/ 124571 w 1605470"/>
              <a:gd name="connsiteY192" fmla="*/ 302178 h 6858000"/>
              <a:gd name="connsiteX193" fmla="*/ 103243 w 1605470"/>
              <a:gd name="connsiteY193" fmla="*/ 211375 h 6858000"/>
              <a:gd name="connsiteX194" fmla="*/ 94571 w 1605470"/>
              <a:gd name="connsiteY194" fmla="*/ 184179 h 6858000"/>
              <a:gd name="connsiteX195" fmla="*/ 13437 w 1605470"/>
              <a:gd name="connsiteY195" fmla="*/ 19287 h 6858000"/>
              <a:gd name="connsiteX196" fmla="*/ 0 w 1605470"/>
              <a:gd name="connsiteY19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3668 w 1605470"/>
              <a:gd name="connsiteY174" fmla="*/ 751353 h 6858000"/>
              <a:gd name="connsiteX175" fmla="*/ 254540 w 1605470"/>
              <a:gd name="connsiteY175" fmla="*/ 741965 h 6858000"/>
              <a:gd name="connsiteX176" fmla="*/ 252501 w 1605470"/>
              <a:gd name="connsiteY176" fmla="*/ 724635 h 6858000"/>
              <a:gd name="connsiteX177" fmla="*/ 248897 w 1605470"/>
              <a:gd name="connsiteY177" fmla="*/ 681659 h 6858000"/>
              <a:gd name="connsiteX178" fmla="*/ 234316 w 1605470"/>
              <a:gd name="connsiteY178" fmla="*/ 635218 h 6858000"/>
              <a:gd name="connsiteX179" fmla="*/ 239327 w 1605470"/>
              <a:gd name="connsiteY179" fmla="*/ 613763 h 6858000"/>
              <a:gd name="connsiteX180" fmla="*/ 225269 w 1605470"/>
              <a:gd name="connsiteY180" fmla="*/ 598582 h 6858000"/>
              <a:gd name="connsiteX181" fmla="*/ 224950 w 1605470"/>
              <a:gd name="connsiteY181" fmla="*/ 576846 h 6858000"/>
              <a:gd name="connsiteX182" fmla="*/ 204632 w 1605470"/>
              <a:gd name="connsiteY182" fmla="*/ 553868 h 6858000"/>
              <a:gd name="connsiteX183" fmla="*/ 239317 w 1605470"/>
              <a:gd name="connsiteY183" fmla="*/ 517614 h 6858000"/>
              <a:gd name="connsiteX184" fmla="*/ 201693 w 1605470"/>
              <a:gd name="connsiteY184" fmla="*/ 469651 h 6858000"/>
              <a:gd name="connsiteX185" fmla="*/ 195012 w 1605470"/>
              <a:gd name="connsiteY185" fmla="*/ 448559 h 6858000"/>
              <a:gd name="connsiteX186" fmla="*/ 201434 w 1605470"/>
              <a:gd name="connsiteY186" fmla="*/ 441529 h 6858000"/>
              <a:gd name="connsiteX187" fmla="*/ 200655 w 1605470"/>
              <a:gd name="connsiteY187" fmla="*/ 428927 h 6858000"/>
              <a:gd name="connsiteX188" fmla="*/ 190059 w 1605470"/>
              <a:gd name="connsiteY188" fmla="*/ 430161 h 6858000"/>
              <a:gd name="connsiteX189" fmla="*/ 184450 w 1605470"/>
              <a:gd name="connsiteY189" fmla="*/ 396240 h 6858000"/>
              <a:gd name="connsiteX190" fmla="*/ 146196 w 1605470"/>
              <a:gd name="connsiteY190" fmla="*/ 358810 h 6858000"/>
              <a:gd name="connsiteX191" fmla="*/ 124571 w 1605470"/>
              <a:gd name="connsiteY191" fmla="*/ 302178 h 6858000"/>
              <a:gd name="connsiteX192" fmla="*/ 103243 w 1605470"/>
              <a:gd name="connsiteY192" fmla="*/ 211375 h 6858000"/>
              <a:gd name="connsiteX193" fmla="*/ 94571 w 1605470"/>
              <a:gd name="connsiteY193" fmla="*/ 184179 h 6858000"/>
              <a:gd name="connsiteX194" fmla="*/ 13437 w 1605470"/>
              <a:gd name="connsiteY194" fmla="*/ 19287 h 6858000"/>
              <a:gd name="connsiteX195" fmla="*/ 0 w 1605470"/>
              <a:gd name="connsiteY19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63668 w 1605470"/>
              <a:gd name="connsiteY173" fmla="*/ 751353 h 6858000"/>
              <a:gd name="connsiteX174" fmla="*/ 254540 w 1605470"/>
              <a:gd name="connsiteY174" fmla="*/ 741965 h 6858000"/>
              <a:gd name="connsiteX175" fmla="*/ 252501 w 1605470"/>
              <a:gd name="connsiteY175" fmla="*/ 724635 h 6858000"/>
              <a:gd name="connsiteX176" fmla="*/ 248897 w 1605470"/>
              <a:gd name="connsiteY176" fmla="*/ 681659 h 6858000"/>
              <a:gd name="connsiteX177" fmla="*/ 234316 w 1605470"/>
              <a:gd name="connsiteY177" fmla="*/ 635218 h 6858000"/>
              <a:gd name="connsiteX178" fmla="*/ 239327 w 1605470"/>
              <a:gd name="connsiteY178" fmla="*/ 613763 h 6858000"/>
              <a:gd name="connsiteX179" fmla="*/ 225269 w 1605470"/>
              <a:gd name="connsiteY179" fmla="*/ 598582 h 6858000"/>
              <a:gd name="connsiteX180" fmla="*/ 224950 w 1605470"/>
              <a:gd name="connsiteY180" fmla="*/ 576846 h 6858000"/>
              <a:gd name="connsiteX181" fmla="*/ 204632 w 1605470"/>
              <a:gd name="connsiteY181" fmla="*/ 553868 h 6858000"/>
              <a:gd name="connsiteX182" fmla="*/ 239317 w 1605470"/>
              <a:gd name="connsiteY182" fmla="*/ 517614 h 6858000"/>
              <a:gd name="connsiteX183" fmla="*/ 201693 w 1605470"/>
              <a:gd name="connsiteY183" fmla="*/ 469651 h 6858000"/>
              <a:gd name="connsiteX184" fmla="*/ 195012 w 1605470"/>
              <a:gd name="connsiteY184" fmla="*/ 448559 h 6858000"/>
              <a:gd name="connsiteX185" fmla="*/ 201434 w 1605470"/>
              <a:gd name="connsiteY185" fmla="*/ 441529 h 6858000"/>
              <a:gd name="connsiteX186" fmla="*/ 200655 w 1605470"/>
              <a:gd name="connsiteY186" fmla="*/ 428927 h 6858000"/>
              <a:gd name="connsiteX187" fmla="*/ 190059 w 1605470"/>
              <a:gd name="connsiteY187" fmla="*/ 430161 h 6858000"/>
              <a:gd name="connsiteX188" fmla="*/ 184450 w 1605470"/>
              <a:gd name="connsiteY188" fmla="*/ 396240 h 6858000"/>
              <a:gd name="connsiteX189" fmla="*/ 146196 w 1605470"/>
              <a:gd name="connsiteY189" fmla="*/ 358810 h 6858000"/>
              <a:gd name="connsiteX190" fmla="*/ 124571 w 1605470"/>
              <a:gd name="connsiteY190" fmla="*/ 302178 h 6858000"/>
              <a:gd name="connsiteX191" fmla="*/ 103243 w 1605470"/>
              <a:gd name="connsiteY191" fmla="*/ 211375 h 6858000"/>
              <a:gd name="connsiteX192" fmla="*/ 94571 w 1605470"/>
              <a:gd name="connsiteY192" fmla="*/ 184179 h 6858000"/>
              <a:gd name="connsiteX193" fmla="*/ 13437 w 1605470"/>
              <a:gd name="connsiteY193" fmla="*/ 19287 h 6858000"/>
              <a:gd name="connsiteX194" fmla="*/ 0 w 1605470"/>
              <a:gd name="connsiteY19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01423 w 1605470"/>
              <a:gd name="connsiteY140" fmla="*/ 2249479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6326 w 1605470"/>
              <a:gd name="connsiteY155" fmla="*/ 1428585 h 6858000"/>
              <a:gd name="connsiteX156" fmla="*/ 325799 w 1605470"/>
              <a:gd name="connsiteY156" fmla="*/ 1357181 h 6858000"/>
              <a:gd name="connsiteX157" fmla="*/ 320507 w 1605470"/>
              <a:gd name="connsiteY157" fmla="*/ 1347099 h 6858000"/>
              <a:gd name="connsiteX158" fmla="*/ 335347 w 1605470"/>
              <a:gd name="connsiteY158" fmla="*/ 1334233 h 6858000"/>
              <a:gd name="connsiteX159" fmla="*/ 342792 w 1605470"/>
              <a:gd name="connsiteY159" fmla="*/ 1307086 h 6858000"/>
              <a:gd name="connsiteX160" fmla="*/ 343980 w 1605470"/>
              <a:gd name="connsiteY160" fmla="*/ 1189033 h 6858000"/>
              <a:gd name="connsiteX161" fmla="*/ 348665 w 1605470"/>
              <a:gd name="connsiteY161" fmla="*/ 1168288 h 6858000"/>
              <a:gd name="connsiteX162" fmla="*/ 340947 w 1605470"/>
              <a:gd name="connsiteY162" fmla="*/ 1142577 h 6858000"/>
              <a:gd name="connsiteX163" fmla="*/ 330253 w 1605470"/>
              <a:gd name="connsiteY163" fmla="*/ 1088484 h 6858000"/>
              <a:gd name="connsiteX164" fmla="*/ 314647 w 1605470"/>
              <a:gd name="connsiteY164" fmla="*/ 1053424 h 6858000"/>
              <a:gd name="connsiteX165" fmla="*/ 322906 w 1605470"/>
              <a:gd name="connsiteY165" fmla="*/ 1044367 h 6858000"/>
              <a:gd name="connsiteX166" fmla="*/ 326818 w 1605470"/>
              <a:gd name="connsiteY166" fmla="*/ 1022828 h 6858000"/>
              <a:gd name="connsiteX167" fmla="*/ 320445 w 1605470"/>
              <a:gd name="connsiteY167" fmla="*/ 932283 h 6858000"/>
              <a:gd name="connsiteX168" fmla="*/ 322681 w 1605470"/>
              <a:gd name="connsiteY168" fmla="*/ 915925 h 6858000"/>
              <a:gd name="connsiteX169" fmla="*/ 315310 w 1605470"/>
              <a:gd name="connsiteY169" fmla="*/ 896999 h 6858000"/>
              <a:gd name="connsiteX170" fmla="*/ 284718 w 1605470"/>
              <a:gd name="connsiteY170" fmla="*/ 821517 h 6858000"/>
              <a:gd name="connsiteX171" fmla="*/ 263668 w 1605470"/>
              <a:gd name="connsiteY171" fmla="*/ 751353 h 6858000"/>
              <a:gd name="connsiteX172" fmla="*/ 254540 w 1605470"/>
              <a:gd name="connsiteY172" fmla="*/ 741965 h 6858000"/>
              <a:gd name="connsiteX173" fmla="*/ 252501 w 1605470"/>
              <a:gd name="connsiteY173" fmla="*/ 724635 h 6858000"/>
              <a:gd name="connsiteX174" fmla="*/ 248897 w 1605470"/>
              <a:gd name="connsiteY174" fmla="*/ 681659 h 6858000"/>
              <a:gd name="connsiteX175" fmla="*/ 234316 w 1605470"/>
              <a:gd name="connsiteY175" fmla="*/ 635218 h 6858000"/>
              <a:gd name="connsiteX176" fmla="*/ 239327 w 1605470"/>
              <a:gd name="connsiteY176" fmla="*/ 613763 h 6858000"/>
              <a:gd name="connsiteX177" fmla="*/ 225269 w 1605470"/>
              <a:gd name="connsiteY177" fmla="*/ 598582 h 6858000"/>
              <a:gd name="connsiteX178" fmla="*/ 224950 w 1605470"/>
              <a:gd name="connsiteY178" fmla="*/ 576846 h 6858000"/>
              <a:gd name="connsiteX179" fmla="*/ 204632 w 1605470"/>
              <a:gd name="connsiteY179" fmla="*/ 553868 h 6858000"/>
              <a:gd name="connsiteX180" fmla="*/ 239317 w 1605470"/>
              <a:gd name="connsiteY180" fmla="*/ 517614 h 6858000"/>
              <a:gd name="connsiteX181" fmla="*/ 201693 w 1605470"/>
              <a:gd name="connsiteY181" fmla="*/ 469651 h 6858000"/>
              <a:gd name="connsiteX182" fmla="*/ 195012 w 1605470"/>
              <a:gd name="connsiteY182" fmla="*/ 448559 h 6858000"/>
              <a:gd name="connsiteX183" fmla="*/ 201434 w 1605470"/>
              <a:gd name="connsiteY183" fmla="*/ 441529 h 6858000"/>
              <a:gd name="connsiteX184" fmla="*/ 200655 w 1605470"/>
              <a:gd name="connsiteY184" fmla="*/ 428927 h 6858000"/>
              <a:gd name="connsiteX185" fmla="*/ 190059 w 1605470"/>
              <a:gd name="connsiteY185" fmla="*/ 430161 h 6858000"/>
              <a:gd name="connsiteX186" fmla="*/ 184450 w 1605470"/>
              <a:gd name="connsiteY186" fmla="*/ 396240 h 6858000"/>
              <a:gd name="connsiteX187" fmla="*/ 146196 w 1605470"/>
              <a:gd name="connsiteY187" fmla="*/ 358810 h 6858000"/>
              <a:gd name="connsiteX188" fmla="*/ 124571 w 1605470"/>
              <a:gd name="connsiteY188" fmla="*/ 302178 h 6858000"/>
              <a:gd name="connsiteX189" fmla="*/ 103243 w 1605470"/>
              <a:gd name="connsiteY189" fmla="*/ 211375 h 6858000"/>
              <a:gd name="connsiteX190" fmla="*/ 94571 w 1605470"/>
              <a:gd name="connsiteY190" fmla="*/ 184179 h 6858000"/>
              <a:gd name="connsiteX191" fmla="*/ 13437 w 1605470"/>
              <a:gd name="connsiteY191" fmla="*/ 19287 h 6858000"/>
              <a:gd name="connsiteX192" fmla="*/ 0 w 1605470"/>
              <a:gd name="connsiteY19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2475 w 1605470"/>
              <a:gd name="connsiteY165" fmla="*/ 1002093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36360 w 1605470"/>
              <a:gd name="connsiteY163" fmla="*/ 1045131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42792 w 1605470"/>
              <a:gd name="connsiteY157" fmla="*/ 1307086 h 6858000"/>
              <a:gd name="connsiteX158" fmla="*/ 343980 w 1605470"/>
              <a:gd name="connsiteY158" fmla="*/ 1189033 h 6858000"/>
              <a:gd name="connsiteX159" fmla="*/ 348665 w 1605470"/>
              <a:gd name="connsiteY159" fmla="*/ 1168288 h 6858000"/>
              <a:gd name="connsiteX160" fmla="*/ 340947 w 1605470"/>
              <a:gd name="connsiteY160" fmla="*/ 1142577 h 6858000"/>
              <a:gd name="connsiteX161" fmla="*/ 330253 w 1605470"/>
              <a:gd name="connsiteY161" fmla="*/ 1088484 h 6858000"/>
              <a:gd name="connsiteX162" fmla="*/ 336360 w 1605470"/>
              <a:gd name="connsiteY162" fmla="*/ 1045131 h 6858000"/>
              <a:gd name="connsiteX163" fmla="*/ 322475 w 1605470"/>
              <a:gd name="connsiteY163" fmla="*/ 1002093 h 6858000"/>
              <a:gd name="connsiteX164" fmla="*/ 320445 w 1605470"/>
              <a:gd name="connsiteY164" fmla="*/ 932283 h 6858000"/>
              <a:gd name="connsiteX165" fmla="*/ 322681 w 1605470"/>
              <a:gd name="connsiteY165" fmla="*/ 915925 h 6858000"/>
              <a:gd name="connsiteX166" fmla="*/ 315310 w 1605470"/>
              <a:gd name="connsiteY166" fmla="*/ 896999 h 6858000"/>
              <a:gd name="connsiteX167" fmla="*/ 284718 w 1605470"/>
              <a:gd name="connsiteY167" fmla="*/ 821517 h 6858000"/>
              <a:gd name="connsiteX168" fmla="*/ 263668 w 1605470"/>
              <a:gd name="connsiteY168" fmla="*/ 751353 h 6858000"/>
              <a:gd name="connsiteX169" fmla="*/ 254540 w 1605470"/>
              <a:gd name="connsiteY169" fmla="*/ 741965 h 6858000"/>
              <a:gd name="connsiteX170" fmla="*/ 252501 w 1605470"/>
              <a:gd name="connsiteY170" fmla="*/ 724635 h 6858000"/>
              <a:gd name="connsiteX171" fmla="*/ 248897 w 1605470"/>
              <a:gd name="connsiteY171" fmla="*/ 681659 h 6858000"/>
              <a:gd name="connsiteX172" fmla="*/ 234316 w 1605470"/>
              <a:gd name="connsiteY172" fmla="*/ 635218 h 6858000"/>
              <a:gd name="connsiteX173" fmla="*/ 239327 w 1605470"/>
              <a:gd name="connsiteY173" fmla="*/ 613763 h 6858000"/>
              <a:gd name="connsiteX174" fmla="*/ 225269 w 1605470"/>
              <a:gd name="connsiteY174" fmla="*/ 598582 h 6858000"/>
              <a:gd name="connsiteX175" fmla="*/ 224950 w 1605470"/>
              <a:gd name="connsiteY175" fmla="*/ 576846 h 6858000"/>
              <a:gd name="connsiteX176" fmla="*/ 204632 w 1605470"/>
              <a:gd name="connsiteY176" fmla="*/ 553868 h 6858000"/>
              <a:gd name="connsiteX177" fmla="*/ 239317 w 1605470"/>
              <a:gd name="connsiteY177" fmla="*/ 517614 h 6858000"/>
              <a:gd name="connsiteX178" fmla="*/ 201693 w 1605470"/>
              <a:gd name="connsiteY178" fmla="*/ 469651 h 6858000"/>
              <a:gd name="connsiteX179" fmla="*/ 195012 w 1605470"/>
              <a:gd name="connsiteY179" fmla="*/ 448559 h 6858000"/>
              <a:gd name="connsiteX180" fmla="*/ 201434 w 1605470"/>
              <a:gd name="connsiteY180" fmla="*/ 441529 h 6858000"/>
              <a:gd name="connsiteX181" fmla="*/ 200655 w 1605470"/>
              <a:gd name="connsiteY181" fmla="*/ 428927 h 6858000"/>
              <a:gd name="connsiteX182" fmla="*/ 190059 w 1605470"/>
              <a:gd name="connsiteY182" fmla="*/ 430161 h 6858000"/>
              <a:gd name="connsiteX183" fmla="*/ 184450 w 1605470"/>
              <a:gd name="connsiteY183" fmla="*/ 396240 h 6858000"/>
              <a:gd name="connsiteX184" fmla="*/ 146196 w 1605470"/>
              <a:gd name="connsiteY184" fmla="*/ 358810 h 6858000"/>
              <a:gd name="connsiteX185" fmla="*/ 124571 w 1605470"/>
              <a:gd name="connsiteY185" fmla="*/ 302178 h 6858000"/>
              <a:gd name="connsiteX186" fmla="*/ 103243 w 1605470"/>
              <a:gd name="connsiteY186" fmla="*/ 211375 h 6858000"/>
              <a:gd name="connsiteX187" fmla="*/ 94571 w 1605470"/>
              <a:gd name="connsiteY187" fmla="*/ 184179 h 6858000"/>
              <a:gd name="connsiteX188" fmla="*/ 13437 w 1605470"/>
              <a:gd name="connsiteY188" fmla="*/ 19287 h 6858000"/>
              <a:gd name="connsiteX189" fmla="*/ 0 w 1605470"/>
              <a:gd name="connsiteY18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632 w 1605470"/>
              <a:gd name="connsiteY174" fmla="*/ 553868 h 6858000"/>
              <a:gd name="connsiteX175" fmla="*/ 239317 w 1605470"/>
              <a:gd name="connsiteY175" fmla="*/ 517614 h 6858000"/>
              <a:gd name="connsiteX176" fmla="*/ 201693 w 1605470"/>
              <a:gd name="connsiteY176" fmla="*/ 469651 h 6858000"/>
              <a:gd name="connsiteX177" fmla="*/ 195012 w 1605470"/>
              <a:gd name="connsiteY177" fmla="*/ 448559 h 6858000"/>
              <a:gd name="connsiteX178" fmla="*/ 201434 w 1605470"/>
              <a:gd name="connsiteY178" fmla="*/ 441529 h 6858000"/>
              <a:gd name="connsiteX179" fmla="*/ 200655 w 1605470"/>
              <a:gd name="connsiteY179" fmla="*/ 428927 h 6858000"/>
              <a:gd name="connsiteX180" fmla="*/ 190059 w 1605470"/>
              <a:gd name="connsiteY180" fmla="*/ 430161 h 6858000"/>
              <a:gd name="connsiteX181" fmla="*/ 184450 w 1605470"/>
              <a:gd name="connsiteY181" fmla="*/ 396240 h 6858000"/>
              <a:gd name="connsiteX182" fmla="*/ 146196 w 1605470"/>
              <a:gd name="connsiteY182" fmla="*/ 358810 h 6858000"/>
              <a:gd name="connsiteX183" fmla="*/ 124571 w 1605470"/>
              <a:gd name="connsiteY183" fmla="*/ 302178 h 6858000"/>
              <a:gd name="connsiteX184" fmla="*/ 103243 w 1605470"/>
              <a:gd name="connsiteY184" fmla="*/ 211375 h 6858000"/>
              <a:gd name="connsiteX185" fmla="*/ 94571 w 1605470"/>
              <a:gd name="connsiteY185" fmla="*/ 184179 h 6858000"/>
              <a:gd name="connsiteX186" fmla="*/ 13437 w 1605470"/>
              <a:gd name="connsiteY186" fmla="*/ 19287 h 6858000"/>
              <a:gd name="connsiteX187" fmla="*/ 0 w 1605470"/>
              <a:gd name="connsiteY18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46196 w 1605470"/>
              <a:gd name="connsiteY181" fmla="*/ 358810 h 6858000"/>
              <a:gd name="connsiteX182" fmla="*/ 124571 w 1605470"/>
              <a:gd name="connsiteY182" fmla="*/ 302178 h 6858000"/>
              <a:gd name="connsiteX183" fmla="*/ 103243 w 1605470"/>
              <a:gd name="connsiteY183" fmla="*/ 211375 h 6858000"/>
              <a:gd name="connsiteX184" fmla="*/ 94571 w 1605470"/>
              <a:gd name="connsiteY184" fmla="*/ 184179 h 6858000"/>
              <a:gd name="connsiteX185" fmla="*/ 13437 w 1605470"/>
              <a:gd name="connsiteY185" fmla="*/ 19287 h 6858000"/>
              <a:gd name="connsiteX186" fmla="*/ 0 w 1605470"/>
              <a:gd name="connsiteY18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576 w 1605470"/>
              <a:gd name="connsiteY174" fmla="*/ 530055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0868 w 1605470"/>
              <a:gd name="connsiteY81" fmla="*/ 4048827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19207 w 1605470"/>
              <a:gd name="connsiteY93" fmla="*/ 3813873 h 6858000"/>
              <a:gd name="connsiteX94" fmla="*/ 718632 w 1605470"/>
              <a:gd name="connsiteY94" fmla="*/ 3806161 h 6858000"/>
              <a:gd name="connsiteX95" fmla="*/ 718939 w 1605470"/>
              <a:gd name="connsiteY95" fmla="*/ 3805957 h 6858000"/>
              <a:gd name="connsiteX96" fmla="*/ 718966 w 1605470"/>
              <a:gd name="connsiteY96" fmla="*/ 3797724 h 6858000"/>
              <a:gd name="connsiteX97" fmla="*/ 717581 w 1605470"/>
              <a:gd name="connsiteY97" fmla="*/ 3792098 h 6858000"/>
              <a:gd name="connsiteX98" fmla="*/ 716465 w 1605470"/>
              <a:gd name="connsiteY98" fmla="*/ 3777135 h 6858000"/>
              <a:gd name="connsiteX99" fmla="*/ 718198 w 1605470"/>
              <a:gd name="connsiteY99" fmla="*/ 3771656 h 6858000"/>
              <a:gd name="connsiteX100" fmla="*/ 721941 w 1605470"/>
              <a:gd name="connsiteY100" fmla="*/ 3769007 h 6858000"/>
              <a:gd name="connsiteX101" fmla="*/ 721407 w 1605470"/>
              <a:gd name="connsiteY101" fmla="*/ 3767709 h 6858000"/>
              <a:gd name="connsiteX102" fmla="*/ 730103 w 1605470"/>
              <a:gd name="connsiteY102" fmla="*/ 3738082 h 6858000"/>
              <a:gd name="connsiteX103" fmla="*/ 737449 w 1605470"/>
              <a:gd name="connsiteY103" fmla="*/ 3673397 h 6858000"/>
              <a:gd name="connsiteX104" fmla="*/ 736745 w 1605470"/>
              <a:gd name="connsiteY104" fmla="*/ 3637109 h 6858000"/>
              <a:gd name="connsiteX105" fmla="*/ 740188 w 1605470"/>
              <a:gd name="connsiteY105" fmla="*/ 3536883 h 6858000"/>
              <a:gd name="connsiteX106" fmla="*/ 747726 w 1605470"/>
              <a:gd name="connsiteY106" fmla="*/ 3435652 h 6858000"/>
              <a:gd name="connsiteX107" fmla="*/ 774383 w 1605470"/>
              <a:gd name="connsiteY107" fmla="*/ 3381564 h 6858000"/>
              <a:gd name="connsiteX108" fmla="*/ 774870 w 1605470"/>
              <a:gd name="connsiteY108" fmla="*/ 3375761 h 6858000"/>
              <a:gd name="connsiteX109" fmla="*/ 770510 w 1605470"/>
              <a:gd name="connsiteY109" fmla="*/ 3361844 h 6858000"/>
              <a:gd name="connsiteX110" fmla="*/ 767933 w 1605470"/>
              <a:gd name="connsiteY110" fmla="*/ 3356929 h 6858000"/>
              <a:gd name="connsiteX111" fmla="*/ 766158 w 1605470"/>
              <a:gd name="connsiteY111" fmla="*/ 3349058 h 6858000"/>
              <a:gd name="connsiteX112" fmla="*/ 766414 w 1605470"/>
              <a:gd name="connsiteY112" fmla="*/ 3348763 h 6858000"/>
              <a:gd name="connsiteX113" fmla="*/ 764166 w 1605470"/>
              <a:gd name="connsiteY113" fmla="*/ 3341588 h 6858000"/>
              <a:gd name="connsiteX114" fmla="*/ 749397 w 1605470"/>
              <a:gd name="connsiteY114" fmla="*/ 3307769 h 6858000"/>
              <a:gd name="connsiteX115" fmla="*/ 766960 w 1605470"/>
              <a:gd name="connsiteY115" fmla="*/ 3250522 h 6858000"/>
              <a:gd name="connsiteX116" fmla="*/ 767385 w 1605470"/>
              <a:gd name="connsiteY116" fmla="*/ 3229163 h 6858000"/>
              <a:gd name="connsiteX117" fmla="*/ 769208 w 1605470"/>
              <a:gd name="connsiteY117" fmla="*/ 3217217 h 6858000"/>
              <a:gd name="connsiteX118" fmla="*/ 770350 w 1605470"/>
              <a:gd name="connsiteY118" fmla="*/ 3216125 h 6858000"/>
              <a:gd name="connsiteX119" fmla="*/ 756043 w 1605470"/>
              <a:gd name="connsiteY119" fmla="*/ 3183755 h 6858000"/>
              <a:gd name="connsiteX120" fmla="*/ 756544 w 1605470"/>
              <a:gd name="connsiteY120" fmla="*/ 3178642 h 6858000"/>
              <a:gd name="connsiteX121" fmla="*/ 744144 w 1605470"/>
              <a:gd name="connsiteY121" fmla="*/ 3158586 h 6858000"/>
              <a:gd name="connsiteX122" fmla="*/ 739378 w 1605470"/>
              <a:gd name="connsiteY122" fmla="*/ 3147669 h 6858000"/>
              <a:gd name="connsiteX123" fmla="*/ 734648 w 1605470"/>
              <a:gd name="connsiteY123" fmla="*/ 3145733 h 6858000"/>
              <a:gd name="connsiteX124" fmla="*/ 729329 w 1605470"/>
              <a:gd name="connsiteY124" fmla="*/ 3129034 h 6858000"/>
              <a:gd name="connsiteX125" fmla="*/ 729994 w 1605470"/>
              <a:gd name="connsiteY125" fmla="*/ 3126682 h 6858000"/>
              <a:gd name="connsiteX126" fmla="*/ 720862 w 1605470"/>
              <a:gd name="connsiteY126" fmla="*/ 3114519 h 6858000"/>
              <a:gd name="connsiteX127" fmla="*/ 707471 w 1605470"/>
              <a:gd name="connsiteY127" fmla="*/ 3106272 h 6858000"/>
              <a:gd name="connsiteX128" fmla="*/ 680201 w 1605470"/>
              <a:gd name="connsiteY128" fmla="*/ 2958185 h 6858000"/>
              <a:gd name="connsiteX129" fmla="*/ 622815 w 1605470"/>
              <a:gd name="connsiteY129" fmla="*/ 2762989 h 6858000"/>
              <a:gd name="connsiteX130" fmla="*/ 571733 w 1605470"/>
              <a:gd name="connsiteY130" fmla="*/ 2554718 h 6858000"/>
              <a:gd name="connsiteX131" fmla="*/ 551827 w 1605470"/>
              <a:gd name="connsiteY131" fmla="*/ 2485734 h 6858000"/>
              <a:gd name="connsiteX132" fmla="*/ 542550 w 1605470"/>
              <a:gd name="connsiteY132" fmla="*/ 2447068 h 6858000"/>
              <a:gd name="connsiteX133" fmla="*/ 529511 w 1605470"/>
              <a:gd name="connsiteY133" fmla="*/ 2425819 h 6858000"/>
              <a:gd name="connsiteX134" fmla="*/ 528878 w 1605470"/>
              <a:gd name="connsiteY134" fmla="*/ 2408971 h 6858000"/>
              <a:gd name="connsiteX135" fmla="*/ 535510 w 1605470"/>
              <a:gd name="connsiteY135" fmla="*/ 2402874 h 6858000"/>
              <a:gd name="connsiteX136" fmla="*/ 538122 w 1605470"/>
              <a:gd name="connsiteY136" fmla="*/ 2381443 h 6858000"/>
              <a:gd name="connsiteX137" fmla="*/ 514451 w 1605470"/>
              <a:gd name="connsiteY137" fmla="*/ 2261920 h 6858000"/>
              <a:gd name="connsiteX138" fmla="*/ 486968 w 1605470"/>
              <a:gd name="connsiteY138" fmla="*/ 2182937 h 6858000"/>
              <a:gd name="connsiteX139" fmla="*/ 488555 w 1605470"/>
              <a:gd name="connsiteY139" fmla="*/ 2155135 h 6858000"/>
              <a:gd name="connsiteX140" fmla="*/ 486013 w 1605470"/>
              <a:gd name="connsiteY140" fmla="*/ 2118008 h 6858000"/>
              <a:gd name="connsiteX141" fmla="*/ 487006 w 1605470"/>
              <a:gd name="connsiteY141" fmla="*/ 2050531 h 6858000"/>
              <a:gd name="connsiteX142" fmla="*/ 478812 w 1605470"/>
              <a:gd name="connsiteY142" fmla="*/ 1963269 h 6858000"/>
              <a:gd name="connsiteX143" fmla="*/ 442619 w 1605470"/>
              <a:gd name="connsiteY143" fmla="*/ 1910499 h 6858000"/>
              <a:gd name="connsiteX144" fmla="*/ 446785 w 1605470"/>
              <a:gd name="connsiteY144" fmla="*/ 1903212 h 6858000"/>
              <a:gd name="connsiteX145" fmla="*/ 436547 w 1605470"/>
              <a:gd name="connsiteY145" fmla="*/ 1861531 h 6858000"/>
              <a:gd name="connsiteX146" fmla="*/ 390346 w 1605470"/>
              <a:gd name="connsiteY146" fmla="*/ 1732919 h 6858000"/>
              <a:gd name="connsiteX147" fmla="*/ 362657 w 1605470"/>
              <a:gd name="connsiteY147" fmla="*/ 1663540 h 6858000"/>
              <a:gd name="connsiteX148" fmla="*/ 361783 w 1605470"/>
              <a:gd name="connsiteY148" fmla="*/ 1615777 h 6858000"/>
              <a:gd name="connsiteX149" fmla="*/ 342578 w 1605470"/>
              <a:gd name="connsiteY149" fmla="*/ 1563678 h 6858000"/>
              <a:gd name="connsiteX150" fmla="*/ 355658 w 1605470"/>
              <a:gd name="connsiteY150" fmla="*/ 1519474 h 6858000"/>
              <a:gd name="connsiteX151" fmla="*/ 348400 w 1605470"/>
              <a:gd name="connsiteY151" fmla="*/ 1477995 h 6858000"/>
              <a:gd name="connsiteX152" fmla="*/ 334485 w 1605470"/>
              <a:gd name="connsiteY152" fmla="*/ 1373769 h 6858000"/>
              <a:gd name="connsiteX153" fmla="*/ 342792 w 1605470"/>
              <a:gd name="connsiteY153" fmla="*/ 1307086 h 6858000"/>
              <a:gd name="connsiteX154" fmla="*/ 343980 w 1605470"/>
              <a:gd name="connsiteY154" fmla="*/ 1189033 h 6858000"/>
              <a:gd name="connsiteX155" fmla="*/ 348665 w 1605470"/>
              <a:gd name="connsiteY155" fmla="*/ 1168288 h 6858000"/>
              <a:gd name="connsiteX156" fmla="*/ 340947 w 1605470"/>
              <a:gd name="connsiteY156" fmla="*/ 1142577 h 6858000"/>
              <a:gd name="connsiteX157" fmla="*/ 330253 w 1605470"/>
              <a:gd name="connsiteY157" fmla="*/ 1088484 h 6858000"/>
              <a:gd name="connsiteX158" fmla="*/ 318989 w 1605470"/>
              <a:gd name="connsiteY158" fmla="*/ 1016103 h 6858000"/>
              <a:gd name="connsiteX159" fmla="*/ 320445 w 1605470"/>
              <a:gd name="connsiteY159" fmla="*/ 932283 h 6858000"/>
              <a:gd name="connsiteX160" fmla="*/ 322681 w 1605470"/>
              <a:gd name="connsiteY160" fmla="*/ 915925 h 6858000"/>
              <a:gd name="connsiteX161" fmla="*/ 315310 w 1605470"/>
              <a:gd name="connsiteY161" fmla="*/ 896999 h 6858000"/>
              <a:gd name="connsiteX162" fmla="*/ 284718 w 1605470"/>
              <a:gd name="connsiteY162" fmla="*/ 821517 h 6858000"/>
              <a:gd name="connsiteX163" fmla="*/ 263668 w 1605470"/>
              <a:gd name="connsiteY163" fmla="*/ 751353 h 6858000"/>
              <a:gd name="connsiteX164" fmla="*/ 263226 w 1605470"/>
              <a:gd name="connsiteY164" fmla="*/ 721230 h 6858000"/>
              <a:gd name="connsiteX165" fmla="*/ 248897 w 1605470"/>
              <a:gd name="connsiteY165" fmla="*/ 681659 h 6858000"/>
              <a:gd name="connsiteX166" fmla="*/ 234316 w 1605470"/>
              <a:gd name="connsiteY166" fmla="*/ 635218 h 6858000"/>
              <a:gd name="connsiteX167" fmla="*/ 239327 w 1605470"/>
              <a:gd name="connsiteY167" fmla="*/ 613763 h 6858000"/>
              <a:gd name="connsiteX168" fmla="*/ 225269 w 1605470"/>
              <a:gd name="connsiteY168" fmla="*/ 598582 h 6858000"/>
              <a:gd name="connsiteX169" fmla="*/ 224950 w 1605470"/>
              <a:gd name="connsiteY169" fmla="*/ 576846 h 6858000"/>
              <a:gd name="connsiteX170" fmla="*/ 204576 w 1605470"/>
              <a:gd name="connsiteY170" fmla="*/ 530055 h 6858000"/>
              <a:gd name="connsiteX171" fmla="*/ 219064 w 1605470"/>
              <a:gd name="connsiteY171" fmla="*/ 469651 h 6858000"/>
              <a:gd name="connsiteX172" fmla="*/ 195012 w 1605470"/>
              <a:gd name="connsiteY172" fmla="*/ 448559 h 6858000"/>
              <a:gd name="connsiteX173" fmla="*/ 201434 w 1605470"/>
              <a:gd name="connsiteY173" fmla="*/ 441529 h 6858000"/>
              <a:gd name="connsiteX174" fmla="*/ 200655 w 1605470"/>
              <a:gd name="connsiteY174" fmla="*/ 428927 h 6858000"/>
              <a:gd name="connsiteX175" fmla="*/ 190059 w 1605470"/>
              <a:gd name="connsiteY175" fmla="*/ 430161 h 6858000"/>
              <a:gd name="connsiteX176" fmla="*/ 167079 w 1605470"/>
              <a:gd name="connsiteY176" fmla="*/ 367211 h 6858000"/>
              <a:gd name="connsiteX177" fmla="*/ 124571 w 1605470"/>
              <a:gd name="connsiteY177" fmla="*/ 302178 h 6858000"/>
              <a:gd name="connsiteX178" fmla="*/ 103243 w 1605470"/>
              <a:gd name="connsiteY178" fmla="*/ 211375 h 6858000"/>
              <a:gd name="connsiteX179" fmla="*/ 94571 w 1605470"/>
              <a:gd name="connsiteY179" fmla="*/ 184179 h 6858000"/>
              <a:gd name="connsiteX180" fmla="*/ 13437 w 1605470"/>
              <a:gd name="connsiteY180" fmla="*/ 19287 h 6858000"/>
              <a:gd name="connsiteX181" fmla="*/ 0 w 1605470"/>
              <a:gd name="connsiteY18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47700 w 1605470"/>
              <a:gd name="connsiteY75" fmla="*/ 4690749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935 w 1605470"/>
              <a:gd name="connsiteY68" fmla="*/ 4821504 h 6858000"/>
              <a:gd name="connsiteX69" fmla="*/ 732118 w 1605470"/>
              <a:gd name="connsiteY69" fmla="*/ 4801535 h 6858000"/>
              <a:gd name="connsiteX70" fmla="*/ 739787 w 1605470"/>
              <a:gd name="connsiteY70" fmla="*/ 4797794 h 6858000"/>
              <a:gd name="connsiteX71" fmla="*/ 741081 w 1605470"/>
              <a:gd name="connsiteY71" fmla="*/ 4784526 h 6858000"/>
              <a:gd name="connsiteX72" fmla="*/ 742865 w 1605470"/>
              <a:gd name="connsiteY72" fmla="*/ 4781211 h 6858000"/>
              <a:gd name="connsiteX73" fmla="*/ 751652 w 1605470"/>
              <a:gd name="connsiteY73" fmla="*/ 4761984 h 6858000"/>
              <a:gd name="connsiteX74" fmla="*/ 747700 w 1605470"/>
              <a:gd name="connsiteY74" fmla="*/ 4690749 h 6858000"/>
              <a:gd name="connsiteX75" fmla="*/ 743180 w 1605470"/>
              <a:gd name="connsiteY75" fmla="*/ 4613201 h 6858000"/>
              <a:gd name="connsiteX76" fmla="*/ 738263 w 1605470"/>
              <a:gd name="connsiteY76" fmla="*/ 4444346 h 6858000"/>
              <a:gd name="connsiteX77" fmla="*/ 756542 w 1605470"/>
              <a:gd name="connsiteY77" fmla="*/ 4350346 h 6858000"/>
              <a:gd name="connsiteX78" fmla="*/ 715481 w 1605470"/>
              <a:gd name="connsiteY78" fmla="*/ 4214165 h 6858000"/>
              <a:gd name="connsiteX79" fmla="*/ 719554 w 1605470"/>
              <a:gd name="connsiteY79" fmla="*/ 4090296 h 6858000"/>
              <a:gd name="connsiteX80" fmla="*/ 704810 w 1605470"/>
              <a:gd name="connsiteY80" fmla="*/ 4033999 h 6858000"/>
              <a:gd name="connsiteX81" fmla="*/ 705959 w 1605470"/>
              <a:gd name="connsiteY81" fmla="*/ 4031933 h 6858000"/>
              <a:gd name="connsiteX82" fmla="*/ 704535 w 1605470"/>
              <a:gd name="connsiteY82" fmla="*/ 4013953 h 6858000"/>
              <a:gd name="connsiteX83" fmla="*/ 700443 w 1605470"/>
              <a:gd name="connsiteY83" fmla="*/ 4010511 h 6858000"/>
              <a:gd name="connsiteX84" fmla="*/ 698282 w 1605470"/>
              <a:gd name="connsiteY84" fmla="*/ 3998331 h 6858000"/>
              <a:gd name="connsiteX85" fmla="*/ 690830 w 1605470"/>
              <a:gd name="connsiteY85" fmla="*/ 3974753 h 6858000"/>
              <a:gd name="connsiteX86" fmla="*/ 692428 w 1605470"/>
              <a:gd name="connsiteY86" fmla="*/ 3969950 h 6858000"/>
              <a:gd name="connsiteX87" fmla="*/ 685850 w 1605470"/>
              <a:gd name="connsiteY87" fmla="*/ 3933779 h 6858000"/>
              <a:gd name="connsiteX88" fmla="*/ 687181 w 1605470"/>
              <a:gd name="connsiteY88" fmla="*/ 3933093 h 6858000"/>
              <a:gd name="connsiteX89" fmla="*/ 691535 w 1605470"/>
              <a:gd name="connsiteY89" fmla="*/ 3922082 h 6858000"/>
              <a:gd name="connsiteX90" fmla="*/ 696613 w 1605470"/>
              <a:gd name="connsiteY90" fmla="*/ 3901461 h 6858000"/>
              <a:gd name="connsiteX91" fmla="*/ 719207 w 1605470"/>
              <a:gd name="connsiteY91" fmla="*/ 3813873 h 6858000"/>
              <a:gd name="connsiteX92" fmla="*/ 718632 w 1605470"/>
              <a:gd name="connsiteY92" fmla="*/ 3806161 h 6858000"/>
              <a:gd name="connsiteX93" fmla="*/ 718939 w 1605470"/>
              <a:gd name="connsiteY93" fmla="*/ 3805957 h 6858000"/>
              <a:gd name="connsiteX94" fmla="*/ 718966 w 1605470"/>
              <a:gd name="connsiteY94" fmla="*/ 3797724 h 6858000"/>
              <a:gd name="connsiteX95" fmla="*/ 717581 w 1605470"/>
              <a:gd name="connsiteY95" fmla="*/ 3792098 h 6858000"/>
              <a:gd name="connsiteX96" fmla="*/ 716465 w 1605470"/>
              <a:gd name="connsiteY96" fmla="*/ 3777135 h 6858000"/>
              <a:gd name="connsiteX97" fmla="*/ 718198 w 1605470"/>
              <a:gd name="connsiteY97" fmla="*/ 3771656 h 6858000"/>
              <a:gd name="connsiteX98" fmla="*/ 721941 w 1605470"/>
              <a:gd name="connsiteY98" fmla="*/ 3769007 h 6858000"/>
              <a:gd name="connsiteX99" fmla="*/ 721407 w 1605470"/>
              <a:gd name="connsiteY99" fmla="*/ 3767709 h 6858000"/>
              <a:gd name="connsiteX100" fmla="*/ 730103 w 1605470"/>
              <a:gd name="connsiteY100" fmla="*/ 3738082 h 6858000"/>
              <a:gd name="connsiteX101" fmla="*/ 737449 w 1605470"/>
              <a:gd name="connsiteY101" fmla="*/ 3673397 h 6858000"/>
              <a:gd name="connsiteX102" fmla="*/ 736745 w 1605470"/>
              <a:gd name="connsiteY102" fmla="*/ 3637109 h 6858000"/>
              <a:gd name="connsiteX103" fmla="*/ 740188 w 1605470"/>
              <a:gd name="connsiteY103" fmla="*/ 3536883 h 6858000"/>
              <a:gd name="connsiteX104" fmla="*/ 747726 w 1605470"/>
              <a:gd name="connsiteY104" fmla="*/ 3435652 h 6858000"/>
              <a:gd name="connsiteX105" fmla="*/ 774383 w 1605470"/>
              <a:gd name="connsiteY105" fmla="*/ 3381564 h 6858000"/>
              <a:gd name="connsiteX106" fmla="*/ 774870 w 1605470"/>
              <a:gd name="connsiteY106" fmla="*/ 3375761 h 6858000"/>
              <a:gd name="connsiteX107" fmla="*/ 770510 w 1605470"/>
              <a:gd name="connsiteY107" fmla="*/ 3361844 h 6858000"/>
              <a:gd name="connsiteX108" fmla="*/ 767933 w 1605470"/>
              <a:gd name="connsiteY108" fmla="*/ 3356929 h 6858000"/>
              <a:gd name="connsiteX109" fmla="*/ 766158 w 1605470"/>
              <a:gd name="connsiteY109" fmla="*/ 3349058 h 6858000"/>
              <a:gd name="connsiteX110" fmla="*/ 766414 w 1605470"/>
              <a:gd name="connsiteY110" fmla="*/ 3348763 h 6858000"/>
              <a:gd name="connsiteX111" fmla="*/ 764166 w 1605470"/>
              <a:gd name="connsiteY111" fmla="*/ 3341588 h 6858000"/>
              <a:gd name="connsiteX112" fmla="*/ 749397 w 1605470"/>
              <a:gd name="connsiteY112" fmla="*/ 3307769 h 6858000"/>
              <a:gd name="connsiteX113" fmla="*/ 766960 w 1605470"/>
              <a:gd name="connsiteY113" fmla="*/ 3250522 h 6858000"/>
              <a:gd name="connsiteX114" fmla="*/ 767385 w 1605470"/>
              <a:gd name="connsiteY114" fmla="*/ 3229163 h 6858000"/>
              <a:gd name="connsiteX115" fmla="*/ 769208 w 1605470"/>
              <a:gd name="connsiteY115" fmla="*/ 3217217 h 6858000"/>
              <a:gd name="connsiteX116" fmla="*/ 770350 w 1605470"/>
              <a:gd name="connsiteY116" fmla="*/ 3216125 h 6858000"/>
              <a:gd name="connsiteX117" fmla="*/ 756043 w 1605470"/>
              <a:gd name="connsiteY117" fmla="*/ 3183755 h 6858000"/>
              <a:gd name="connsiteX118" fmla="*/ 756544 w 1605470"/>
              <a:gd name="connsiteY118" fmla="*/ 3178642 h 6858000"/>
              <a:gd name="connsiteX119" fmla="*/ 744144 w 1605470"/>
              <a:gd name="connsiteY119" fmla="*/ 3158586 h 6858000"/>
              <a:gd name="connsiteX120" fmla="*/ 739378 w 1605470"/>
              <a:gd name="connsiteY120" fmla="*/ 3147669 h 6858000"/>
              <a:gd name="connsiteX121" fmla="*/ 734648 w 1605470"/>
              <a:gd name="connsiteY121" fmla="*/ 3145733 h 6858000"/>
              <a:gd name="connsiteX122" fmla="*/ 729329 w 1605470"/>
              <a:gd name="connsiteY122" fmla="*/ 3129034 h 6858000"/>
              <a:gd name="connsiteX123" fmla="*/ 729994 w 1605470"/>
              <a:gd name="connsiteY123" fmla="*/ 3126682 h 6858000"/>
              <a:gd name="connsiteX124" fmla="*/ 720862 w 1605470"/>
              <a:gd name="connsiteY124" fmla="*/ 3114519 h 6858000"/>
              <a:gd name="connsiteX125" fmla="*/ 707471 w 1605470"/>
              <a:gd name="connsiteY125" fmla="*/ 3106272 h 6858000"/>
              <a:gd name="connsiteX126" fmla="*/ 680201 w 1605470"/>
              <a:gd name="connsiteY126" fmla="*/ 2958185 h 6858000"/>
              <a:gd name="connsiteX127" fmla="*/ 622815 w 1605470"/>
              <a:gd name="connsiteY127" fmla="*/ 2762989 h 6858000"/>
              <a:gd name="connsiteX128" fmla="*/ 571733 w 1605470"/>
              <a:gd name="connsiteY128" fmla="*/ 2554718 h 6858000"/>
              <a:gd name="connsiteX129" fmla="*/ 551827 w 1605470"/>
              <a:gd name="connsiteY129" fmla="*/ 2485734 h 6858000"/>
              <a:gd name="connsiteX130" fmla="*/ 542550 w 1605470"/>
              <a:gd name="connsiteY130" fmla="*/ 2447068 h 6858000"/>
              <a:gd name="connsiteX131" fmla="*/ 529511 w 1605470"/>
              <a:gd name="connsiteY131" fmla="*/ 2425819 h 6858000"/>
              <a:gd name="connsiteX132" fmla="*/ 528878 w 1605470"/>
              <a:gd name="connsiteY132" fmla="*/ 2408971 h 6858000"/>
              <a:gd name="connsiteX133" fmla="*/ 535510 w 1605470"/>
              <a:gd name="connsiteY133" fmla="*/ 2402874 h 6858000"/>
              <a:gd name="connsiteX134" fmla="*/ 538122 w 1605470"/>
              <a:gd name="connsiteY134" fmla="*/ 2381443 h 6858000"/>
              <a:gd name="connsiteX135" fmla="*/ 514451 w 1605470"/>
              <a:gd name="connsiteY135" fmla="*/ 2261920 h 6858000"/>
              <a:gd name="connsiteX136" fmla="*/ 486968 w 1605470"/>
              <a:gd name="connsiteY136" fmla="*/ 2182937 h 6858000"/>
              <a:gd name="connsiteX137" fmla="*/ 488555 w 1605470"/>
              <a:gd name="connsiteY137" fmla="*/ 2155135 h 6858000"/>
              <a:gd name="connsiteX138" fmla="*/ 486013 w 1605470"/>
              <a:gd name="connsiteY138" fmla="*/ 2118008 h 6858000"/>
              <a:gd name="connsiteX139" fmla="*/ 487006 w 1605470"/>
              <a:gd name="connsiteY139" fmla="*/ 2050531 h 6858000"/>
              <a:gd name="connsiteX140" fmla="*/ 478812 w 1605470"/>
              <a:gd name="connsiteY140" fmla="*/ 1963269 h 6858000"/>
              <a:gd name="connsiteX141" fmla="*/ 442619 w 1605470"/>
              <a:gd name="connsiteY141" fmla="*/ 1910499 h 6858000"/>
              <a:gd name="connsiteX142" fmla="*/ 446785 w 1605470"/>
              <a:gd name="connsiteY142" fmla="*/ 1903212 h 6858000"/>
              <a:gd name="connsiteX143" fmla="*/ 436547 w 1605470"/>
              <a:gd name="connsiteY143" fmla="*/ 1861531 h 6858000"/>
              <a:gd name="connsiteX144" fmla="*/ 390346 w 1605470"/>
              <a:gd name="connsiteY144" fmla="*/ 1732919 h 6858000"/>
              <a:gd name="connsiteX145" fmla="*/ 362657 w 1605470"/>
              <a:gd name="connsiteY145" fmla="*/ 1663540 h 6858000"/>
              <a:gd name="connsiteX146" fmla="*/ 361783 w 1605470"/>
              <a:gd name="connsiteY146" fmla="*/ 1615777 h 6858000"/>
              <a:gd name="connsiteX147" fmla="*/ 342578 w 1605470"/>
              <a:gd name="connsiteY147" fmla="*/ 1563678 h 6858000"/>
              <a:gd name="connsiteX148" fmla="*/ 355658 w 1605470"/>
              <a:gd name="connsiteY148" fmla="*/ 1519474 h 6858000"/>
              <a:gd name="connsiteX149" fmla="*/ 348400 w 1605470"/>
              <a:gd name="connsiteY149" fmla="*/ 1477995 h 6858000"/>
              <a:gd name="connsiteX150" fmla="*/ 334485 w 1605470"/>
              <a:gd name="connsiteY150" fmla="*/ 1373769 h 6858000"/>
              <a:gd name="connsiteX151" fmla="*/ 342792 w 1605470"/>
              <a:gd name="connsiteY151" fmla="*/ 1307086 h 6858000"/>
              <a:gd name="connsiteX152" fmla="*/ 343980 w 1605470"/>
              <a:gd name="connsiteY152" fmla="*/ 1189033 h 6858000"/>
              <a:gd name="connsiteX153" fmla="*/ 348665 w 1605470"/>
              <a:gd name="connsiteY153" fmla="*/ 1168288 h 6858000"/>
              <a:gd name="connsiteX154" fmla="*/ 340947 w 1605470"/>
              <a:gd name="connsiteY154" fmla="*/ 1142577 h 6858000"/>
              <a:gd name="connsiteX155" fmla="*/ 330253 w 1605470"/>
              <a:gd name="connsiteY155" fmla="*/ 1088484 h 6858000"/>
              <a:gd name="connsiteX156" fmla="*/ 318989 w 1605470"/>
              <a:gd name="connsiteY156" fmla="*/ 1016103 h 6858000"/>
              <a:gd name="connsiteX157" fmla="*/ 320445 w 1605470"/>
              <a:gd name="connsiteY157" fmla="*/ 932283 h 6858000"/>
              <a:gd name="connsiteX158" fmla="*/ 322681 w 1605470"/>
              <a:gd name="connsiteY158" fmla="*/ 915925 h 6858000"/>
              <a:gd name="connsiteX159" fmla="*/ 315310 w 1605470"/>
              <a:gd name="connsiteY159" fmla="*/ 896999 h 6858000"/>
              <a:gd name="connsiteX160" fmla="*/ 284718 w 1605470"/>
              <a:gd name="connsiteY160" fmla="*/ 821517 h 6858000"/>
              <a:gd name="connsiteX161" fmla="*/ 263668 w 1605470"/>
              <a:gd name="connsiteY161" fmla="*/ 751353 h 6858000"/>
              <a:gd name="connsiteX162" fmla="*/ 263226 w 1605470"/>
              <a:gd name="connsiteY162" fmla="*/ 721230 h 6858000"/>
              <a:gd name="connsiteX163" fmla="*/ 248897 w 1605470"/>
              <a:gd name="connsiteY163" fmla="*/ 681659 h 6858000"/>
              <a:gd name="connsiteX164" fmla="*/ 234316 w 1605470"/>
              <a:gd name="connsiteY164" fmla="*/ 635218 h 6858000"/>
              <a:gd name="connsiteX165" fmla="*/ 239327 w 1605470"/>
              <a:gd name="connsiteY165" fmla="*/ 613763 h 6858000"/>
              <a:gd name="connsiteX166" fmla="*/ 225269 w 1605470"/>
              <a:gd name="connsiteY166" fmla="*/ 598582 h 6858000"/>
              <a:gd name="connsiteX167" fmla="*/ 224950 w 1605470"/>
              <a:gd name="connsiteY167" fmla="*/ 576846 h 6858000"/>
              <a:gd name="connsiteX168" fmla="*/ 204576 w 1605470"/>
              <a:gd name="connsiteY168" fmla="*/ 530055 h 6858000"/>
              <a:gd name="connsiteX169" fmla="*/ 219064 w 1605470"/>
              <a:gd name="connsiteY169" fmla="*/ 469651 h 6858000"/>
              <a:gd name="connsiteX170" fmla="*/ 195012 w 1605470"/>
              <a:gd name="connsiteY170" fmla="*/ 448559 h 6858000"/>
              <a:gd name="connsiteX171" fmla="*/ 201434 w 1605470"/>
              <a:gd name="connsiteY171" fmla="*/ 441529 h 6858000"/>
              <a:gd name="connsiteX172" fmla="*/ 200655 w 1605470"/>
              <a:gd name="connsiteY172" fmla="*/ 428927 h 6858000"/>
              <a:gd name="connsiteX173" fmla="*/ 190059 w 1605470"/>
              <a:gd name="connsiteY173" fmla="*/ 430161 h 6858000"/>
              <a:gd name="connsiteX174" fmla="*/ 167079 w 1605470"/>
              <a:gd name="connsiteY174" fmla="*/ 367211 h 6858000"/>
              <a:gd name="connsiteX175" fmla="*/ 124571 w 1605470"/>
              <a:gd name="connsiteY175" fmla="*/ 302178 h 6858000"/>
              <a:gd name="connsiteX176" fmla="*/ 103243 w 1605470"/>
              <a:gd name="connsiteY176" fmla="*/ 211375 h 6858000"/>
              <a:gd name="connsiteX177" fmla="*/ 94571 w 1605470"/>
              <a:gd name="connsiteY177" fmla="*/ 184179 h 6858000"/>
              <a:gd name="connsiteX178" fmla="*/ 13437 w 1605470"/>
              <a:gd name="connsiteY178" fmla="*/ 19287 h 6858000"/>
              <a:gd name="connsiteX179" fmla="*/ 0 w 1605470"/>
              <a:gd name="connsiteY17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31653 w 1605470"/>
              <a:gd name="connsiteY39" fmla="*/ 5604904 h 6858000"/>
              <a:gd name="connsiteX40" fmla="*/ 539863 w 1605470"/>
              <a:gd name="connsiteY40" fmla="*/ 5604298 h 6858000"/>
              <a:gd name="connsiteX41" fmla="*/ 552319 w 1605470"/>
              <a:gd name="connsiteY41" fmla="*/ 5587997 h 6858000"/>
              <a:gd name="connsiteX42" fmla="*/ 559710 w 1605470"/>
              <a:gd name="connsiteY42" fmla="*/ 5564796 h 6858000"/>
              <a:gd name="connsiteX43" fmla="*/ 587214 w 1605470"/>
              <a:gd name="connsiteY43" fmla="*/ 5451511 h 6858000"/>
              <a:gd name="connsiteX44" fmla="*/ 608019 w 1605470"/>
              <a:gd name="connsiteY44" fmla="*/ 5385461 h 6858000"/>
              <a:gd name="connsiteX45" fmla="*/ 622750 w 1605470"/>
              <a:gd name="connsiteY45" fmla="*/ 5363084 h 6858000"/>
              <a:gd name="connsiteX46" fmla="*/ 638731 w 1605470"/>
              <a:gd name="connsiteY46" fmla="*/ 5330009 h 6858000"/>
              <a:gd name="connsiteX47" fmla="*/ 672224 w 1605470"/>
              <a:gd name="connsiteY47" fmla="*/ 5273739 h 6858000"/>
              <a:gd name="connsiteX48" fmla="*/ 681823 w 1605470"/>
              <a:gd name="connsiteY48" fmla="*/ 5241779 h 6858000"/>
              <a:gd name="connsiteX49" fmla="*/ 693049 w 1605470"/>
              <a:gd name="connsiteY49" fmla="*/ 5225268 h 6858000"/>
              <a:gd name="connsiteX50" fmla="*/ 694069 w 1605470"/>
              <a:gd name="connsiteY50" fmla="*/ 5217684 h 6858000"/>
              <a:gd name="connsiteX51" fmla="*/ 701410 w 1605470"/>
              <a:gd name="connsiteY51" fmla="*/ 5193377 h 6858000"/>
              <a:gd name="connsiteX52" fmla="*/ 704713 w 1605470"/>
              <a:gd name="connsiteY52" fmla="*/ 5179288 h 6858000"/>
              <a:gd name="connsiteX53" fmla="*/ 705697 w 1605470"/>
              <a:gd name="connsiteY53" fmla="*/ 5173621 h 6858000"/>
              <a:gd name="connsiteX54" fmla="*/ 701331 w 1605470"/>
              <a:gd name="connsiteY54" fmla="*/ 5159961 h 6858000"/>
              <a:gd name="connsiteX55" fmla="*/ 708008 w 1605470"/>
              <a:gd name="connsiteY55" fmla="*/ 5144295 h 6858000"/>
              <a:gd name="connsiteX56" fmla="*/ 704941 w 1605470"/>
              <a:gd name="connsiteY56" fmla="*/ 5125185 h 6858000"/>
              <a:gd name="connsiteX57" fmla="*/ 711771 w 1605470"/>
              <a:gd name="connsiteY57" fmla="*/ 5121884 h 6858000"/>
              <a:gd name="connsiteX58" fmla="*/ 721092 w 1605470"/>
              <a:gd name="connsiteY58" fmla="*/ 5108383 h 6858000"/>
              <a:gd name="connsiteX59" fmla="*/ 717045 w 1605470"/>
              <a:gd name="connsiteY59" fmla="*/ 5094705 h 6858000"/>
              <a:gd name="connsiteX60" fmla="*/ 718807 w 1605470"/>
              <a:gd name="connsiteY60" fmla="*/ 5067850 h 6858000"/>
              <a:gd name="connsiteX61" fmla="*/ 721538 w 1605470"/>
              <a:gd name="connsiteY61" fmla="*/ 5060861 h 6858000"/>
              <a:gd name="connsiteX62" fmla="*/ 718242 w 1605470"/>
              <a:gd name="connsiteY62" fmla="*/ 5034192 h 6858000"/>
              <a:gd name="connsiteX63" fmla="*/ 719796 w 1605470"/>
              <a:gd name="connsiteY63" fmla="*/ 4993030 h 6858000"/>
              <a:gd name="connsiteX64" fmla="*/ 726705 w 1605470"/>
              <a:gd name="connsiteY64" fmla="*/ 4946844 h 6858000"/>
              <a:gd name="connsiteX65" fmla="*/ 722561 w 1605470"/>
              <a:gd name="connsiteY65" fmla="*/ 4932692 h 6858000"/>
              <a:gd name="connsiteX66" fmla="*/ 724935 w 1605470"/>
              <a:gd name="connsiteY66" fmla="*/ 4821504 h 6858000"/>
              <a:gd name="connsiteX67" fmla="*/ 732118 w 1605470"/>
              <a:gd name="connsiteY67" fmla="*/ 4801535 h 6858000"/>
              <a:gd name="connsiteX68" fmla="*/ 739787 w 1605470"/>
              <a:gd name="connsiteY68" fmla="*/ 4797794 h 6858000"/>
              <a:gd name="connsiteX69" fmla="*/ 741081 w 1605470"/>
              <a:gd name="connsiteY69" fmla="*/ 4784526 h 6858000"/>
              <a:gd name="connsiteX70" fmla="*/ 742865 w 1605470"/>
              <a:gd name="connsiteY70" fmla="*/ 4781211 h 6858000"/>
              <a:gd name="connsiteX71" fmla="*/ 751652 w 1605470"/>
              <a:gd name="connsiteY71" fmla="*/ 4761984 h 6858000"/>
              <a:gd name="connsiteX72" fmla="*/ 747700 w 1605470"/>
              <a:gd name="connsiteY72" fmla="*/ 4690749 h 6858000"/>
              <a:gd name="connsiteX73" fmla="*/ 743180 w 1605470"/>
              <a:gd name="connsiteY73" fmla="*/ 4613201 h 6858000"/>
              <a:gd name="connsiteX74" fmla="*/ 738263 w 1605470"/>
              <a:gd name="connsiteY74" fmla="*/ 4444346 h 6858000"/>
              <a:gd name="connsiteX75" fmla="*/ 756542 w 1605470"/>
              <a:gd name="connsiteY75" fmla="*/ 4350346 h 6858000"/>
              <a:gd name="connsiteX76" fmla="*/ 715481 w 1605470"/>
              <a:gd name="connsiteY76" fmla="*/ 4214165 h 6858000"/>
              <a:gd name="connsiteX77" fmla="*/ 719554 w 1605470"/>
              <a:gd name="connsiteY77" fmla="*/ 4090296 h 6858000"/>
              <a:gd name="connsiteX78" fmla="*/ 704810 w 1605470"/>
              <a:gd name="connsiteY78" fmla="*/ 4033999 h 6858000"/>
              <a:gd name="connsiteX79" fmla="*/ 705959 w 1605470"/>
              <a:gd name="connsiteY79" fmla="*/ 4031933 h 6858000"/>
              <a:gd name="connsiteX80" fmla="*/ 704535 w 1605470"/>
              <a:gd name="connsiteY80" fmla="*/ 4013953 h 6858000"/>
              <a:gd name="connsiteX81" fmla="*/ 700443 w 1605470"/>
              <a:gd name="connsiteY81" fmla="*/ 4010511 h 6858000"/>
              <a:gd name="connsiteX82" fmla="*/ 698282 w 1605470"/>
              <a:gd name="connsiteY82" fmla="*/ 3998331 h 6858000"/>
              <a:gd name="connsiteX83" fmla="*/ 690830 w 1605470"/>
              <a:gd name="connsiteY83" fmla="*/ 3974753 h 6858000"/>
              <a:gd name="connsiteX84" fmla="*/ 692428 w 1605470"/>
              <a:gd name="connsiteY84" fmla="*/ 3969950 h 6858000"/>
              <a:gd name="connsiteX85" fmla="*/ 685850 w 1605470"/>
              <a:gd name="connsiteY85" fmla="*/ 3933779 h 6858000"/>
              <a:gd name="connsiteX86" fmla="*/ 687181 w 1605470"/>
              <a:gd name="connsiteY86" fmla="*/ 3933093 h 6858000"/>
              <a:gd name="connsiteX87" fmla="*/ 691535 w 1605470"/>
              <a:gd name="connsiteY87" fmla="*/ 3922082 h 6858000"/>
              <a:gd name="connsiteX88" fmla="*/ 696613 w 1605470"/>
              <a:gd name="connsiteY88" fmla="*/ 3901461 h 6858000"/>
              <a:gd name="connsiteX89" fmla="*/ 719207 w 1605470"/>
              <a:gd name="connsiteY89" fmla="*/ 3813873 h 6858000"/>
              <a:gd name="connsiteX90" fmla="*/ 718632 w 1605470"/>
              <a:gd name="connsiteY90" fmla="*/ 3806161 h 6858000"/>
              <a:gd name="connsiteX91" fmla="*/ 718939 w 1605470"/>
              <a:gd name="connsiteY91" fmla="*/ 3805957 h 6858000"/>
              <a:gd name="connsiteX92" fmla="*/ 718966 w 1605470"/>
              <a:gd name="connsiteY92" fmla="*/ 3797724 h 6858000"/>
              <a:gd name="connsiteX93" fmla="*/ 717581 w 1605470"/>
              <a:gd name="connsiteY93" fmla="*/ 3792098 h 6858000"/>
              <a:gd name="connsiteX94" fmla="*/ 716465 w 1605470"/>
              <a:gd name="connsiteY94" fmla="*/ 3777135 h 6858000"/>
              <a:gd name="connsiteX95" fmla="*/ 718198 w 1605470"/>
              <a:gd name="connsiteY95" fmla="*/ 3771656 h 6858000"/>
              <a:gd name="connsiteX96" fmla="*/ 721941 w 1605470"/>
              <a:gd name="connsiteY96" fmla="*/ 3769007 h 6858000"/>
              <a:gd name="connsiteX97" fmla="*/ 721407 w 1605470"/>
              <a:gd name="connsiteY97" fmla="*/ 3767709 h 6858000"/>
              <a:gd name="connsiteX98" fmla="*/ 730103 w 1605470"/>
              <a:gd name="connsiteY98" fmla="*/ 3738082 h 6858000"/>
              <a:gd name="connsiteX99" fmla="*/ 737449 w 1605470"/>
              <a:gd name="connsiteY99" fmla="*/ 3673397 h 6858000"/>
              <a:gd name="connsiteX100" fmla="*/ 736745 w 1605470"/>
              <a:gd name="connsiteY100" fmla="*/ 3637109 h 6858000"/>
              <a:gd name="connsiteX101" fmla="*/ 740188 w 1605470"/>
              <a:gd name="connsiteY101" fmla="*/ 3536883 h 6858000"/>
              <a:gd name="connsiteX102" fmla="*/ 747726 w 1605470"/>
              <a:gd name="connsiteY102" fmla="*/ 3435652 h 6858000"/>
              <a:gd name="connsiteX103" fmla="*/ 774383 w 1605470"/>
              <a:gd name="connsiteY103" fmla="*/ 3381564 h 6858000"/>
              <a:gd name="connsiteX104" fmla="*/ 774870 w 1605470"/>
              <a:gd name="connsiteY104" fmla="*/ 3375761 h 6858000"/>
              <a:gd name="connsiteX105" fmla="*/ 770510 w 1605470"/>
              <a:gd name="connsiteY105" fmla="*/ 3361844 h 6858000"/>
              <a:gd name="connsiteX106" fmla="*/ 767933 w 1605470"/>
              <a:gd name="connsiteY106" fmla="*/ 3356929 h 6858000"/>
              <a:gd name="connsiteX107" fmla="*/ 766158 w 1605470"/>
              <a:gd name="connsiteY107" fmla="*/ 3349058 h 6858000"/>
              <a:gd name="connsiteX108" fmla="*/ 766414 w 1605470"/>
              <a:gd name="connsiteY108" fmla="*/ 3348763 h 6858000"/>
              <a:gd name="connsiteX109" fmla="*/ 764166 w 1605470"/>
              <a:gd name="connsiteY109" fmla="*/ 3341588 h 6858000"/>
              <a:gd name="connsiteX110" fmla="*/ 749397 w 1605470"/>
              <a:gd name="connsiteY110" fmla="*/ 3307769 h 6858000"/>
              <a:gd name="connsiteX111" fmla="*/ 766960 w 1605470"/>
              <a:gd name="connsiteY111" fmla="*/ 3250522 h 6858000"/>
              <a:gd name="connsiteX112" fmla="*/ 767385 w 1605470"/>
              <a:gd name="connsiteY112" fmla="*/ 3229163 h 6858000"/>
              <a:gd name="connsiteX113" fmla="*/ 769208 w 1605470"/>
              <a:gd name="connsiteY113" fmla="*/ 3217217 h 6858000"/>
              <a:gd name="connsiteX114" fmla="*/ 770350 w 1605470"/>
              <a:gd name="connsiteY114" fmla="*/ 3216125 h 6858000"/>
              <a:gd name="connsiteX115" fmla="*/ 756043 w 1605470"/>
              <a:gd name="connsiteY115" fmla="*/ 3183755 h 6858000"/>
              <a:gd name="connsiteX116" fmla="*/ 756544 w 1605470"/>
              <a:gd name="connsiteY116" fmla="*/ 3178642 h 6858000"/>
              <a:gd name="connsiteX117" fmla="*/ 744144 w 1605470"/>
              <a:gd name="connsiteY117" fmla="*/ 3158586 h 6858000"/>
              <a:gd name="connsiteX118" fmla="*/ 739378 w 1605470"/>
              <a:gd name="connsiteY118" fmla="*/ 3147669 h 6858000"/>
              <a:gd name="connsiteX119" fmla="*/ 734648 w 1605470"/>
              <a:gd name="connsiteY119" fmla="*/ 3145733 h 6858000"/>
              <a:gd name="connsiteX120" fmla="*/ 729329 w 1605470"/>
              <a:gd name="connsiteY120" fmla="*/ 3129034 h 6858000"/>
              <a:gd name="connsiteX121" fmla="*/ 729994 w 1605470"/>
              <a:gd name="connsiteY121" fmla="*/ 3126682 h 6858000"/>
              <a:gd name="connsiteX122" fmla="*/ 720862 w 1605470"/>
              <a:gd name="connsiteY122" fmla="*/ 3114519 h 6858000"/>
              <a:gd name="connsiteX123" fmla="*/ 707471 w 1605470"/>
              <a:gd name="connsiteY123" fmla="*/ 3106272 h 6858000"/>
              <a:gd name="connsiteX124" fmla="*/ 680201 w 1605470"/>
              <a:gd name="connsiteY124" fmla="*/ 2958185 h 6858000"/>
              <a:gd name="connsiteX125" fmla="*/ 622815 w 1605470"/>
              <a:gd name="connsiteY125" fmla="*/ 2762989 h 6858000"/>
              <a:gd name="connsiteX126" fmla="*/ 571733 w 1605470"/>
              <a:gd name="connsiteY126" fmla="*/ 2554718 h 6858000"/>
              <a:gd name="connsiteX127" fmla="*/ 551827 w 1605470"/>
              <a:gd name="connsiteY127" fmla="*/ 2485734 h 6858000"/>
              <a:gd name="connsiteX128" fmla="*/ 542550 w 1605470"/>
              <a:gd name="connsiteY128" fmla="*/ 2447068 h 6858000"/>
              <a:gd name="connsiteX129" fmla="*/ 529511 w 1605470"/>
              <a:gd name="connsiteY129" fmla="*/ 2425819 h 6858000"/>
              <a:gd name="connsiteX130" fmla="*/ 528878 w 1605470"/>
              <a:gd name="connsiteY130" fmla="*/ 2408971 h 6858000"/>
              <a:gd name="connsiteX131" fmla="*/ 535510 w 1605470"/>
              <a:gd name="connsiteY131" fmla="*/ 2402874 h 6858000"/>
              <a:gd name="connsiteX132" fmla="*/ 538122 w 1605470"/>
              <a:gd name="connsiteY132" fmla="*/ 2381443 h 6858000"/>
              <a:gd name="connsiteX133" fmla="*/ 514451 w 1605470"/>
              <a:gd name="connsiteY133" fmla="*/ 2261920 h 6858000"/>
              <a:gd name="connsiteX134" fmla="*/ 486968 w 1605470"/>
              <a:gd name="connsiteY134" fmla="*/ 2182937 h 6858000"/>
              <a:gd name="connsiteX135" fmla="*/ 488555 w 1605470"/>
              <a:gd name="connsiteY135" fmla="*/ 2155135 h 6858000"/>
              <a:gd name="connsiteX136" fmla="*/ 486013 w 1605470"/>
              <a:gd name="connsiteY136" fmla="*/ 2118008 h 6858000"/>
              <a:gd name="connsiteX137" fmla="*/ 487006 w 1605470"/>
              <a:gd name="connsiteY137" fmla="*/ 2050531 h 6858000"/>
              <a:gd name="connsiteX138" fmla="*/ 478812 w 1605470"/>
              <a:gd name="connsiteY138" fmla="*/ 1963269 h 6858000"/>
              <a:gd name="connsiteX139" fmla="*/ 442619 w 1605470"/>
              <a:gd name="connsiteY139" fmla="*/ 1910499 h 6858000"/>
              <a:gd name="connsiteX140" fmla="*/ 446785 w 1605470"/>
              <a:gd name="connsiteY140" fmla="*/ 1903212 h 6858000"/>
              <a:gd name="connsiteX141" fmla="*/ 436547 w 1605470"/>
              <a:gd name="connsiteY141" fmla="*/ 1861531 h 6858000"/>
              <a:gd name="connsiteX142" fmla="*/ 390346 w 1605470"/>
              <a:gd name="connsiteY142" fmla="*/ 1732919 h 6858000"/>
              <a:gd name="connsiteX143" fmla="*/ 362657 w 1605470"/>
              <a:gd name="connsiteY143" fmla="*/ 1663540 h 6858000"/>
              <a:gd name="connsiteX144" fmla="*/ 361783 w 1605470"/>
              <a:gd name="connsiteY144" fmla="*/ 1615777 h 6858000"/>
              <a:gd name="connsiteX145" fmla="*/ 342578 w 1605470"/>
              <a:gd name="connsiteY145" fmla="*/ 1563678 h 6858000"/>
              <a:gd name="connsiteX146" fmla="*/ 355658 w 1605470"/>
              <a:gd name="connsiteY146" fmla="*/ 1519474 h 6858000"/>
              <a:gd name="connsiteX147" fmla="*/ 348400 w 1605470"/>
              <a:gd name="connsiteY147" fmla="*/ 1477995 h 6858000"/>
              <a:gd name="connsiteX148" fmla="*/ 334485 w 1605470"/>
              <a:gd name="connsiteY148" fmla="*/ 1373769 h 6858000"/>
              <a:gd name="connsiteX149" fmla="*/ 342792 w 1605470"/>
              <a:gd name="connsiteY149" fmla="*/ 1307086 h 6858000"/>
              <a:gd name="connsiteX150" fmla="*/ 343980 w 1605470"/>
              <a:gd name="connsiteY150" fmla="*/ 1189033 h 6858000"/>
              <a:gd name="connsiteX151" fmla="*/ 348665 w 1605470"/>
              <a:gd name="connsiteY151" fmla="*/ 1168288 h 6858000"/>
              <a:gd name="connsiteX152" fmla="*/ 340947 w 1605470"/>
              <a:gd name="connsiteY152" fmla="*/ 1142577 h 6858000"/>
              <a:gd name="connsiteX153" fmla="*/ 330253 w 1605470"/>
              <a:gd name="connsiteY153" fmla="*/ 1088484 h 6858000"/>
              <a:gd name="connsiteX154" fmla="*/ 318989 w 1605470"/>
              <a:gd name="connsiteY154" fmla="*/ 1016103 h 6858000"/>
              <a:gd name="connsiteX155" fmla="*/ 320445 w 1605470"/>
              <a:gd name="connsiteY155" fmla="*/ 932283 h 6858000"/>
              <a:gd name="connsiteX156" fmla="*/ 322681 w 1605470"/>
              <a:gd name="connsiteY156" fmla="*/ 915925 h 6858000"/>
              <a:gd name="connsiteX157" fmla="*/ 315310 w 1605470"/>
              <a:gd name="connsiteY157" fmla="*/ 896999 h 6858000"/>
              <a:gd name="connsiteX158" fmla="*/ 284718 w 1605470"/>
              <a:gd name="connsiteY158" fmla="*/ 821517 h 6858000"/>
              <a:gd name="connsiteX159" fmla="*/ 263668 w 1605470"/>
              <a:gd name="connsiteY159" fmla="*/ 751353 h 6858000"/>
              <a:gd name="connsiteX160" fmla="*/ 263226 w 1605470"/>
              <a:gd name="connsiteY160" fmla="*/ 721230 h 6858000"/>
              <a:gd name="connsiteX161" fmla="*/ 248897 w 1605470"/>
              <a:gd name="connsiteY161" fmla="*/ 681659 h 6858000"/>
              <a:gd name="connsiteX162" fmla="*/ 234316 w 1605470"/>
              <a:gd name="connsiteY162" fmla="*/ 635218 h 6858000"/>
              <a:gd name="connsiteX163" fmla="*/ 239327 w 1605470"/>
              <a:gd name="connsiteY163" fmla="*/ 613763 h 6858000"/>
              <a:gd name="connsiteX164" fmla="*/ 225269 w 1605470"/>
              <a:gd name="connsiteY164" fmla="*/ 598582 h 6858000"/>
              <a:gd name="connsiteX165" fmla="*/ 224950 w 1605470"/>
              <a:gd name="connsiteY165" fmla="*/ 576846 h 6858000"/>
              <a:gd name="connsiteX166" fmla="*/ 204576 w 1605470"/>
              <a:gd name="connsiteY166" fmla="*/ 530055 h 6858000"/>
              <a:gd name="connsiteX167" fmla="*/ 219064 w 1605470"/>
              <a:gd name="connsiteY167" fmla="*/ 469651 h 6858000"/>
              <a:gd name="connsiteX168" fmla="*/ 195012 w 1605470"/>
              <a:gd name="connsiteY168" fmla="*/ 448559 h 6858000"/>
              <a:gd name="connsiteX169" fmla="*/ 201434 w 1605470"/>
              <a:gd name="connsiteY169" fmla="*/ 441529 h 6858000"/>
              <a:gd name="connsiteX170" fmla="*/ 200655 w 1605470"/>
              <a:gd name="connsiteY170" fmla="*/ 428927 h 6858000"/>
              <a:gd name="connsiteX171" fmla="*/ 190059 w 1605470"/>
              <a:gd name="connsiteY171" fmla="*/ 430161 h 6858000"/>
              <a:gd name="connsiteX172" fmla="*/ 167079 w 1605470"/>
              <a:gd name="connsiteY172" fmla="*/ 367211 h 6858000"/>
              <a:gd name="connsiteX173" fmla="*/ 124571 w 1605470"/>
              <a:gd name="connsiteY173" fmla="*/ 302178 h 6858000"/>
              <a:gd name="connsiteX174" fmla="*/ 103243 w 1605470"/>
              <a:gd name="connsiteY174" fmla="*/ 211375 h 6858000"/>
              <a:gd name="connsiteX175" fmla="*/ 94571 w 1605470"/>
              <a:gd name="connsiteY175" fmla="*/ 184179 h 6858000"/>
              <a:gd name="connsiteX176" fmla="*/ 13437 w 1605470"/>
              <a:gd name="connsiteY176" fmla="*/ 19287 h 6858000"/>
              <a:gd name="connsiteX177" fmla="*/ 0 w 1605470"/>
              <a:gd name="connsiteY17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59710 w 1605470"/>
              <a:gd name="connsiteY41" fmla="*/ 5564796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8807 w 1605470"/>
              <a:gd name="connsiteY58" fmla="*/ 5067850 h 6858000"/>
              <a:gd name="connsiteX59" fmla="*/ 721538 w 1605470"/>
              <a:gd name="connsiteY59" fmla="*/ 5060861 h 6858000"/>
              <a:gd name="connsiteX60" fmla="*/ 718242 w 1605470"/>
              <a:gd name="connsiteY60" fmla="*/ 5034192 h 6858000"/>
              <a:gd name="connsiteX61" fmla="*/ 719796 w 1605470"/>
              <a:gd name="connsiteY61" fmla="*/ 4993030 h 6858000"/>
              <a:gd name="connsiteX62" fmla="*/ 726705 w 1605470"/>
              <a:gd name="connsiteY62" fmla="*/ 4946844 h 6858000"/>
              <a:gd name="connsiteX63" fmla="*/ 722561 w 1605470"/>
              <a:gd name="connsiteY63" fmla="*/ 4932692 h 6858000"/>
              <a:gd name="connsiteX64" fmla="*/ 724935 w 1605470"/>
              <a:gd name="connsiteY64" fmla="*/ 4821504 h 6858000"/>
              <a:gd name="connsiteX65" fmla="*/ 732118 w 1605470"/>
              <a:gd name="connsiteY65" fmla="*/ 4801535 h 6858000"/>
              <a:gd name="connsiteX66" fmla="*/ 739787 w 1605470"/>
              <a:gd name="connsiteY66" fmla="*/ 4797794 h 6858000"/>
              <a:gd name="connsiteX67" fmla="*/ 741081 w 1605470"/>
              <a:gd name="connsiteY67" fmla="*/ 4784526 h 6858000"/>
              <a:gd name="connsiteX68" fmla="*/ 742865 w 1605470"/>
              <a:gd name="connsiteY68" fmla="*/ 4781211 h 6858000"/>
              <a:gd name="connsiteX69" fmla="*/ 751652 w 1605470"/>
              <a:gd name="connsiteY69" fmla="*/ 4761984 h 6858000"/>
              <a:gd name="connsiteX70" fmla="*/ 747700 w 1605470"/>
              <a:gd name="connsiteY70" fmla="*/ 4690749 h 6858000"/>
              <a:gd name="connsiteX71" fmla="*/ 743180 w 1605470"/>
              <a:gd name="connsiteY71" fmla="*/ 4584173 h 6858000"/>
              <a:gd name="connsiteX72" fmla="*/ 738263 w 1605470"/>
              <a:gd name="connsiteY72" fmla="*/ 4444346 h 6858000"/>
              <a:gd name="connsiteX73" fmla="*/ 756542 w 1605470"/>
              <a:gd name="connsiteY73" fmla="*/ 4350346 h 6858000"/>
              <a:gd name="connsiteX74" fmla="*/ 715481 w 1605470"/>
              <a:gd name="connsiteY74" fmla="*/ 4214165 h 6858000"/>
              <a:gd name="connsiteX75" fmla="*/ 719554 w 1605470"/>
              <a:gd name="connsiteY75" fmla="*/ 4090296 h 6858000"/>
              <a:gd name="connsiteX76" fmla="*/ 704810 w 1605470"/>
              <a:gd name="connsiteY76" fmla="*/ 4033999 h 6858000"/>
              <a:gd name="connsiteX77" fmla="*/ 705959 w 1605470"/>
              <a:gd name="connsiteY77" fmla="*/ 4031933 h 6858000"/>
              <a:gd name="connsiteX78" fmla="*/ 704535 w 1605470"/>
              <a:gd name="connsiteY78" fmla="*/ 4013953 h 6858000"/>
              <a:gd name="connsiteX79" fmla="*/ 700443 w 1605470"/>
              <a:gd name="connsiteY79" fmla="*/ 4010511 h 6858000"/>
              <a:gd name="connsiteX80" fmla="*/ 698282 w 1605470"/>
              <a:gd name="connsiteY80" fmla="*/ 3998331 h 6858000"/>
              <a:gd name="connsiteX81" fmla="*/ 690830 w 1605470"/>
              <a:gd name="connsiteY81" fmla="*/ 3974753 h 6858000"/>
              <a:gd name="connsiteX82" fmla="*/ 692428 w 1605470"/>
              <a:gd name="connsiteY82" fmla="*/ 3969950 h 6858000"/>
              <a:gd name="connsiteX83" fmla="*/ 685850 w 1605470"/>
              <a:gd name="connsiteY83" fmla="*/ 3933779 h 6858000"/>
              <a:gd name="connsiteX84" fmla="*/ 687181 w 1605470"/>
              <a:gd name="connsiteY84" fmla="*/ 3933093 h 6858000"/>
              <a:gd name="connsiteX85" fmla="*/ 691535 w 1605470"/>
              <a:gd name="connsiteY85" fmla="*/ 3922082 h 6858000"/>
              <a:gd name="connsiteX86" fmla="*/ 696613 w 1605470"/>
              <a:gd name="connsiteY86" fmla="*/ 3901461 h 6858000"/>
              <a:gd name="connsiteX87" fmla="*/ 719207 w 1605470"/>
              <a:gd name="connsiteY87" fmla="*/ 3813873 h 6858000"/>
              <a:gd name="connsiteX88" fmla="*/ 718632 w 1605470"/>
              <a:gd name="connsiteY88" fmla="*/ 3806161 h 6858000"/>
              <a:gd name="connsiteX89" fmla="*/ 718939 w 1605470"/>
              <a:gd name="connsiteY89" fmla="*/ 3805957 h 6858000"/>
              <a:gd name="connsiteX90" fmla="*/ 718966 w 1605470"/>
              <a:gd name="connsiteY90" fmla="*/ 3797724 h 6858000"/>
              <a:gd name="connsiteX91" fmla="*/ 717581 w 1605470"/>
              <a:gd name="connsiteY91" fmla="*/ 3792098 h 6858000"/>
              <a:gd name="connsiteX92" fmla="*/ 716465 w 1605470"/>
              <a:gd name="connsiteY92" fmla="*/ 3777135 h 6858000"/>
              <a:gd name="connsiteX93" fmla="*/ 718198 w 1605470"/>
              <a:gd name="connsiteY93" fmla="*/ 3771656 h 6858000"/>
              <a:gd name="connsiteX94" fmla="*/ 721941 w 1605470"/>
              <a:gd name="connsiteY94" fmla="*/ 3769007 h 6858000"/>
              <a:gd name="connsiteX95" fmla="*/ 721407 w 1605470"/>
              <a:gd name="connsiteY95" fmla="*/ 3767709 h 6858000"/>
              <a:gd name="connsiteX96" fmla="*/ 730103 w 1605470"/>
              <a:gd name="connsiteY96" fmla="*/ 3738082 h 6858000"/>
              <a:gd name="connsiteX97" fmla="*/ 737449 w 1605470"/>
              <a:gd name="connsiteY97" fmla="*/ 3673397 h 6858000"/>
              <a:gd name="connsiteX98" fmla="*/ 736745 w 1605470"/>
              <a:gd name="connsiteY98" fmla="*/ 3637109 h 6858000"/>
              <a:gd name="connsiteX99" fmla="*/ 740188 w 1605470"/>
              <a:gd name="connsiteY99" fmla="*/ 3536883 h 6858000"/>
              <a:gd name="connsiteX100" fmla="*/ 747726 w 1605470"/>
              <a:gd name="connsiteY100" fmla="*/ 3435652 h 6858000"/>
              <a:gd name="connsiteX101" fmla="*/ 774383 w 1605470"/>
              <a:gd name="connsiteY101" fmla="*/ 3381564 h 6858000"/>
              <a:gd name="connsiteX102" fmla="*/ 774870 w 1605470"/>
              <a:gd name="connsiteY102" fmla="*/ 3375761 h 6858000"/>
              <a:gd name="connsiteX103" fmla="*/ 770510 w 1605470"/>
              <a:gd name="connsiteY103" fmla="*/ 3361844 h 6858000"/>
              <a:gd name="connsiteX104" fmla="*/ 767933 w 1605470"/>
              <a:gd name="connsiteY104" fmla="*/ 3356929 h 6858000"/>
              <a:gd name="connsiteX105" fmla="*/ 766158 w 1605470"/>
              <a:gd name="connsiteY105" fmla="*/ 3349058 h 6858000"/>
              <a:gd name="connsiteX106" fmla="*/ 766414 w 1605470"/>
              <a:gd name="connsiteY106" fmla="*/ 3348763 h 6858000"/>
              <a:gd name="connsiteX107" fmla="*/ 764166 w 1605470"/>
              <a:gd name="connsiteY107" fmla="*/ 3341588 h 6858000"/>
              <a:gd name="connsiteX108" fmla="*/ 749397 w 1605470"/>
              <a:gd name="connsiteY108" fmla="*/ 3307769 h 6858000"/>
              <a:gd name="connsiteX109" fmla="*/ 766960 w 1605470"/>
              <a:gd name="connsiteY109" fmla="*/ 3250522 h 6858000"/>
              <a:gd name="connsiteX110" fmla="*/ 767385 w 1605470"/>
              <a:gd name="connsiteY110" fmla="*/ 3229163 h 6858000"/>
              <a:gd name="connsiteX111" fmla="*/ 769208 w 1605470"/>
              <a:gd name="connsiteY111" fmla="*/ 3217217 h 6858000"/>
              <a:gd name="connsiteX112" fmla="*/ 770350 w 1605470"/>
              <a:gd name="connsiteY112" fmla="*/ 3216125 h 6858000"/>
              <a:gd name="connsiteX113" fmla="*/ 756043 w 1605470"/>
              <a:gd name="connsiteY113" fmla="*/ 3183755 h 6858000"/>
              <a:gd name="connsiteX114" fmla="*/ 756544 w 1605470"/>
              <a:gd name="connsiteY114" fmla="*/ 3178642 h 6858000"/>
              <a:gd name="connsiteX115" fmla="*/ 744144 w 1605470"/>
              <a:gd name="connsiteY115" fmla="*/ 3158586 h 6858000"/>
              <a:gd name="connsiteX116" fmla="*/ 739378 w 1605470"/>
              <a:gd name="connsiteY116" fmla="*/ 3147669 h 6858000"/>
              <a:gd name="connsiteX117" fmla="*/ 734648 w 1605470"/>
              <a:gd name="connsiteY117" fmla="*/ 3145733 h 6858000"/>
              <a:gd name="connsiteX118" fmla="*/ 729329 w 1605470"/>
              <a:gd name="connsiteY118" fmla="*/ 3129034 h 6858000"/>
              <a:gd name="connsiteX119" fmla="*/ 729994 w 1605470"/>
              <a:gd name="connsiteY119" fmla="*/ 3126682 h 6858000"/>
              <a:gd name="connsiteX120" fmla="*/ 720862 w 1605470"/>
              <a:gd name="connsiteY120" fmla="*/ 3114519 h 6858000"/>
              <a:gd name="connsiteX121" fmla="*/ 707471 w 1605470"/>
              <a:gd name="connsiteY121" fmla="*/ 3106272 h 6858000"/>
              <a:gd name="connsiteX122" fmla="*/ 680201 w 1605470"/>
              <a:gd name="connsiteY122" fmla="*/ 2958185 h 6858000"/>
              <a:gd name="connsiteX123" fmla="*/ 622815 w 1605470"/>
              <a:gd name="connsiteY123" fmla="*/ 2762989 h 6858000"/>
              <a:gd name="connsiteX124" fmla="*/ 571733 w 1605470"/>
              <a:gd name="connsiteY124" fmla="*/ 2554718 h 6858000"/>
              <a:gd name="connsiteX125" fmla="*/ 551827 w 1605470"/>
              <a:gd name="connsiteY125" fmla="*/ 2485734 h 6858000"/>
              <a:gd name="connsiteX126" fmla="*/ 542550 w 1605470"/>
              <a:gd name="connsiteY126" fmla="*/ 2447068 h 6858000"/>
              <a:gd name="connsiteX127" fmla="*/ 529511 w 1605470"/>
              <a:gd name="connsiteY127" fmla="*/ 2425819 h 6858000"/>
              <a:gd name="connsiteX128" fmla="*/ 528878 w 1605470"/>
              <a:gd name="connsiteY128" fmla="*/ 2408971 h 6858000"/>
              <a:gd name="connsiteX129" fmla="*/ 535510 w 1605470"/>
              <a:gd name="connsiteY129" fmla="*/ 2402874 h 6858000"/>
              <a:gd name="connsiteX130" fmla="*/ 538122 w 1605470"/>
              <a:gd name="connsiteY130" fmla="*/ 2381443 h 6858000"/>
              <a:gd name="connsiteX131" fmla="*/ 514451 w 1605470"/>
              <a:gd name="connsiteY131" fmla="*/ 2261920 h 6858000"/>
              <a:gd name="connsiteX132" fmla="*/ 486968 w 1605470"/>
              <a:gd name="connsiteY132" fmla="*/ 2182937 h 6858000"/>
              <a:gd name="connsiteX133" fmla="*/ 488555 w 1605470"/>
              <a:gd name="connsiteY133" fmla="*/ 2155135 h 6858000"/>
              <a:gd name="connsiteX134" fmla="*/ 486013 w 1605470"/>
              <a:gd name="connsiteY134" fmla="*/ 2118008 h 6858000"/>
              <a:gd name="connsiteX135" fmla="*/ 487006 w 1605470"/>
              <a:gd name="connsiteY135" fmla="*/ 2050531 h 6858000"/>
              <a:gd name="connsiteX136" fmla="*/ 478812 w 1605470"/>
              <a:gd name="connsiteY136" fmla="*/ 1963269 h 6858000"/>
              <a:gd name="connsiteX137" fmla="*/ 442619 w 1605470"/>
              <a:gd name="connsiteY137" fmla="*/ 1910499 h 6858000"/>
              <a:gd name="connsiteX138" fmla="*/ 446785 w 1605470"/>
              <a:gd name="connsiteY138" fmla="*/ 1903212 h 6858000"/>
              <a:gd name="connsiteX139" fmla="*/ 436547 w 1605470"/>
              <a:gd name="connsiteY139" fmla="*/ 1861531 h 6858000"/>
              <a:gd name="connsiteX140" fmla="*/ 390346 w 1605470"/>
              <a:gd name="connsiteY140" fmla="*/ 1732919 h 6858000"/>
              <a:gd name="connsiteX141" fmla="*/ 362657 w 1605470"/>
              <a:gd name="connsiteY141" fmla="*/ 1663540 h 6858000"/>
              <a:gd name="connsiteX142" fmla="*/ 361783 w 1605470"/>
              <a:gd name="connsiteY142" fmla="*/ 1615777 h 6858000"/>
              <a:gd name="connsiteX143" fmla="*/ 342578 w 1605470"/>
              <a:gd name="connsiteY143" fmla="*/ 1563678 h 6858000"/>
              <a:gd name="connsiteX144" fmla="*/ 355658 w 1605470"/>
              <a:gd name="connsiteY144" fmla="*/ 1519474 h 6858000"/>
              <a:gd name="connsiteX145" fmla="*/ 348400 w 1605470"/>
              <a:gd name="connsiteY145" fmla="*/ 1477995 h 6858000"/>
              <a:gd name="connsiteX146" fmla="*/ 334485 w 1605470"/>
              <a:gd name="connsiteY146" fmla="*/ 1373769 h 6858000"/>
              <a:gd name="connsiteX147" fmla="*/ 342792 w 1605470"/>
              <a:gd name="connsiteY147" fmla="*/ 1307086 h 6858000"/>
              <a:gd name="connsiteX148" fmla="*/ 343980 w 1605470"/>
              <a:gd name="connsiteY148" fmla="*/ 1189033 h 6858000"/>
              <a:gd name="connsiteX149" fmla="*/ 348665 w 1605470"/>
              <a:gd name="connsiteY149" fmla="*/ 1168288 h 6858000"/>
              <a:gd name="connsiteX150" fmla="*/ 340947 w 1605470"/>
              <a:gd name="connsiteY150" fmla="*/ 1142577 h 6858000"/>
              <a:gd name="connsiteX151" fmla="*/ 330253 w 1605470"/>
              <a:gd name="connsiteY151" fmla="*/ 1088484 h 6858000"/>
              <a:gd name="connsiteX152" fmla="*/ 318989 w 1605470"/>
              <a:gd name="connsiteY152" fmla="*/ 1016103 h 6858000"/>
              <a:gd name="connsiteX153" fmla="*/ 320445 w 1605470"/>
              <a:gd name="connsiteY153" fmla="*/ 932283 h 6858000"/>
              <a:gd name="connsiteX154" fmla="*/ 322681 w 1605470"/>
              <a:gd name="connsiteY154" fmla="*/ 915925 h 6858000"/>
              <a:gd name="connsiteX155" fmla="*/ 315310 w 1605470"/>
              <a:gd name="connsiteY155" fmla="*/ 896999 h 6858000"/>
              <a:gd name="connsiteX156" fmla="*/ 284718 w 1605470"/>
              <a:gd name="connsiteY156" fmla="*/ 821517 h 6858000"/>
              <a:gd name="connsiteX157" fmla="*/ 263668 w 1605470"/>
              <a:gd name="connsiteY157" fmla="*/ 751353 h 6858000"/>
              <a:gd name="connsiteX158" fmla="*/ 263226 w 1605470"/>
              <a:gd name="connsiteY158" fmla="*/ 721230 h 6858000"/>
              <a:gd name="connsiteX159" fmla="*/ 248897 w 1605470"/>
              <a:gd name="connsiteY159" fmla="*/ 681659 h 6858000"/>
              <a:gd name="connsiteX160" fmla="*/ 234316 w 1605470"/>
              <a:gd name="connsiteY160" fmla="*/ 635218 h 6858000"/>
              <a:gd name="connsiteX161" fmla="*/ 239327 w 1605470"/>
              <a:gd name="connsiteY161" fmla="*/ 613763 h 6858000"/>
              <a:gd name="connsiteX162" fmla="*/ 225269 w 1605470"/>
              <a:gd name="connsiteY162" fmla="*/ 598582 h 6858000"/>
              <a:gd name="connsiteX163" fmla="*/ 224950 w 1605470"/>
              <a:gd name="connsiteY163" fmla="*/ 576846 h 6858000"/>
              <a:gd name="connsiteX164" fmla="*/ 204576 w 1605470"/>
              <a:gd name="connsiteY164" fmla="*/ 530055 h 6858000"/>
              <a:gd name="connsiteX165" fmla="*/ 219064 w 1605470"/>
              <a:gd name="connsiteY165" fmla="*/ 469651 h 6858000"/>
              <a:gd name="connsiteX166" fmla="*/ 195012 w 1605470"/>
              <a:gd name="connsiteY166" fmla="*/ 448559 h 6858000"/>
              <a:gd name="connsiteX167" fmla="*/ 201434 w 1605470"/>
              <a:gd name="connsiteY167" fmla="*/ 441529 h 6858000"/>
              <a:gd name="connsiteX168" fmla="*/ 200655 w 1605470"/>
              <a:gd name="connsiteY168" fmla="*/ 428927 h 6858000"/>
              <a:gd name="connsiteX169" fmla="*/ 190059 w 1605470"/>
              <a:gd name="connsiteY169" fmla="*/ 430161 h 6858000"/>
              <a:gd name="connsiteX170" fmla="*/ 167079 w 1605470"/>
              <a:gd name="connsiteY170" fmla="*/ 367211 h 6858000"/>
              <a:gd name="connsiteX171" fmla="*/ 124571 w 1605470"/>
              <a:gd name="connsiteY171" fmla="*/ 302178 h 6858000"/>
              <a:gd name="connsiteX172" fmla="*/ 103243 w 1605470"/>
              <a:gd name="connsiteY172" fmla="*/ 211375 h 6858000"/>
              <a:gd name="connsiteX173" fmla="*/ 94571 w 1605470"/>
              <a:gd name="connsiteY173" fmla="*/ 184179 h 6858000"/>
              <a:gd name="connsiteX174" fmla="*/ 13437 w 1605470"/>
              <a:gd name="connsiteY174" fmla="*/ 19287 h 6858000"/>
              <a:gd name="connsiteX175" fmla="*/ 0 w 1605470"/>
              <a:gd name="connsiteY17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18807 w 1605470"/>
              <a:gd name="connsiteY57" fmla="*/ 5067850 h 6858000"/>
              <a:gd name="connsiteX58" fmla="*/ 721538 w 1605470"/>
              <a:gd name="connsiteY58" fmla="*/ 5060861 h 6858000"/>
              <a:gd name="connsiteX59" fmla="*/ 718242 w 1605470"/>
              <a:gd name="connsiteY59" fmla="*/ 5034192 h 6858000"/>
              <a:gd name="connsiteX60" fmla="*/ 719796 w 1605470"/>
              <a:gd name="connsiteY60" fmla="*/ 4993030 h 6858000"/>
              <a:gd name="connsiteX61" fmla="*/ 726705 w 1605470"/>
              <a:gd name="connsiteY61" fmla="*/ 4946844 h 6858000"/>
              <a:gd name="connsiteX62" fmla="*/ 722561 w 1605470"/>
              <a:gd name="connsiteY62" fmla="*/ 4932692 h 6858000"/>
              <a:gd name="connsiteX63" fmla="*/ 724935 w 1605470"/>
              <a:gd name="connsiteY63" fmla="*/ 4821504 h 6858000"/>
              <a:gd name="connsiteX64" fmla="*/ 732118 w 1605470"/>
              <a:gd name="connsiteY64" fmla="*/ 4801535 h 6858000"/>
              <a:gd name="connsiteX65" fmla="*/ 739787 w 1605470"/>
              <a:gd name="connsiteY65" fmla="*/ 4797794 h 6858000"/>
              <a:gd name="connsiteX66" fmla="*/ 741081 w 1605470"/>
              <a:gd name="connsiteY66" fmla="*/ 4784526 h 6858000"/>
              <a:gd name="connsiteX67" fmla="*/ 742865 w 1605470"/>
              <a:gd name="connsiteY67" fmla="*/ 4781211 h 6858000"/>
              <a:gd name="connsiteX68" fmla="*/ 751652 w 1605470"/>
              <a:gd name="connsiteY68" fmla="*/ 4761984 h 6858000"/>
              <a:gd name="connsiteX69" fmla="*/ 747700 w 1605470"/>
              <a:gd name="connsiteY69" fmla="*/ 4690749 h 6858000"/>
              <a:gd name="connsiteX70" fmla="*/ 743180 w 1605470"/>
              <a:gd name="connsiteY70" fmla="*/ 4584173 h 6858000"/>
              <a:gd name="connsiteX71" fmla="*/ 738263 w 1605470"/>
              <a:gd name="connsiteY71" fmla="*/ 4444346 h 6858000"/>
              <a:gd name="connsiteX72" fmla="*/ 756542 w 1605470"/>
              <a:gd name="connsiteY72" fmla="*/ 4350346 h 6858000"/>
              <a:gd name="connsiteX73" fmla="*/ 715481 w 1605470"/>
              <a:gd name="connsiteY73" fmla="*/ 4214165 h 6858000"/>
              <a:gd name="connsiteX74" fmla="*/ 719554 w 1605470"/>
              <a:gd name="connsiteY74" fmla="*/ 4090296 h 6858000"/>
              <a:gd name="connsiteX75" fmla="*/ 704810 w 1605470"/>
              <a:gd name="connsiteY75" fmla="*/ 4033999 h 6858000"/>
              <a:gd name="connsiteX76" fmla="*/ 705959 w 1605470"/>
              <a:gd name="connsiteY76" fmla="*/ 4031933 h 6858000"/>
              <a:gd name="connsiteX77" fmla="*/ 704535 w 1605470"/>
              <a:gd name="connsiteY77" fmla="*/ 4013953 h 6858000"/>
              <a:gd name="connsiteX78" fmla="*/ 700443 w 1605470"/>
              <a:gd name="connsiteY78" fmla="*/ 4010511 h 6858000"/>
              <a:gd name="connsiteX79" fmla="*/ 698282 w 1605470"/>
              <a:gd name="connsiteY79" fmla="*/ 3998331 h 6858000"/>
              <a:gd name="connsiteX80" fmla="*/ 690830 w 1605470"/>
              <a:gd name="connsiteY80" fmla="*/ 3974753 h 6858000"/>
              <a:gd name="connsiteX81" fmla="*/ 692428 w 1605470"/>
              <a:gd name="connsiteY81" fmla="*/ 3969950 h 6858000"/>
              <a:gd name="connsiteX82" fmla="*/ 685850 w 1605470"/>
              <a:gd name="connsiteY82" fmla="*/ 3933779 h 6858000"/>
              <a:gd name="connsiteX83" fmla="*/ 687181 w 1605470"/>
              <a:gd name="connsiteY83" fmla="*/ 3933093 h 6858000"/>
              <a:gd name="connsiteX84" fmla="*/ 691535 w 1605470"/>
              <a:gd name="connsiteY84" fmla="*/ 3922082 h 6858000"/>
              <a:gd name="connsiteX85" fmla="*/ 696613 w 1605470"/>
              <a:gd name="connsiteY85" fmla="*/ 3901461 h 6858000"/>
              <a:gd name="connsiteX86" fmla="*/ 719207 w 1605470"/>
              <a:gd name="connsiteY86" fmla="*/ 3813873 h 6858000"/>
              <a:gd name="connsiteX87" fmla="*/ 718632 w 1605470"/>
              <a:gd name="connsiteY87" fmla="*/ 3806161 h 6858000"/>
              <a:gd name="connsiteX88" fmla="*/ 718939 w 1605470"/>
              <a:gd name="connsiteY88" fmla="*/ 3805957 h 6858000"/>
              <a:gd name="connsiteX89" fmla="*/ 718966 w 1605470"/>
              <a:gd name="connsiteY89" fmla="*/ 3797724 h 6858000"/>
              <a:gd name="connsiteX90" fmla="*/ 717581 w 1605470"/>
              <a:gd name="connsiteY90" fmla="*/ 3792098 h 6858000"/>
              <a:gd name="connsiteX91" fmla="*/ 716465 w 1605470"/>
              <a:gd name="connsiteY91" fmla="*/ 3777135 h 6858000"/>
              <a:gd name="connsiteX92" fmla="*/ 718198 w 1605470"/>
              <a:gd name="connsiteY92" fmla="*/ 3771656 h 6858000"/>
              <a:gd name="connsiteX93" fmla="*/ 721941 w 1605470"/>
              <a:gd name="connsiteY93" fmla="*/ 3769007 h 6858000"/>
              <a:gd name="connsiteX94" fmla="*/ 721407 w 1605470"/>
              <a:gd name="connsiteY94" fmla="*/ 3767709 h 6858000"/>
              <a:gd name="connsiteX95" fmla="*/ 730103 w 1605470"/>
              <a:gd name="connsiteY95" fmla="*/ 3738082 h 6858000"/>
              <a:gd name="connsiteX96" fmla="*/ 737449 w 1605470"/>
              <a:gd name="connsiteY96" fmla="*/ 3673397 h 6858000"/>
              <a:gd name="connsiteX97" fmla="*/ 736745 w 1605470"/>
              <a:gd name="connsiteY97" fmla="*/ 3637109 h 6858000"/>
              <a:gd name="connsiteX98" fmla="*/ 740188 w 1605470"/>
              <a:gd name="connsiteY98" fmla="*/ 3536883 h 6858000"/>
              <a:gd name="connsiteX99" fmla="*/ 747726 w 1605470"/>
              <a:gd name="connsiteY99" fmla="*/ 3435652 h 6858000"/>
              <a:gd name="connsiteX100" fmla="*/ 774383 w 1605470"/>
              <a:gd name="connsiteY100" fmla="*/ 3381564 h 6858000"/>
              <a:gd name="connsiteX101" fmla="*/ 774870 w 1605470"/>
              <a:gd name="connsiteY101" fmla="*/ 3375761 h 6858000"/>
              <a:gd name="connsiteX102" fmla="*/ 770510 w 1605470"/>
              <a:gd name="connsiteY102" fmla="*/ 3361844 h 6858000"/>
              <a:gd name="connsiteX103" fmla="*/ 767933 w 1605470"/>
              <a:gd name="connsiteY103" fmla="*/ 3356929 h 6858000"/>
              <a:gd name="connsiteX104" fmla="*/ 766158 w 1605470"/>
              <a:gd name="connsiteY104" fmla="*/ 3349058 h 6858000"/>
              <a:gd name="connsiteX105" fmla="*/ 766414 w 1605470"/>
              <a:gd name="connsiteY105" fmla="*/ 3348763 h 6858000"/>
              <a:gd name="connsiteX106" fmla="*/ 764166 w 1605470"/>
              <a:gd name="connsiteY106" fmla="*/ 3341588 h 6858000"/>
              <a:gd name="connsiteX107" fmla="*/ 749397 w 1605470"/>
              <a:gd name="connsiteY107" fmla="*/ 3307769 h 6858000"/>
              <a:gd name="connsiteX108" fmla="*/ 766960 w 1605470"/>
              <a:gd name="connsiteY108" fmla="*/ 3250522 h 6858000"/>
              <a:gd name="connsiteX109" fmla="*/ 767385 w 1605470"/>
              <a:gd name="connsiteY109" fmla="*/ 3229163 h 6858000"/>
              <a:gd name="connsiteX110" fmla="*/ 769208 w 1605470"/>
              <a:gd name="connsiteY110" fmla="*/ 3217217 h 6858000"/>
              <a:gd name="connsiteX111" fmla="*/ 770350 w 1605470"/>
              <a:gd name="connsiteY111" fmla="*/ 3216125 h 6858000"/>
              <a:gd name="connsiteX112" fmla="*/ 756043 w 1605470"/>
              <a:gd name="connsiteY112" fmla="*/ 3183755 h 6858000"/>
              <a:gd name="connsiteX113" fmla="*/ 756544 w 1605470"/>
              <a:gd name="connsiteY113" fmla="*/ 3178642 h 6858000"/>
              <a:gd name="connsiteX114" fmla="*/ 744144 w 1605470"/>
              <a:gd name="connsiteY114" fmla="*/ 3158586 h 6858000"/>
              <a:gd name="connsiteX115" fmla="*/ 739378 w 1605470"/>
              <a:gd name="connsiteY115" fmla="*/ 3147669 h 6858000"/>
              <a:gd name="connsiteX116" fmla="*/ 734648 w 1605470"/>
              <a:gd name="connsiteY116" fmla="*/ 3145733 h 6858000"/>
              <a:gd name="connsiteX117" fmla="*/ 729329 w 1605470"/>
              <a:gd name="connsiteY117" fmla="*/ 3129034 h 6858000"/>
              <a:gd name="connsiteX118" fmla="*/ 729994 w 1605470"/>
              <a:gd name="connsiteY118" fmla="*/ 3126682 h 6858000"/>
              <a:gd name="connsiteX119" fmla="*/ 720862 w 1605470"/>
              <a:gd name="connsiteY119" fmla="*/ 3114519 h 6858000"/>
              <a:gd name="connsiteX120" fmla="*/ 707471 w 1605470"/>
              <a:gd name="connsiteY120" fmla="*/ 3106272 h 6858000"/>
              <a:gd name="connsiteX121" fmla="*/ 680201 w 1605470"/>
              <a:gd name="connsiteY121" fmla="*/ 2958185 h 6858000"/>
              <a:gd name="connsiteX122" fmla="*/ 622815 w 1605470"/>
              <a:gd name="connsiteY122" fmla="*/ 2762989 h 6858000"/>
              <a:gd name="connsiteX123" fmla="*/ 571733 w 1605470"/>
              <a:gd name="connsiteY123" fmla="*/ 2554718 h 6858000"/>
              <a:gd name="connsiteX124" fmla="*/ 551827 w 1605470"/>
              <a:gd name="connsiteY124" fmla="*/ 2485734 h 6858000"/>
              <a:gd name="connsiteX125" fmla="*/ 542550 w 1605470"/>
              <a:gd name="connsiteY125" fmla="*/ 2447068 h 6858000"/>
              <a:gd name="connsiteX126" fmla="*/ 529511 w 1605470"/>
              <a:gd name="connsiteY126" fmla="*/ 2425819 h 6858000"/>
              <a:gd name="connsiteX127" fmla="*/ 528878 w 1605470"/>
              <a:gd name="connsiteY127" fmla="*/ 2408971 h 6858000"/>
              <a:gd name="connsiteX128" fmla="*/ 535510 w 1605470"/>
              <a:gd name="connsiteY128" fmla="*/ 2402874 h 6858000"/>
              <a:gd name="connsiteX129" fmla="*/ 538122 w 1605470"/>
              <a:gd name="connsiteY129" fmla="*/ 2381443 h 6858000"/>
              <a:gd name="connsiteX130" fmla="*/ 514451 w 1605470"/>
              <a:gd name="connsiteY130" fmla="*/ 2261920 h 6858000"/>
              <a:gd name="connsiteX131" fmla="*/ 486968 w 1605470"/>
              <a:gd name="connsiteY131" fmla="*/ 2182937 h 6858000"/>
              <a:gd name="connsiteX132" fmla="*/ 488555 w 1605470"/>
              <a:gd name="connsiteY132" fmla="*/ 2155135 h 6858000"/>
              <a:gd name="connsiteX133" fmla="*/ 486013 w 1605470"/>
              <a:gd name="connsiteY133" fmla="*/ 2118008 h 6858000"/>
              <a:gd name="connsiteX134" fmla="*/ 487006 w 1605470"/>
              <a:gd name="connsiteY134" fmla="*/ 2050531 h 6858000"/>
              <a:gd name="connsiteX135" fmla="*/ 478812 w 1605470"/>
              <a:gd name="connsiteY135" fmla="*/ 1963269 h 6858000"/>
              <a:gd name="connsiteX136" fmla="*/ 442619 w 1605470"/>
              <a:gd name="connsiteY136" fmla="*/ 1910499 h 6858000"/>
              <a:gd name="connsiteX137" fmla="*/ 446785 w 1605470"/>
              <a:gd name="connsiteY137" fmla="*/ 1903212 h 6858000"/>
              <a:gd name="connsiteX138" fmla="*/ 436547 w 1605470"/>
              <a:gd name="connsiteY138" fmla="*/ 1861531 h 6858000"/>
              <a:gd name="connsiteX139" fmla="*/ 390346 w 1605470"/>
              <a:gd name="connsiteY139" fmla="*/ 1732919 h 6858000"/>
              <a:gd name="connsiteX140" fmla="*/ 362657 w 1605470"/>
              <a:gd name="connsiteY140" fmla="*/ 1663540 h 6858000"/>
              <a:gd name="connsiteX141" fmla="*/ 361783 w 1605470"/>
              <a:gd name="connsiteY141" fmla="*/ 1615777 h 6858000"/>
              <a:gd name="connsiteX142" fmla="*/ 342578 w 1605470"/>
              <a:gd name="connsiteY142" fmla="*/ 1563678 h 6858000"/>
              <a:gd name="connsiteX143" fmla="*/ 355658 w 1605470"/>
              <a:gd name="connsiteY143" fmla="*/ 1519474 h 6858000"/>
              <a:gd name="connsiteX144" fmla="*/ 348400 w 1605470"/>
              <a:gd name="connsiteY144" fmla="*/ 1477995 h 6858000"/>
              <a:gd name="connsiteX145" fmla="*/ 334485 w 1605470"/>
              <a:gd name="connsiteY145" fmla="*/ 1373769 h 6858000"/>
              <a:gd name="connsiteX146" fmla="*/ 342792 w 1605470"/>
              <a:gd name="connsiteY146" fmla="*/ 1307086 h 6858000"/>
              <a:gd name="connsiteX147" fmla="*/ 343980 w 1605470"/>
              <a:gd name="connsiteY147" fmla="*/ 1189033 h 6858000"/>
              <a:gd name="connsiteX148" fmla="*/ 348665 w 1605470"/>
              <a:gd name="connsiteY148" fmla="*/ 1168288 h 6858000"/>
              <a:gd name="connsiteX149" fmla="*/ 340947 w 1605470"/>
              <a:gd name="connsiteY149" fmla="*/ 1142577 h 6858000"/>
              <a:gd name="connsiteX150" fmla="*/ 330253 w 1605470"/>
              <a:gd name="connsiteY150" fmla="*/ 1088484 h 6858000"/>
              <a:gd name="connsiteX151" fmla="*/ 318989 w 1605470"/>
              <a:gd name="connsiteY151" fmla="*/ 1016103 h 6858000"/>
              <a:gd name="connsiteX152" fmla="*/ 320445 w 1605470"/>
              <a:gd name="connsiteY152" fmla="*/ 932283 h 6858000"/>
              <a:gd name="connsiteX153" fmla="*/ 322681 w 1605470"/>
              <a:gd name="connsiteY153" fmla="*/ 915925 h 6858000"/>
              <a:gd name="connsiteX154" fmla="*/ 315310 w 1605470"/>
              <a:gd name="connsiteY154" fmla="*/ 896999 h 6858000"/>
              <a:gd name="connsiteX155" fmla="*/ 284718 w 1605470"/>
              <a:gd name="connsiteY155" fmla="*/ 821517 h 6858000"/>
              <a:gd name="connsiteX156" fmla="*/ 263668 w 1605470"/>
              <a:gd name="connsiteY156" fmla="*/ 751353 h 6858000"/>
              <a:gd name="connsiteX157" fmla="*/ 263226 w 1605470"/>
              <a:gd name="connsiteY157" fmla="*/ 721230 h 6858000"/>
              <a:gd name="connsiteX158" fmla="*/ 248897 w 1605470"/>
              <a:gd name="connsiteY158" fmla="*/ 681659 h 6858000"/>
              <a:gd name="connsiteX159" fmla="*/ 234316 w 1605470"/>
              <a:gd name="connsiteY159" fmla="*/ 635218 h 6858000"/>
              <a:gd name="connsiteX160" fmla="*/ 239327 w 1605470"/>
              <a:gd name="connsiteY160" fmla="*/ 613763 h 6858000"/>
              <a:gd name="connsiteX161" fmla="*/ 225269 w 1605470"/>
              <a:gd name="connsiteY161" fmla="*/ 598582 h 6858000"/>
              <a:gd name="connsiteX162" fmla="*/ 224950 w 1605470"/>
              <a:gd name="connsiteY162" fmla="*/ 576846 h 6858000"/>
              <a:gd name="connsiteX163" fmla="*/ 204576 w 1605470"/>
              <a:gd name="connsiteY163" fmla="*/ 530055 h 6858000"/>
              <a:gd name="connsiteX164" fmla="*/ 219064 w 1605470"/>
              <a:gd name="connsiteY164" fmla="*/ 469651 h 6858000"/>
              <a:gd name="connsiteX165" fmla="*/ 195012 w 1605470"/>
              <a:gd name="connsiteY165" fmla="*/ 448559 h 6858000"/>
              <a:gd name="connsiteX166" fmla="*/ 201434 w 1605470"/>
              <a:gd name="connsiteY166" fmla="*/ 441529 h 6858000"/>
              <a:gd name="connsiteX167" fmla="*/ 200655 w 1605470"/>
              <a:gd name="connsiteY167" fmla="*/ 428927 h 6858000"/>
              <a:gd name="connsiteX168" fmla="*/ 190059 w 1605470"/>
              <a:gd name="connsiteY168" fmla="*/ 430161 h 6858000"/>
              <a:gd name="connsiteX169" fmla="*/ 167079 w 1605470"/>
              <a:gd name="connsiteY169" fmla="*/ 367211 h 6858000"/>
              <a:gd name="connsiteX170" fmla="*/ 124571 w 1605470"/>
              <a:gd name="connsiteY170" fmla="*/ 302178 h 6858000"/>
              <a:gd name="connsiteX171" fmla="*/ 103243 w 1605470"/>
              <a:gd name="connsiteY171" fmla="*/ 211375 h 6858000"/>
              <a:gd name="connsiteX172" fmla="*/ 94571 w 1605470"/>
              <a:gd name="connsiteY172" fmla="*/ 184179 h 6858000"/>
              <a:gd name="connsiteX173" fmla="*/ 13437 w 1605470"/>
              <a:gd name="connsiteY173" fmla="*/ 19287 h 6858000"/>
              <a:gd name="connsiteX174" fmla="*/ 0 w 1605470"/>
              <a:gd name="connsiteY17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87214 w 1605470"/>
              <a:gd name="connsiteY41" fmla="*/ 5451511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63084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91557 w 1605470"/>
              <a:gd name="connsiteY40" fmla="*/ 5476393 h 6858000"/>
              <a:gd name="connsiteX41" fmla="*/ 622750 w 1605470"/>
              <a:gd name="connsiteY41" fmla="*/ 5396260 h 6858000"/>
              <a:gd name="connsiteX42" fmla="*/ 638731 w 1605470"/>
              <a:gd name="connsiteY42" fmla="*/ 5330009 h 6858000"/>
              <a:gd name="connsiteX43" fmla="*/ 672224 w 1605470"/>
              <a:gd name="connsiteY43" fmla="*/ 5273739 h 6858000"/>
              <a:gd name="connsiteX44" fmla="*/ 681823 w 1605470"/>
              <a:gd name="connsiteY44" fmla="*/ 5241779 h 6858000"/>
              <a:gd name="connsiteX45" fmla="*/ 693049 w 1605470"/>
              <a:gd name="connsiteY45" fmla="*/ 5225268 h 6858000"/>
              <a:gd name="connsiteX46" fmla="*/ 694069 w 1605470"/>
              <a:gd name="connsiteY46" fmla="*/ 5217684 h 6858000"/>
              <a:gd name="connsiteX47" fmla="*/ 701410 w 1605470"/>
              <a:gd name="connsiteY47" fmla="*/ 5193377 h 6858000"/>
              <a:gd name="connsiteX48" fmla="*/ 704713 w 1605470"/>
              <a:gd name="connsiteY48" fmla="*/ 5179288 h 6858000"/>
              <a:gd name="connsiteX49" fmla="*/ 705697 w 1605470"/>
              <a:gd name="connsiteY49" fmla="*/ 5173621 h 6858000"/>
              <a:gd name="connsiteX50" fmla="*/ 701331 w 1605470"/>
              <a:gd name="connsiteY50" fmla="*/ 5159961 h 6858000"/>
              <a:gd name="connsiteX51" fmla="*/ 708008 w 1605470"/>
              <a:gd name="connsiteY51" fmla="*/ 5144295 h 6858000"/>
              <a:gd name="connsiteX52" fmla="*/ 704941 w 1605470"/>
              <a:gd name="connsiteY52" fmla="*/ 5125185 h 6858000"/>
              <a:gd name="connsiteX53" fmla="*/ 711771 w 1605470"/>
              <a:gd name="connsiteY53" fmla="*/ 5121884 h 6858000"/>
              <a:gd name="connsiteX54" fmla="*/ 718807 w 1605470"/>
              <a:gd name="connsiteY54" fmla="*/ 5067850 h 6858000"/>
              <a:gd name="connsiteX55" fmla="*/ 721538 w 1605470"/>
              <a:gd name="connsiteY55" fmla="*/ 5060861 h 6858000"/>
              <a:gd name="connsiteX56" fmla="*/ 718242 w 1605470"/>
              <a:gd name="connsiteY56" fmla="*/ 5034192 h 6858000"/>
              <a:gd name="connsiteX57" fmla="*/ 719796 w 1605470"/>
              <a:gd name="connsiteY57" fmla="*/ 4993030 h 6858000"/>
              <a:gd name="connsiteX58" fmla="*/ 726705 w 1605470"/>
              <a:gd name="connsiteY58" fmla="*/ 4946844 h 6858000"/>
              <a:gd name="connsiteX59" fmla="*/ 722561 w 1605470"/>
              <a:gd name="connsiteY59" fmla="*/ 4932692 h 6858000"/>
              <a:gd name="connsiteX60" fmla="*/ 737964 w 1605470"/>
              <a:gd name="connsiteY60" fmla="*/ 4858827 h 6858000"/>
              <a:gd name="connsiteX61" fmla="*/ 732118 w 1605470"/>
              <a:gd name="connsiteY61" fmla="*/ 4801535 h 6858000"/>
              <a:gd name="connsiteX62" fmla="*/ 739787 w 1605470"/>
              <a:gd name="connsiteY62" fmla="*/ 4797794 h 6858000"/>
              <a:gd name="connsiteX63" fmla="*/ 741081 w 1605470"/>
              <a:gd name="connsiteY63" fmla="*/ 4784526 h 6858000"/>
              <a:gd name="connsiteX64" fmla="*/ 742865 w 1605470"/>
              <a:gd name="connsiteY64" fmla="*/ 4781211 h 6858000"/>
              <a:gd name="connsiteX65" fmla="*/ 751652 w 1605470"/>
              <a:gd name="connsiteY65" fmla="*/ 4761984 h 6858000"/>
              <a:gd name="connsiteX66" fmla="*/ 747700 w 1605470"/>
              <a:gd name="connsiteY66" fmla="*/ 4690749 h 6858000"/>
              <a:gd name="connsiteX67" fmla="*/ 743180 w 1605470"/>
              <a:gd name="connsiteY67" fmla="*/ 4584173 h 6858000"/>
              <a:gd name="connsiteX68" fmla="*/ 738263 w 1605470"/>
              <a:gd name="connsiteY68" fmla="*/ 4444346 h 6858000"/>
              <a:gd name="connsiteX69" fmla="*/ 734828 w 1605470"/>
              <a:gd name="connsiteY69" fmla="*/ 4375228 h 6858000"/>
              <a:gd name="connsiteX70" fmla="*/ 715481 w 1605470"/>
              <a:gd name="connsiteY70" fmla="*/ 4214165 h 6858000"/>
              <a:gd name="connsiteX71" fmla="*/ 719554 w 1605470"/>
              <a:gd name="connsiteY71" fmla="*/ 4090296 h 6858000"/>
              <a:gd name="connsiteX72" fmla="*/ 704810 w 1605470"/>
              <a:gd name="connsiteY72" fmla="*/ 4033999 h 6858000"/>
              <a:gd name="connsiteX73" fmla="*/ 705959 w 1605470"/>
              <a:gd name="connsiteY73" fmla="*/ 4031933 h 6858000"/>
              <a:gd name="connsiteX74" fmla="*/ 704535 w 1605470"/>
              <a:gd name="connsiteY74" fmla="*/ 4013953 h 6858000"/>
              <a:gd name="connsiteX75" fmla="*/ 700443 w 1605470"/>
              <a:gd name="connsiteY75" fmla="*/ 4010511 h 6858000"/>
              <a:gd name="connsiteX76" fmla="*/ 698282 w 1605470"/>
              <a:gd name="connsiteY76" fmla="*/ 3998331 h 6858000"/>
              <a:gd name="connsiteX77" fmla="*/ 690830 w 1605470"/>
              <a:gd name="connsiteY77" fmla="*/ 3974753 h 6858000"/>
              <a:gd name="connsiteX78" fmla="*/ 692428 w 1605470"/>
              <a:gd name="connsiteY78" fmla="*/ 3969950 h 6858000"/>
              <a:gd name="connsiteX79" fmla="*/ 685850 w 1605470"/>
              <a:gd name="connsiteY79" fmla="*/ 3933779 h 6858000"/>
              <a:gd name="connsiteX80" fmla="*/ 687181 w 1605470"/>
              <a:gd name="connsiteY80" fmla="*/ 3933093 h 6858000"/>
              <a:gd name="connsiteX81" fmla="*/ 691535 w 1605470"/>
              <a:gd name="connsiteY81" fmla="*/ 3922082 h 6858000"/>
              <a:gd name="connsiteX82" fmla="*/ 696613 w 1605470"/>
              <a:gd name="connsiteY82" fmla="*/ 3901461 h 6858000"/>
              <a:gd name="connsiteX83" fmla="*/ 719207 w 1605470"/>
              <a:gd name="connsiteY83" fmla="*/ 3813873 h 6858000"/>
              <a:gd name="connsiteX84" fmla="*/ 718632 w 1605470"/>
              <a:gd name="connsiteY84" fmla="*/ 3806161 h 6858000"/>
              <a:gd name="connsiteX85" fmla="*/ 718939 w 1605470"/>
              <a:gd name="connsiteY85" fmla="*/ 3805957 h 6858000"/>
              <a:gd name="connsiteX86" fmla="*/ 718966 w 1605470"/>
              <a:gd name="connsiteY86" fmla="*/ 3797724 h 6858000"/>
              <a:gd name="connsiteX87" fmla="*/ 717581 w 1605470"/>
              <a:gd name="connsiteY87" fmla="*/ 3792098 h 6858000"/>
              <a:gd name="connsiteX88" fmla="*/ 716465 w 1605470"/>
              <a:gd name="connsiteY88" fmla="*/ 3777135 h 6858000"/>
              <a:gd name="connsiteX89" fmla="*/ 718198 w 1605470"/>
              <a:gd name="connsiteY89" fmla="*/ 3771656 h 6858000"/>
              <a:gd name="connsiteX90" fmla="*/ 721941 w 1605470"/>
              <a:gd name="connsiteY90" fmla="*/ 3769007 h 6858000"/>
              <a:gd name="connsiteX91" fmla="*/ 721407 w 1605470"/>
              <a:gd name="connsiteY91" fmla="*/ 3767709 h 6858000"/>
              <a:gd name="connsiteX92" fmla="*/ 730103 w 1605470"/>
              <a:gd name="connsiteY92" fmla="*/ 3738082 h 6858000"/>
              <a:gd name="connsiteX93" fmla="*/ 737449 w 1605470"/>
              <a:gd name="connsiteY93" fmla="*/ 3673397 h 6858000"/>
              <a:gd name="connsiteX94" fmla="*/ 736745 w 1605470"/>
              <a:gd name="connsiteY94" fmla="*/ 3637109 h 6858000"/>
              <a:gd name="connsiteX95" fmla="*/ 740188 w 1605470"/>
              <a:gd name="connsiteY95" fmla="*/ 3536883 h 6858000"/>
              <a:gd name="connsiteX96" fmla="*/ 747726 w 1605470"/>
              <a:gd name="connsiteY96" fmla="*/ 3435652 h 6858000"/>
              <a:gd name="connsiteX97" fmla="*/ 774383 w 1605470"/>
              <a:gd name="connsiteY97" fmla="*/ 3381564 h 6858000"/>
              <a:gd name="connsiteX98" fmla="*/ 774870 w 1605470"/>
              <a:gd name="connsiteY98" fmla="*/ 3375761 h 6858000"/>
              <a:gd name="connsiteX99" fmla="*/ 770510 w 1605470"/>
              <a:gd name="connsiteY99" fmla="*/ 3361844 h 6858000"/>
              <a:gd name="connsiteX100" fmla="*/ 767933 w 1605470"/>
              <a:gd name="connsiteY100" fmla="*/ 3356929 h 6858000"/>
              <a:gd name="connsiteX101" fmla="*/ 766158 w 1605470"/>
              <a:gd name="connsiteY101" fmla="*/ 3349058 h 6858000"/>
              <a:gd name="connsiteX102" fmla="*/ 766414 w 1605470"/>
              <a:gd name="connsiteY102" fmla="*/ 3348763 h 6858000"/>
              <a:gd name="connsiteX103" fmla="*/ 764166 w 1605470"/>
              <a:gd name="connsiteY103" fmla="*/ 3341588 h 6858000"/>
              <a:gd name="connsiteX104" fmla="*/ 749397 w 1605470"/>
              <a:gd name="connsiteY104" fmla="*/ 3307769 h 6858000"/>
              <a:gd name="connsiteX105" fmla="*/ 766960 w 1605470"/>
              <a:gd name="connsiteY105" fmla="*/ 3250522 h 6858000"/>
              <a:gd name="connsiteX106" fmla="*/ 767385 w 1605470"/>
              <a:gd name="connsiteY106" fmla="*/ 3229163 h 6858000"/>
              <a:gd name="connsiteX107" fmla="*/ 769208 w 1605470"/>
              <a:gd name="connsiteY107" fmla="*/ 3217217 h 6858000"/>
              <a:gd name="connsiteX108" fmla="*/ 770350 w 1605470"/>
              <a:gd name="connsiteY108" fmla="*/ 3216125 h 6858000"/>
              <a:gd name="connsiteX109" fmla="*/ 756043 w 1605470"/>
              <a:gd name="connsiteY109" fmla="*/ 3183755 h 6858000"/>
              <a:gd name="connsiteX110" fmla="*/ 756544 w 1605470"/>
              <a:gd name="connsiteY110" fmla="*/ 3178642 h 6858000"/>
              <a:gd name="connsiteX111" fmla="*/ 744144 w 1605470"/>
              <a:gd name="connsiteY111" fmla="*/ 3158586 h 6858000"/>
              <a:gd name="connsiteX112" fmla="*/ 739378 w 1605470"/>
              <a:gd name="connsiteY112" fmla="*/ 3147669 h 6858000"/>
              <a:gd name="connsiteX113" fmla="*/ 734648 w 1605470"/>
              <a:gd name="connsiteY113" fmla="*/ 3145733 h 6858000"/>
              <a:gd name="connsiteX114" fmla="*/ 729329 w 1605470"/>
              <a:gd name="connsiteY114" fmla="*/ 3129034 h 6858000"/>
              <a:gd name="connsiteX115" fmla="*/ 729994 w 1605470"/>
              <a:gd name="connsiteY115" fmla="*/ 3126682 h 6858000"/>
              <a:gd name="connsiteX116" fmla="*/ 720862 w 1605470"/>
              <a:gd name="connsiteY116" fmla="*/ 3114519 h 6858000"/>
              <a:gd name="connsiteX117" fmla="*/ 707471 w 1605470"/>
              <a:gd name="connsiteY117" fmla="*/ 3106272 h 6858000"/>
              <a:gd name="connsiteX118" fmla="*/ 680201 w 1605470"/>
              <a:gd name="connsiteY118" fmla="*/ 2958185 h 6858000"/>
              <a:gd name="connsiteX119" fmla="*/ 622815 w 1605470"/>
              <a:gd name="connsiteY119" fmla="*/ 2762989 h 6858000"/>
              <a:gd name="connsiteX120" fmla="*/ 571733 w 1605470"/>
              <a:gd name="connsiteY120" fmla="*/ 2554718 h 6858000"/>
              <a:gd name="connsiteX121" fmla="*/ 551827 w 1605470"/>
              <a:gd name="connsiteY121" fmla="*/ 2485734 h 6858000"/>
              <a:gd name="connsiteX122" fmla="*/ 542550 w 1605470"/>
              <a:gd name="connsiteY122" fmla="*/ 2447068 h 6858000"/>
              <a:gd name="connsiteX123" fmla="*/ 529511 w 1605470"/>
              <a:gd name="connsiteY123" fmla="*/ 2425819 h 6858000"/>
              <a:gd name="connsiteX124" fmla="*/ 528878 w 1605470"/>
              <a:gd name="connsiteY124" fmla="*/ 2408971 h 6858000"/>
              <a:gd name="connsiteX125" fmla="*/ 535510 w 1605470"/>
              <a:gd name="connsiteY125" fmla="*/ 2402874 h 6858000"/>
              <a:gd name="connsiteX126" fmla="*/ 538122 w 1605470"/>
              <a:gd name="connsiteY126" fmla="*/ 2381443 h 6858000"/>
              <a:gd name="connsiteX127" fmla="*/ 514451 w 1605470"/>
              <a:gd name="connsiteY127" fmla="*/ 2261920 h 6858000"/>
              <a:gd name="connsiteX128" fmla="*/ 504338 w 1605470"/>
              <a:gd name="connsiteY128" fmla="*/ 2195378 h 6858000"/>
              <a:gd name="connsiteX129" fmla="*/ 488555 w 1605470"/>
              <a:gd name="connsiteY129" fmla="*/ 2155135 h 6858000"/>
              <a:gd name="connsiteX130" fmla="*/ 486013 w 1605470"/>
              <a:gd name="connsiteY130" fmla="*/ 2118008 h 6858000"/>
              <a:gd name="connsiteX131" fmla="*/ 487006 w 1605470"/>
              <a:gd name="connsiteY131" fmla="*/ 2050531 h 6858000"/>
              <a:gd name="connsiteX132" fmla="*/ 478812 w 1605470"/>
              <a:gd name="connsiteY132" fmla="*/ 1963269 h 6858000"/>
              <a:gd name="connsiteX133" fmla="*/ 459990 w 1605470"/>
              <a:gd name="connsiteY133" fmla="*/ 1906352 h 6858000"/>
              <a:gd name="connsiteX134" fmla="*/ 436547 w 1605470"/>
              <a:gd name="connsiteY134" fmla="*/ 1861531 h 6858000"/>
              <a:gd name="connsiteX135" fmla="*/ 390346 w 1605470"/>
              <a:gd name="connsiteY135" fmla="*/ 1732919 h 6858000"/>
              <a:gd name="connsiteX136" fmla="*/ 362657 w 1605470"/>
              <a:gd name="connsiteY136" fmla="*/ 1663540 h 6858000"/>
              <a:gd name="connsiteX137" fmla="*/ 361783 w 1605470"/>
              <a:gd name="connsiteY137" fmla="*/ 1615777 h 6858000"/>
              <a:gd name="connsiteX138" fmla="*/ 342578 w 1605470"/>
              <a:gd name="connsiteY138" fmla="*/ 1563678 h 6858000"/>
              <a:gd name="connsiteX139" fmla="*/ 355658 w 1605470"/>
              <a:gd name="connsiteY139" fmla="*/ 1519474 h 6858000"/>
              <a:gd name="connsiteX140" fmla="*/ 348400 w 1605470"/>
              <a:gd name="connsiteY140" fmla="*/ 1477995 h 6858000"/>
              <a:gd name="connsiteX141" fmla="*/ 334485 w 1605470"/>
              <a:gd name="connsiteY141" fmla="*/ 1373769 h 6858000"/>
              <a:gd name="connsiteX142" fmla="*/ 342792 w 1605470"/>
              <a:gd name="connsiteY142" fmla="*/ 1307086 h 6858000"/>
              <a:gd name="connsiteX143" fmla="*/ 343980 w 1605470"/>
              <a:gd name="connsiteY143" fmla="*/ 1189033 h 6858000"/>
              <a:gd name="connsiteX144" fmla="*/ 348665 w 1605470"/>
              <a:gd name="connsiteY144" fmla="*/ 1168288 h 6858000"/>
              <a:gd name="connsiteX145" fmla="*/ 340947 w 1605470"/>
              <a:gd name="connsiteY145" fmla="*/ 1142577 h 6858000"/>
              <a:gd name="connsiteX146" fmla="*/ 330253 w 1605470"/>
              <a:gd name="connsiteY146" fmla="*/ 1088484 h 6858000"/>
              <a:gd name="connsiteX147" fmla="*/ 318989 w 1605470"/>
              <a:gd name="connsiteY147" fmla="*/ 1016103 h 6858000"/>
              <a:gd name="connsiteX148" fmla="*/ 320445 w 1605470"/>
              <a:gd name="connsiteY148" fmla="*/ 932283 h 6858000"/>
              <a:gd name="connsiteX149" fmla="*/ 322681 w 1605470"/>
              <a:gd name="connsiteY149" fmla="*/ 915925 h 6858000"/>
              <a:gd name="connsiteX150" fmla="*/ 315310 w 1605470"/>
              <a:gd name="connsiteY150" fmla="*/ 896999 h 6858000"/>
              <a:gd name="connsiteX151" fmla="*/ 284718 w 1605470"/>
              <a:gd name="connsiteY151" fmla="*/ 821517 h 6858000"/>
              <a:gd name="connsiteX152" fmla="*/ 263668 w 1605470"/>
              <a:gd name="connsiteY152" fmla="*/ 751353 h 6858000"/>
              <a:gd name="connsiteX153" fmla="*/ 263226 w 1605470"/>
              <a:gd name="connsiteY153" fmla="*/ 721230 h 6858000"/>
              <a:gd name="connsiteX154" fmla="*/ 248897 w 1605470"/>
              <a:gd name="connsiteY154" fmla="*/ 681659 h 6858000"/>
              <a:gd name="connsiteX155" fmla="*/ 234316 w 1605470"/>
              <a:gd name="connsiteY155" fmla="*/ 635218 h 6858000"/>
              <a:gd name="connsiteX156" fmla="*/ 239327 w 1605470"/>
              <a:gd name="connsiteY156" fmla="*/ 613763 h 6858000"/>
              <a:gd name="connsiteX157" fmla="*/ 225269 w 1605470"/>
              <a:gd name="connsiteY157" fmla="*/ 598582 h 6858000"/>
              <a:gd name="connsiteX158" fmla="*/ 224950 w 1605470"/>
              <a:gd name="connsiteY158" fmla="*/ 576846 h 6858000"/>
              <a:gd name="connsiteX159" fmla="*/ 204576 w 1605470"/>
              <a:gd name="connsiteY159" fmla="*/ 530055 h 6858000"/>
              <a:gd name="connsiteX160" fmla="*/ 219064 w 1605470"/>
              <a:gd name="connsiteY160" fmla="*/ 469651 h 6858000"/>
              <a:gd name="connsiteX161" fmla="*/ 195012 w 1605470"/>
              <a:gd name="connsiteY161" fmla="*/ 448559 h 6858000"/>
              <a:gd name="connsiteX162" fmla="*/ 201434 w 1605470"/>
              <a:gd name="connsiteY162" fmla="*/ 441529 h 6858000"/>
              <a:gd name="connsiteX163" fmla="*/ 200655 w 1605470"/>
              <a:gd name="connsiteY163" fmla="*/ 428927 h 6858000"/>
              <a:gd name="connsiteX164" fmla="*/ 190059 w 1605470"/>
              <a:gd name="connsiteY164" fmla="*/ 430161 h 6858000"/>
              <a:gd name="connsiteX165" fmla="*/ 167079 w 1605470"/>
              <a:gd name="connsiteY165" fmla="*/ 367211 h 6858000"/>
              <a:gd name="connsiteX166" fmla="*/ 124571 w 1605470"/>
              <a:gd name="connsiteY166" fmla="*/ 302178 h 6858000"/>
              <a:gd name="connsiteX167" fmla="*/ 103243 w 1605470"/>
              <a:gd name="connsiteY167" fmla="*/ 211375 h 6858000"/>
              <a:gd name="connsiteX168" fmla="*/ 94571 w 1605470"/>
              <a:gd name="connsiteY168" fmla="*/ 184179 h 6858000"/>
              <a:gd name="connsiteX169" fmla="*/ 13437 w 1605470"/>
              <a:gd name="connsiteY169" fmla="*/ 19287 h 6858000"/>
              <a:gd name="connsiteX170" fmla="*/ 0 w 1605470"/>
              <a:gd name="connsiteY17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7933 w 1605470"/>
              <a:gd name="connsiteY98" fmla="*/ 3356929 h 6858000"/>
              <a:gd name="connsiteX99" fmla="*/ 766158 w 1605470"/>
              <a:gd name="connsiteY99" fmla="*/ 3349058 h 6858000"/>
              <a:gd name="connsiteX100" fmla="*/ 766414 w 1605470"/>
              <a:gd name="connsiteY100" fmla="*/ 3348763 h 6858000"/>
              <a:gd name="connsiteX101" fmla="*/ 764166 w 1605470"/>
              <a:gd name="connsiteY101" fmla="*/ 3341588 h 6858000"/>
              <a:gd name="connsiteX102" fmla="*/ 749397 w 1605470"/>
              <a:gd name="connsiteY102" fmla="*/ 3307769 h 6858000"/>
              <a:gd name="connsiteX103" fmla="*/ 766960 w 1605470"/>
              <a:gd name="connsiteY103" fmla="*/ 3250522 h 6858000"/>
              <a:gd name="connsiteX104" fmla="*/ 767385 w 1605470"/>
              <a:gd name="connsiteY104" fmla="*/ 3229163 h 6858000"/>
              <a:gd name="connsiteX105" fmla="*/ 769208 w 1605470"/>
              <a:gd name="connsiteY105" fmla="*/ 3217217 h 6858000"/>
              <a:gd name="connsiteX106" fmla="*/ 770350 w 1605470"/>
              <a:gd name="connsiteY106" fmla="*/ 3216125 h 6858000"/>
              <a:gd name="connsiteX107" fmla="*/ 756043 w 1605470"/>
              <a:gd name="connsiteY107" fmla="*/ 3183755 h 6858000"/>
              <a:gd name="connsiteX108" fmla="*/ 756544 w 1605470"/>
              <a:gd name="connsiteY108" fmla="*/ 3178642 h 6858000"/>
              <a:gd name="connsiteX109" fmla="*/ 744144 w 1605470"/>
              <a:gd name="connsiteY109" fmla="*/ 3158586 h 6858000"/>
              <a:gd name="connsiteX110" fmla="*/ 739378 w 1605470"/>
              <a:gd name="connsiteY110" fmla="*/ 3147669 h 6858000"/>
              <a:gd name="connsiteX111" fmla="*/ 734648 w 1605470"/>
              <a:gd name="connsiteY111" fmla="*/ 3145733 h 6858000"/>
              <a:gd name="connsiteX112" fmla="*/ 729329 w 1605470"/>
              <a:gd name="connsiteY112" fmla="*/ 3129034 h 6858000"/>
              <a:gd name="connsiteX113" fmla="*/ 729994 w 1605470"/>
              <a:gd name="connsiteY113" fmla="*/ 3126682 h 6858000"/>
              <a:gd name="connsiteX114" fmla="*/ 720862 w 1605470"/>
              <a:gd name="connsiteY114" fmla="*/ 3114519 h 6858000"/>
              <a:gd name="connsiteX115" fmla="*/ 707471 w 1605470"/>
              <a:gd name="connsiteY115" fmla="*/ 3106272 h 6858000"/>
              <a:gd name="connsiteX116" fmla="*/ 680201 w 1605470"/>
              <a:gd name="connsiteY116" fmla="*/ 2958185 h 6858000"/>
              <a:gd name="connsiteX117" fmla="*/ 622815 w 1605470"/>
              <a:gd name="connsiteY117" fmla="*/ 2762989 h 6858000"/>
              <a:gd name="connsiteX118" fmla="*/ 571733 w 1605470"/>
              <a:gd name="connsiteY118" fmla="*/ 2554718 h 6858000"/>
              <a:gd name="connsiteX119" fmla="*/ 551827 w 1605470"/>
              <a:gd name="connsiteY119" fmla="*/ 2485734 h 6858000"/>
              <a:gd name="connsiteX120" fmla="*/ 542550 w 1605470"/>
              <a:gd name="connsiteY120" fmla="*/ 2447068 h 6858000"/>
              <a:gd name="connsiteX121" fmla="*/ 529511 w 1605470"/>
              <a:gd name="connsiteY121" fmla="*/ 2425819 h 6858000"/>
              <a:gd name="connsiteX122" fmla="*/ 528878 w 1605470"/>
              <a:gd name="connsiteY122" fmla="*/ 2408971 h 6858000"/>
              <a:gd name="connsiteX123" fmla="*/ 535510 w 1605470"/>
              <a:gd name="connsiteY123" fmla="*/ 2402874 h 6858000"/>
              <a:gd name="connsiteX124" fmla="*/ 538122 w 1605470"/>
              <a:gd name="connsiteY124" fmla="*/ 2381443 h 6858000"/>
              <a:gd name="connsiteX125" fmla="*/ 514451 w 1605470"/>
              <a:gd name="connsiteY125" fmla="*/ 2261920 h 6858000"/>
              <a:gd name="connsiteX126" fmla="*/ 504338 w 1605470"/>
              <a:gd name="connsiteY126" fmla="*/ 2195378 h 6858000"/>
              <a:gd name="connsiteX127" fmla="*/ 488555 w 1605470"/>
              <a:gd name="connsiteY127" fmla="*/ 2155135 h 6858000"/>
              <a:gd name="connsiteX128" fmla="*/ 486013 w 1605470"/>
              <a:gd name="connsiteY128" fmla="*/ 2118008 h 6858000"/>
              <a:gd name="connsiteX129" fmla="*/ 487006 w 1605470"/>
              <a:gd name="connsiteY129" fmla="*/ 2050531 h 6858000"/>
              <a:gd name="connsiteX130" fmla="*/ 478812 w 1605470"/>
              <a:gd name="connsiteY130" fmla="*/ 1963269 h 6858000"/>
              <a:gd name="connsiteX131" fmla="*/ 459990 w 1605470"/>
              <a:gd name="connsiteY131" fmla="*/ 1906352 h 6858000"/>
              <a:gd name="connsiteX132" fmla="*/ 436547 w 1605470"/>
              <a:gd name="connsiteY132" fmla="*/ 1861531 h 6858000"/>
              <a:gd name="connsiteX133" fmla="*/ 390346 w 1605470"/>
              <a:gd name="connsiteY133" fmla="*/ 1732919 h 6858000"/>
              <a:gd name="connsiteX134" fmla="*/ 362657 w 1605470"/>
              <a:gd name="connsiteY134" fmla="*/ 1663540 h 6858000"/>
              <a:gd name="connsiteX135" fmla="*/ 361783 w 1605470"/>
              <a:gd name="connsiteY135" fmla="*/ 1615777 h 6858000"/>
              <a:gd name="connsiteX136" fmla="*/ 342578 w 1605470"/>
              <a:gd name="connsiteY136" fmla="*/ 1563678 h 6858000"/>
              <a:gd name="connsiteX137" fmla="*/ 355658 w 1605470"/>
              <a:gd name="connsiteY137" fmla="*/ 1519474 h 6858000"/>
              <a:gd name="connsiteX138" fmla="*/ 348400 w 1605470"/>
              <a:gd name="connsiteY138" fmla="*/ 1477995 h 6858000"/>
              <a:gd name="connsiteX139" fmla="*/ 334485 w 1605470"/>
              <a:gd name="connsiteY139" fmla="*/ 1373769 h 6858000"/>
              <a:gd name="connsiteX140" fmla="*/ 342792 w 1605470"/>
              <a:gd name="connsiteY140" fmla="*/ 1307086 h 6858000"/>
              <a:gd name="connsiteX141" fmla="*/ 343980 w 1605470"/>
              <a:gd name="connsiteY141" fmla="*/ 1189033 h 6858000"/>
              <a:gd name="connsiteX142" fmla="*/ 348665 w 1605470"/>
              <a:gd name="connsiteY142" fmla="*/ 1168288 h 6858000"/>
              <a:gd name="connsiteX143" fmla="*/ 340947 w 1605470"/>
              <a:gd name="connsiteY143" fmla="*/ 1142577 h 6858000"/>
              <a:gd name="connsiteX144" fmla="*/ 330253 w 1605470"/>
              <a:gd name="connsiteY144" fmla="*/ 1088484 h 6858000"/>
              <a:gd name="connsiteX145" fmla="*/ 318989 w 1605470"/>
              <a:gd name="connsiteY145" fmla="*/ 1016103 h 6858000"/>
              <a:gd name="connsiteX146" fmla="*/ 320445 w 1605470"/>
              <a:gd name="connsiteY146" fmla="*/ 932283 h 6858000"/>
              <a:gd name="connsiteX147" fmla="*/ 322681 w 1605470"/>
              <a:gd name="connsiteY147" fmla="*/ 915925 h 6858000"/>
              <a:gd name="connsiteX148" fmla="*/ 315310 w 1605470"/>
              <a:gd name="connsiteY148" fmla="*/ 896999 h 6858000"/>
              <a:gd name="connsiteX149" fmla="*/ 284718 w 1605470"/>
              <a:gd name="connsiteY149" fmla="*/ 821517 h 6858000"/>
              <a:gd name="connsiteX150" fmla="*/ 263668 w 1605470"/>
              <a:gd name="connsiteY150" fmla="*/ 751353 h 6858000"/>
              <a:gd name="connsiteX151" fmla="*/ 263226 w 1605470"/>
              <a:gd name="connsiteY151" fmla="*/ 721230 h 6858000"/>
              <a:gd name="connsiteX152" fmla="*/ 248897 w 1605470"/>
              <a:gd name="connsiteY152" fmla="*/ 681659 h 6858000"/>
              <a:gd name="connsiteX153" fmla="*/ 234316 w 1605470"/>
              <a:gd name="connsiteY153" fmla="*/ 635218 h 6858000"/>
              <a:gd name="connsiteX154" fmla="*/ 239327 w 1605470"/>
              <a:gd name="connsiteY154" fmla="*/ 613763 h 6858000"/>
              <a:gd name="connsiteX155" fmla="*/ 225269 w 1605470"/>
              <a:gd name="connsiteY155" fmla="*/ 598582 h 6858000"/>
              <a:gd name="connsiteX156" fmla="*/ 224950 w 1605470"/>
              <a:gd name="connsiteY156" fmla="*/ 576846 h 6858000"/>
              <a:gd name="connsiteX157" fmla="*/ 204576 w 1605470"/>
              <a:gd name="connsiteY157" fmla="*/ 530055 h 6858000"/>
              <a:gd name="connsiteX158" fmla="*/ 219064 w 1605470"/>
              <a:gd name="connsiteY158" fmla="*/ 469651 h 6858000"/>
              <a:gd name="connsiteX159" fmla="*/ 195012 w 1605470"/>
              <a:gd name="connsiteY159" fmla="*/ 448559 h 6858000"/>
              <a:gd name="connsiteX160" fmla="*/ 201434 w 1605470"/>
              <a:gd name="connsiteY160" fmla="*/ 441529 h 6858000"/>
              <a:gd name="connsiteX161" fmla="*/ 200655 w 1605470"/>
              <a:gd name="connsiteY161" fmla="*/ 428927 h 6858000"/>
              <a:gd name="connsiteX162" fmla="*/ 190059 w 1605470"/>
              <a:gd name="connsiteY162" fmla="*/ 430161 h 6858000"/>
              <a:gd name="connsiteX163" fmla="*/ 167079 w 1605470"/>
              <a:gd name="connsiteY163" fmla="*/ 367211 h 6858000"/>
              <a:gd name="connsiteX164" fmla="*/ 124571 w 1605470"/>
              <a:gd name="connsiteY164" fmla="*/ 302178 h 6858000"/>
              <a:gd name="connsiteX165" fmla="*/ 103243 w 1605470"/>
              <a:gd name="connsiteY165" fmla="*/ 211375 h 6858000"/>
              <a:gd name="connsiteX166" fmla="*/ 94571 w 1605470"/>
              <a:gd name="connsiteY166" fmla="*/ 184179 h 6858000"/>
              <a:gd name="connsiteX167" fmla="*/ 13437 w 1605470"/>
              <a:gd name="connsiteY167" fmla="*/ 19287 h 6858000"/>
              <a:gd name="connsiteX168" fmla="*/ 0 w 1605470"/>
              <a:gd name="connsiteY16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6158 w 1605470"/>
              <a:gd name="connsiteY98" fmla="*/ 3349058 h 6858000"/>
              <a:gd name="connsiteX99" fmla="*/ 766414 w 1605470"/>
              <a:gd name="connsiteY99" fmla="*/ 3348763 h 6858000"/>
              <a:gd name="connsiteX100" fmla="*/ 764166 w 1605470"/>
              <a:gd name="connsiteY100" fmla="*/ 3341588 h 6858000"/>
              <a:gd name="connsiteX101" fmla="*/ 749397 w 1605470"/>
              <a:gd name="connsiteY101" fmla="*/ 3307769 h 6858000"/>
              <a:gd name="connsiteX102" fmla="*/ 766960 w 1605470"/>
              <a:gd name="connsiteY102" fmla="*/ 3250522 h 6858000"/>
              <a:gd name="connsiteX103" fmla="*/ 767385 w 1605470"/>
              <a:gd name="connsiteY103" fmla="*/ 3229163 h 6858000"/>
              <a:gd name="connsiteX104" fmla="*/ 769208 w 1605470"/>
              <a:gd name="connsiteY104" fmla="*/ 3217217 h 6858000"/>
              <a:gd name="connsiteX105" fmla="*/ 770350 w 1605470"/>
              <a:gd name="connsiteY105" fmla="*/ 3216125 h 6858000"/>
              <a:gd name="connsiteX106" fmla="*/ 756043 w 1605470"/>
              <a:gd name="connsiteY106" fmla="*/ 3183755 h 6858000"/>
              <a:gd name="connsiteX107" fmla="*/ 756544 w 1605470"/>
              <a:gd name="connsiteY107" fmla="*/ 3178642 h 6858000"/>
              <a:gd name="connsiteX108" fmla="*/ 744144 w 1605470"/>
              <a:gd name="connsiteY108" fmla="*/ 3158586 h 6858000"/>
              <a:gd name="connsiteX109" fmla="*/ 739378 w 1605470"/>
              <a:gd name="connsiteY109" fmla="*/ 3147669 h 6858000"/>
              <a:gd name="connsiteX110" fmla="*/ 734648 w 1605470"/>
              <a:gd name="connsiteY110" fmla="*/ 3145733 h 6858000"/>
              <a:gd name="connsiteX111" fmla="*/ 729329 w 1605470"/>
              <a:gd name="connsiteY111" fmla="*/ 3129034 h 6858000"/>
              <a:gd name="connsiteX112" fmla="*/ 729994 w 1605470"/>
              <a:gd name="connsiteY112" fmla="*/ 3126682 h 6858000"/>
              <a:gd name="connsiteX113" fmla="*/ 720862 w 1605470"/>
              <a:gd name="connsiteY113" fmla="*/ 3114519 h 6858000"/>
              <a:gd name="connsiteX114" fmla="*/ 707471 w 1605470"/>
              <a:gd name="connsiteY114" fmla="*/ 3106272 h 6858000"/>
              <a:gd name="connsiteX115" fmla="*/ 680201 w 1605470"/>
              <a:gd name="connsiteY115" fmla="*/ 2958185 h 6858000"/>
              <a:gd name="connsiteX116" fmla="*/ 622815 w 1605470"/>
              <a:gd name="connsiteY116" fmla="*/ 2762989 h 6858000"/>
              <a:gd name="connsiteX117" fmla="*/ 571733 w 1605470"/>
              <a:gd name="connsiteY117" fmla="*/ 2554718 h 6858000"/>
              <a:gd name="connsiteX118" fmla="*/ 551827 w 1605470"/>
              <a:gd name="connsiteY118" fmla="*/ 2485734 h 6858000"/>
              <a:gd name="connsiteX119" fmla="*/ 542550 w 1605470"/>
              <a:gd name="connsiteY119" fmla="*/ 2447068 h 6858000"/>
              <a:gd name="connsiteX120" fmla="*/ 529511 w 1605470"/>
              <a:gd name="connsiteY120" fmla="*/ 2425819 h 6858000"/>
              <a:gd name="connsiteX121" fmla="*/ 528878 w 1605470"/>
              <a:gd name="connsiteY121" fmla="*/ 2408971 h 6858000"/>
              <a:gd name="connsiteX122" fmla="*/ 535510 w 1605470"/>
              <a:gd name="connsiteY122" fmla="*/ 2402874 h 6858000"/>
              <a:gd name="connsiteX123" fmla="*/ 538122 w 1605470"/>
              <a:gd name="connsiteY123" fmla="*/ 2381443 h 6858000"/>
              <a:gd name="connsiteX124" fmla="*/ 514451 w 1605470"/>
              <a:gd name="connsiteY124" fmla="*/ 2261920 h 6858000"/>
              <a:gd name="connsiteX125" fmla="*/ 504338 w 1605470"/>
              <a:gd name="connsiteY125" fmla="*/ 2195378 h 6858000"/>
              <a:gd name="connsiteX126" fmla="*/ 488555 w 1605470"/>
              <a:gd name="connsiteY126" fmla="*/ 2155135 h 6858000"/>
              <a:gd name="connsiteX127" fmla="*/ 486013 w 1605470"/>
              <a:gd name="connsiteY127" fmla="*/ 2118008 h 6858000"/>
              <a:gd name="connsiteX128" fmla="*/ 487006 w 1605470"/>
              <a:gd name="connsiteY128" fmla="*/ 2050531 h 6858000"/>
              <a:gd name="connsiteX129" fmla="*/ 478812 w 1605470"/>
              <a:gd name="connsiteY129" fmla="*/ 1963269 h 6858000"/>
              <a:gd name="connsiteX130" fmla="*/ 459990 w 1605470"/>
              <a:gd name="connsiteY130" fmla="*/ 1906352 h 6858000"/>
              <a:gd name="connsiteX131" fmla="*/ 436547 w 1605470"/>
              <a:gd name="connsiteY131" fmla="*/ 1861531 h 6858000"/>
              <a:gd name="connsiteX132" fmla="*/ 390346 w 1605470"/>
              <a:gd name="connsiteY132" fmla="*/ 1732919 h 6858000"/>
              <a:gd name="connsiteX133" fmla="*/ 362657 w 1605470"/>
              <a:gd name="connsiteY133" fmla="*/ 1663540 h 6858000"/>
              <a:gd name="connsiteX134" fmla="*/ 361783 w 1605470"/>
              <a:gd name="connsiteY134" fmla="*/ 1615777 h 6858000"/>
              <a:gd name="connsiteX135" fmla="*/ 342578 w 1605470"/>
              <a:gd name="connsiteY135" fmla="*/ 1563678 h 6858000"/>
              <a:gd name="connsiteX136" fmla="*/ 355658 w 1605470"/>
              <a:gd name="connsiteY136" fmla="*/ 1519474 h 6858000"/>
              <a:gd name="connsiteX137" fmla="*/ 348400 w 1605470"/>
              <a:gd name="connsiteY137" fmla="*/ 1477995 h 6858000"/>
              <a:gd name="connsiteX138" fmla="*/ 334485 w 1605470"/>
              <a:gd name="connsiteY138" fmla="*/ 1373769 h 6858000"/>
              <a:gd name="connsiteX139" fmla="*/ 342792 w 1605470"/>
              <a:gd name="connsiteY139" fmla="*/ 1307086 h 6858000"/>
              <a:gd name="connsiteX140" fmla="*/ 343980 w 1605470"/>
              <a:gd name="connsiteY140" fmla="*/ 1189033 h 6858000"/>
              <a:gd name="connsiteX141" fmla="*/ 348665 w 1605470"/>
              <a:gd name="connsiteY141" fmla="*/ 1168288 h 6858000"/>
              <a:gd name="connsiteX142" fmla="*/ 340947 w 1605470"/>
              <a:gd name="connsiteY142" fmla="*/ 1142577 h 6858000"/>
              <a:gd name="connsiteX143" fmla="*/ 330253 w 1605470"/>
              <a:gd name="connsiteY143" fmla="*/ 1088484 h 6858000"/>
              <a:gd name="connsiteX144" fmla="*/ 318989 w 1605470"/>
              <a:gd name="connsiteY144" fmla="*/ 1016103 h 6858000"/>
              <a:gd name="connsiteX145" fmla="*/ 320445 w 1605470"/>
              <a:gd name="connsiteY145" fmla="*/ 932283 h 6858000"/>
              <a:gd name="connsiteX146" fmla="*/ 322681 w 1605470"/>
              <a:gd name="connsiteY146" fmla="*/ 915925 h 6858000"/>
              <a:gd name="connsiteX147" fmla="*/ 315310 w 1605470"/>
              <a:gd name="connsiteY147" fmla="*/ 896999 h 6858000"/>
              <a:gd name="connsiteX148" fmla="*/ 284718 w 1605470"/>
              <a:gd name="connsiteY148" fmla="*/ 821517 h 6858000"/>
              <a:gd name="connsiteX149" fmla="*/ 263668 w 1605470"/>
              <a:gd name="connsiteY149" fmla="*/ 751353 h 6858000"/>
              <a:gd name="connsiteX150" fmla="*/ 263226 w 1605470"/>
              <a:gd name="connsiteY150" fmla="*/ 721230 h 6858000"/>
              <a:gd name="connsiteX151" fmla="*/ 248897 w 1605470"/>
              <a:gd name="connsiteY151" fmla="*/ 681659 h 6858000"/>
              <a:gd name="connsiteX152" fmla="*/ 234316 w 1605470"/>
              <a:gd name="connsiteY152" fmla="*/ 635218 h 6858000"/>
              <a:gd name="connsiteX153" fmla="*/ 239327 w 1605470"/>
              <a:gd name="connsiteY153" fmla="*/ 613763 h 6858000"/>
              <a:gd name="connsiteX154" fmla="*/ 225269 w 1605470"/>
              <a:gd name="connsiteY154" fmla="*/ 598582 h 6858000"/>
              <a:gd name="connsiteX155" fmla="*/ 224950 w 1605470"/>
              <a:gd name="connsiteY155" fmla="*/ 576846 h 6858000"/>
              <a:gd name="connsiteX156" fmla="*/ 204576 w 1605470"/>
              <a:gd name="connsiteY156" fmla="*/ 530055 h 6858000"/>
              <a:gd name="connsiteX157" fmla="*/ 219064 w 1605470"/>
              <a:gd name="connsiteY157" fmla="*/ 469651 h 6858000"/>
              <a:gd name="connsiteX158" fmla="*/ 195012 w 1605470"/>
              <a:gd name="connsiteY158" fmla="*/ 448559 h 6858000"/>
              <a:gd name="connsiteX159" fmla="*/ 201434 w 1605470"/>
              <a:gd name="connsiteY159" fmla="*/ 441529 h 6858000"/>
              <a:gd name="connsiteX160" fmla="*/ 200655 w 1605470"/>
              <a:gd name="connsiteY160" fmla="*/ 428927 h 6858000"/>
              <a:gd name="connsiteX161" fmla="*/ 190059 w 1605470"/>
              <a:gd name="connsiteY161" fmla="*/ 430161 h 6858000"/>
              <a:gd name="connsiteX162" fmla="*/ 167079 w 1605470"/>
              <a:gd name="connsiteY162" fmla="*/ 367211 h 6858000"/>
              <a:gd name="connsiteX163" fmla="*/ 124571 w 1605470"/>
              <a:gd name="connsiteY163" fmla="*/ 302178 h 6858000"/>
              <a:gd name="connsiteX164" fmla="*/ 103243 w 1605470"/>
              <a:gd name="connsiteY164" fmla="*/ 211375 h 6858000"/>
              <a:gd name="connsiteX165" fmla="*/ 94571 w 1605470"/>
              <a:gd name="connsiteY165" fmla="*/ 184179 h 6858000"/>
              <a:gd name="connsiteX166" fmla="*/ 13437 w 1605470"/>
              <a:gd name="connsiteY166" fmla="*/ 19287 h 6858000"/>
              <a:gd name="connsiteX167" fmla="*/ 0 w 1605470"/>
              <a:gd name="connsiteY16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6414 w 1605470"/>
              <a:gd name="connsiteY98" fmla="*/ 3348763 h 6858000"/>
              <a:gd name="connsiteX99" fmla="*/ 764166 w 1605470"/>
              <a:gd name="connsiteY99" fmla="*/ 3341588 h 6858000"/>
              <a:gd name="connsiteX100" fmla="*/ 749397 w 1605470"/>
              <a:gd name="connsiteY100" fmla="*/ 3307769 h 6858000"/>
              <a:gd name="connsiteX101" fmla="*/ 766960 w 1605470"/>
              <a:gd name="connsiteY101" fmla="*/ 3250522 h 6858000"/>
              <a:gd name="connsiteX102" fmla="*/ 767385 w 1605470"/>
              <a:gd name="connsiteY102" fmla="*/ 3229163 h 6858000"/>
              <a:gd name="connsiteX103" fmla="*/ 769208 w 1605470"/>
              <a:gd name="connsiteY103" fmla="*/ 3217217 h 6858000"/>
              <a:gd name="connsiteX104" fmla="*/ 770350 w 1605470"/>
              <a:gd name="connsiteY104" fmla="*/ 3216125 h 6858000"/>
              <a:gd name="connsiteX105" fmla="*/ 756043 w 1605470"/>
              <a:gd name="connsiteY105" fmla="*/ 3183755 h 6858000"/>
              <a:gd name="connsiteX106" fmla="*/ 756544 w 1605470"/>
              <a:gd name="connsiteY106" fmla="*/ 3178642 h 6858000"/>
              <a:gd name="connsiteX107" fmla="*/ 744144 w 1605470"/>
              <a:gd name="connsiteY107" fmla="*/ 3158586 h 6858000"/>
              <a:gd name="connsiteX108" fmla="*/ 739378 w 1605470"/>
              <a:gd name="connsiteY108" fmla="*/ 3147669 h 6858000"/>
              <a:gd name="connsiteX109" fmla="*/ 734648 w 1605470"/>
              <a:gd name="connsiteY109" fmla="*/ 3145733 h 6858000"/>
              <a:gd name="connsiteX110" fmla="*/ 729329 w 1605470"/>
              <a:gd name="connsiteY110" fmla="*/ 3129034 h 6858000"/>
              <a:gd name="connsiteX111" fmla="*/ 729994 w 1605470"/>
              <a:gd name="connsiteY111" fmla="*/ 3126682 h 6858000"/>
              <a:gd name="connsiteX112" fmla="*/ 720862 w 1605470"/>
              <a:gd name="connsiteY112" fmla="*/ 3114519 h 6858000"/>
              <a:gd name="connsiteX113" fmla="*/ 707471 w 1605470"/>
              <a:gd name="connsiteY113" fmla="*/ 3106272 h 6858000"/>
              <a:gd name="connsiteX114" fmla="*/ 680201 w 1605470"/>
              <a:gd name="connsiteY114" fmla="*/ 2958185 h 6858000"/>
              <a:gd name="connsiteX115" fmla="*/ 622815 w 1605470"/>
              <a:gd name="connsiteY115" fmla="*/ 2762989 h 6858000"/>
              <a:gd name="connsiteX116" fmla="*/ 571733 w 1605470"/>
              <a:gd name="connsiteY116" fmla="*/ 2554718 h 6858000"/>
              <a:gd name="connsiteX117" fmla="*/ 551827 w 1605470"/>
              <a:gd name="connsiteY117" fmla="*/ 2485734 h 6858000"/>
              <a:gd name="connsiteX118" fmla="*/ 542550 w 1605470"/>
              <a:gd name="connsiteY118" fmla="*/ 2447068 h 6858000"/>
              <a:gd name="connsiteX119" fmla="*/ 529511 w 1605470"/>
              <a:gd name="connsiteY119" fmla="*/ 2425819 h 6858000"/>
              <a:gd name="connsiteX120" fmla="*/ 528878 w 1605470"/>
              <a:gd name="connsiteY120" fmla="*/ 2408971 h 6858000"/>
              <a:gd name="connsiteX121" fmla="*/ 535510 w 1605470"/>
              <a:gd name="connsiteY121" fmla="*/ 2402874 h 6858000"/>
              <a:gd name="connsiteX122" fmla="*/ 538122 w 1605470"/>
              <a:gd name="connsiteY122" fmla="*/ 2381443 h 6858000"/>
              <a:gd name="connsiteX123" fmla="*/ 514451 w 1605470"/>
              <a:gd name="connsiteY123" fmla="*/ 2261920 h 6858000"/>
              <a:gd name="connsiteX124" fmla="*/ 504338 w 1605470"/>
              <a:gd name="connsiteY124" fmla="*/ 2195378 h 6858000"/>
              <a:gd name="connsiteX125" fmla="*/ 488555 w 1605470"/>
              <a:gd name="connsiteY125" fmla="*/ 2155135 h 6858000"/>
              <a:gd name="connsiteX126" fmla="*/ 486013 w 1605470"/>
              <a:gd name="connsiteY126" fmla="*/ 2118008 h 6858000"/>
              <a:gd name="connsiteX127" fmla="*/ 487006 w 1605470"/>
              <a:gd name="connsiteY127" fmla="*/ 2050531 h 6858000"/>
              <a:gd name="connsiteX128" fmla="*/ 478812 w 1605470"/>
              <a:gd name="connsiteY128" fmla="*/ 1963269 h 6858000"/>
              <a:gd name="connsiteX129" fmla="*/ 459990 w 1605470"/>
              <a:gd name="connsiteY129" fmla="*/ 1906352 h 6858000"/>
              <a:gd name="connsiteX130" fmla="*/ 436547 w 1605470"/>
              <a:gd name="connsiteY130" fmla="*/ 1861531 h 6858000"/>
              <a:gd name="connsiteX131" fmla="*/ 390346 w 1605470"/>
              <a:gd name="connsiteY131" fmla="*/ 1732919 h 6858000"/>
              <a:gd name="connsiteX132" fmla="*/ 362657 w 1605470"/>
              <a:gd name="connsiteY132" fmla="*/ 1663540 h 6858000"/>
              <a:gd name="connsiteX133" fmla="*/ 361783 w 1605470"/>
              <a:gd name="connsiteY133" fmla="*/ 1615777 h 6858000"/>
              <a:gd name="connsiteX134" fmla="*/ 342578 w 1605470"/>
              <a:gd name="connsiteY134" fmla="*/ 1563678 h 6858000"/>
              <a:gd name="connsiteX135" fmla="*/ 355658 w 1605470"/>
              <a:gd name="connsiteY135" fmla="*/ 1519474 h 6858000"/>
              <a:gd name="connsiteX136" fmla="*/ 348400 w 1605470"/>
              <a:gd name="connsiteY136" fmla="*/ 1477995 h 6858000"/>
              <a:gd name="connsiteX137" fmla="*/ 334485 w 1605470"/>
              <a:gd name="connsiteY137" fmla="*/ 1373769 h 6858000"/>
              <a:gd name="connsiteX138" fmla="*/ 342792 w 1605470"/>
              <a:gd name="connsiteY138" fmla="*/ 1307086 h 6858000"/>
              <a:gd name="connsiteX139" fmla="*/ 343980 w 1605470"/>
              <a:gd name="connsiteY139" fmla="*/ 1189033 h 6858000"/>
              <a:gd name="connsiteX140" fmla="*/ 348665 w 1605470"/>
              <a:gd name="connsiteY140" fmla="*/ 1168288 h 6858000"/>
              <a:gd name="connsiteX141" fmla="*/ 340947 w 1605470"/>
              <a:gd name="connsiteY141" fmla="*/ 1142577 h 6858000"/>
              <a:gd name="connsiteX142" fmla="*/ 330253 w 1605470"/>
              <a:gd name="connsiteY142" fmla="*/ 1088484 h 6858000"/>
              <a:gd name="connsiteX143" fmla="*/ 318989 w 1605470"/>
              <a:gd name="connsiteY143" fmla="*/ 1016103 h 6858000"/>
              <a:gd name="connsiteX144" fmla="*/ 320445 w 1605470"/>
              <a:gd name="connsiteY144" fmla="*/ 932283 h 6858000"/>
              <a:gd name="connsiteX145" fmla="*/ 322681 w 1605470"/>
              <a:gd name="connsiteY145" fmla="*/ 915925 h 6858000"/>
              <a:gd name="connsiteX146" fmla="*/ 315310 w 1605470"/>
              <a:gd name="connsiteY146" fmla="*/ 896999 h 6858000"/>
              <a:gd name="connsiteX147" fmla="*/ 284718 w 1605470"/>
              <a:gd name="connsiteY147" fmla="*/ 821517 h 6858000"/>
              <a:gd name="connsiteX148" fmla="*/ 263668 w 1605470"/>
              <a:gd name="connsiteY148" fmla="*/ 751353 h 6858000"/>
              <a:gd name="connsiteX149" fmla="*/ 263226 w 1605470"/>
              <a:gd name="connsiteY149" fmla="*/ 721230 h 6858000"/>
              <a:gd name="connsiteX150" fmla="*/ 248897 w 1605470"/>
              <a:gd name="connsiteY150" fmla="*/ 681659 h 6858000"/>
              <a:gd name="connsiteX151" fmla="*/ 234316 w 1605470"/>
              <a:gd name="connsiteY151" fmla="*/ 635218 h 6858000"/>
              <a:gd name="connsiteX152" fmla="*/ 239327 w 1605470"/>
              <a:gd name="connsiteY152" fmla="*/ 613763 h 6858000"/>
              <a:gd name="connsiteX153" fmla="*/ 225269 w 1605470"/>
              <a:gd name="connsiteY153" fmla="*/ 598582 h 6858000"/>
              <a:gd name="connsiteX154" fmla="*/ 224950 w 1605470"/>
              <a:gd name="connsiteY154" fmla="*/ 576846 h 6858000"/>
              <a:gd name="connsiteX155" fmla="*/ 204576 w 1605470"/>
              <a:gd name="connsiteY155" fmla="*/ 530055 h 6858000"/>
              <a:gd name="connsiteX156" fmla="*/ 219064 w 1605470"/>
              <a:gd name="connsiteY156" fmla="*/ 469651 h 6858000"/>
              <a:gd name="connsiteX157" fmla="*/ 195012 w 1605470"/>
              <a:gd name="connsiteY157" fmla="*/ 448559 h 6858000"/>
              <a:gd name="connsiteX158" fmla="*/ 201434 w 1605470"/>
              <a:gd name="connsiteY158" fmla="*/ 441529 h 6858000"/>
              <a:gd name="connsiteX159" fmla="*/ 200655 w 1605470"/>
              <a:gd name="connsiteY159" fmla="*/ 428927 h 6858000"/>
              <a:gd name="connsiteX160" fmla="*/ 190059 w 1605470"/>
              <a:gd name="connsiteY160" fmla="*/ 430161 h 6858000"/>
              <a:gd name="connsiteX161" fmla="*/ 167079 w 1605470"/>
              <a:gd name="connsiteY161" fmla="*/ 367211 h 6858000"/>
              <a:gd name="connsiteX162" fmla="*/ 124571 w 1605470"/>
              <a:gd name="connsiteY162" fmla="*/ 302178 h 6858000"/>
              <a:gd name="connsiteX163" fmla="*/ 103243 w 1605470"/>
              <a:gd name="connsiteY163" fmla="*/ 211375 h 6858000"/>
              <a:gd name="connsiteX164" fmla="*/ 94571 w 1605470"/>
              <a:gd name="connsiteY164" fmla="*/ 184179 h 6858000"/>
              <a:gd name="connsiteX165" fmla="*/ 13437 w 1605470"/>
              <a:gd name="connsiteY165" fmla="*/ 19287 h 6858000"/>
              <a:gd name="connsiteX166" fmla="*/ 0 w 1605470"/>
              <a:gd name="connsiteY16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4166 w 1605470"/>
              <a:gd name="connsiteY98" fmla="*/ 3341588 h 6858000"/>
              <a:gd name="connsiteX99" fmla="*/ 749397 w 1605470"/>
              <a:gd name="connsiteY99" fmla="*/ 3307769 h 6858000"/>
              <a:gd name="connsiteX100" fmla="*/ 766960 w 1605470"/>
              <a:gd name="connsiteY100" fmla="*/ 3250522 h 6858000"/>
              <a:gd name="connsiteX101" fmla="*/ 767385 w 1605470"/>
              <a:gd name="connsiteY101" fmla="*/ 3229163 h 6858000"/>
              <a:gd name="connsiteX102" fmla="*/ 769208 w 1605470"/>
              <a:gd name="connsiteY102" fmla="*/ 3217217 h 6858000"/>
              <a:gd name="connsiteX103" fmla="*/ 770350 w 1605470"/>
              <a:gd name="connsiteY103" fmla="*/ 3216125 h 6858000"/>
              <a:gd name="connsiteX104" fmla="*/ 756043 w 1605470"/>
              <a:gd name="connsiteY104" fmla="*/ 3183755 h 6858000"/>
              <a:gd name="connsiteX105" fmla="*/ 756544 w 1605470"/>
              <a:gd name="connsiteY105" fmla="*/ 3178642 h 6858000"/>
              <a:gd name="connsiteX106" fmla="*/ 744144 w 1605470"/>
              <a:gd name="connsiteY106" fmla="*/ 3158586 h 6858000"/>
              <a:gd name="connsiteX107" fmla="*/ 739378 w 1605470"/>
              <a:gd name="connsiteY107" fmla="*/ 3147669 h 6858000"/>
              <a:gd name="connsiteX108" fmla="*/ 734648 w 1605470"/>
              <a:gd name="connsiteY108" fmla="*/ 3145733 h 6858000"/>
              <a:gd name="connsiteX109" fmla="*/ 729329 w 1605470"/>
              <a:gd name="connsiteY109" fmla="*/ 3129034 h 6858000"/>
              <a:gd name="connsiteX110" fmla="*/ 729994 w 1605470"/>
              <a:gd name="connsiteY110" fmla="*/ 3126682 h 6858000"/>
              <a:gd name="connsiteX111" fmla="*/ 720862 w 1605470"/>
              <a:gd name="connsiteY111" fmla="*/ 3114519 h 6858000"/>
              <a:gd name="connsiteX112" fmla="*/ 707471 w 1605470"/>
              <a:gd name="connsiteY112" fmla="*/ 3106272 h 6858000"/>
              <a:gd name="connsiteX113" fmla="*/ 680201 w 1605470"/>
              <a:gd name="connsiteY113" fmla="*/ 2958185 h 6858000"/>
              <a:gd name="connsiteX114" fmla="*/ 622815 w 1605470"/>
              <a:gd name="connsiteY114" fmla="*/ 2762989 h 6858000"/>
              <a:gd name="connsiteX115" fmla="*/ 571733 w 1605470"/>
              <a:gd name="connsiteY115" fmla="*/ 2554718 h 6858000"/>
              <a:gd name="connsiteX116" fmla="*/ 551827 w 1605470"/>
              <a:gd name="connsiteY116" fmla="*/ 2485734 h 6858000"/>
              <a:gd name="connsiteX117" fmla="*/ 542550 w 1605470"/>
              <a:gd name="connsiteY117" fmla="*/ 2447068 h 6858000"/>
              <a:gd name="connsiteX118" fmla="*/ 529511 w 1605470"/>
              <a:gd name="connsiteY118" fmla="*/ 2425819 h 6858000"/>
              <a:gd name="connsiteX119" fmla="*/ 528878 w 1605470"/>
              <a:gd name="connsiteY119" fmla="*/ 2408971 h 6858000"/>
              <a:gd name="connsiteX120" fmla="*/ 535510 w 1605470"/>
              <a:gd name="connsiteY120" fmla="*/ 2402874 h 6858000"/>
              <a:gd name="connsiteX121" fmla="*/ 538122 w 1605470"/>
              <a:gd name="connsiteY121" fmla="*/ 2381443 h 6858000"/>
              <a:gd name="connsiteX122" fmla="*/ 514451 w 1605470"/>
              <a:gd name="connsiteY122" fmla="*/ 2261920 h 6858000"/>
              <a:gd name="connsiteX123" fmla="*/ 504338 w 1605470"/>
              <a:gd name="connsiteY123" fmla="*/ 2195378 h 6858000"/>
              <a:gd name="connsiteX124" fmla="*/ 488555 w 1605470"/>
              <a:gd name="connsiteY124" fmla="*/ 2155135 h 6858000"/>
              <a:gd name="connsiteX125" fmla="*/ 486013 w 1605470"/>
              <a:gd name="connsiteY125" fmla="*/ 2118008 h 6858000"/>
              <a:gd name="connsiteX126" fmla="*/ 487006 w 1605470"/>
              <a:gd name="connsiteY126" fmla="*/ 2050531 h 6858000"/>
              <a:gd name="connsiteX127" fmla="*/ 478812 w 1605470"/>
              <a:gd name="connsiteY127" fmla="*/ 1963269 h 6858000"/>
              <a:gd name="connsiteX128" fmla="*/ 459990 w 1605470"/>
              <a:gd name="connsiteY128" fmla="*/ 1906352 h 6858000"/>
              <a:gd name="connsiteX129" fmla="*/ 436547 w 1605470"/>
              <a:gd name="connsiteY129" fmla="*/ 1861531 h 6858000"/>
              <a:gd name="connsiteX130" fmla="*/ 390346 w 1605470"/>
              <a:gd name="connsiteY130" fmla="*/ 1732919 h 6858000"/>
              <a:gd name="connsiteX131" fmla="*/ 362657 w 1605470"/>
              <a:gd name="connsiteY131" fmla="*/ 1663540 h 6858000"/>
              <a:gd name="connsiteX132" fmla="*/ 361783 w 1605470"/>
              <a:gd name="connsiteY132" fmla="*/ 1615777 h 6858000"/>
              <a:gd name="connsiteX133" fmla="*/ 342578 w 1605470"/>
              <a:gd name="connsiteY133" fmla="*/ 1563678 h 6858000"/>
              <a:gd name="connsiteX134" fmla="*/ 355658 w 1605470"/>
              <a:gd name="connsiteY134" fmla="*/ 1519474 h 6858000"/>
              <a:gd name="connsiteX135" fmla="*/ 348400 w 1605470"/>
              <a:gd name="connsiteY135" fmla="*/ 1477995 h 6858000"/>
              <a:gd name="connsiteX136" fmla="*/ 334485 w 1605470"/>
              <a:gd name="connsiteY136" fmla="*/ 1373769 h 6858000"/>
              <a:gd name="connsiteX137" fmla="*/ 342792 w 1605470"/>
              <a:gd name="connsiteY137" fmla="*/ 1307086 h 6858000"/>
              <a:gd name="connsiteX138" fmla="*/ 343980 w 1605470"/>
              <a:gd name="connsiteY138" fmla="*/ 1189033 h 6858000"/>
              <a:gd name="connsiteX139" fmla="*/ 348665 w 1605470"/>
              <a:gd name="connsiteY139" fmla="*/ 1168288 h 6858000"/>
              <a:gd name="connsiteX140" fmla="*/ 340947 w 1605470"/>
              <a:gd name="connsiteY140" fmla="*/ 1142577 h 6858000"/>
              <a:gd name="connsiteX141" fmla="*/ 330253 w 1605470"/>
              <a:gd name="connsiteY141" fmla="*/ 1088484 h 6858000"/>
              <a:gd name="connsiteX142" fmla="*/ 318989 w 1605470"/>
              <a:gd name="connsiteY142" fmla="*/ 1016103 h 6858000"/>
              <a:gd name="connsiteX143" fmla="*/ 320445 w 1605470"/>
              <a:gd name="connsiteY143" fmla="*/ 932283 h 6858000"/>
              <a:gd name="connsiteX144" fmla="*/ 322681 w 1605470"/>
              <a:gd name="connsiteY144" fmla="*/ 915925 h 6858000"/>
              <a:gd name="connsiteX145" fmla="*/ 315310 w 1605470"/>
              <a:gd name="connsiteY145" fmla="*/ 896999 h 6858000"/>
              <a:gd name="connsiteX146" fmla="*/ 284718 w 1605470"/>
              <a:gd name="connsiteY146" fmla="*/ 821517 h 6858000"/>
              <a:gd name="connsiteX147" fmla="*/ 263668 w 1605470"/>
              <a:gd name="connsiteY147" fmla="*/ 751353 h 6858000"/>
              <a:gd name="connsiteX148" fmla="*/ 263226 w 1605470"/>
              <a:gd name="connsiteY148" fmla="*/ 721230 h 6858000"/>
              <a:gd name="connsiteX149" fmla="*/ 248897 w 1605470"/>
              <a:gd name="connsiteY149" fmla="*/ 681659 h 6858000"/>
              <a:gd name="connsiteX150" fmla="*/ 234316 w 1605470"/>
              <a:gd name="connsiteY150" fmla="*/ 635218 h 6858000"/>
              <a:gd name="connsiteX151" fmla="*/ 239327 w 1605470"/>
              <a:gd name="connsiteY151" fmla="*/ 613763 h 6858000"/>
              <a:gd name="connsiteX152" fmla="*/ 225269 w 1605470"/>
              <a:gd name="connsiteY152" fmla="*/ 598582 h 6858000"/>
              <a:gd name="connsiteX153" fmla="*/ 224950 w 1605470"/>
              <a:gd name="connsiteY153" fmla="*/ 576846 h 6858000"/>
              <a:gd name="connsiteX154" fmla="*/ 204576 w 1605470"/>
              <a:gd name="connsiteY154" fmla="*/ 530055 h 6858000"/>
              <a:gd name="connsiteX155" fmla="*/ 219064 w 1605470"/>
              <a:gd name="connsiteY155" fmla="*/ 469651 h 6858000"/>
              <a:gd name="connsiteX156" fmla="*/ 195012 w 1605470"/>
              <a:gd name="connsiteY156" fmla="*/ 448559 h 6858000"/>
              <a:gd name="connsiteX157" fmla="*/ 201434 w 1605470"/>
              <a:gd name="connsiteY157" fmla="*/ 441529 h 6858000"/>
              <a:gd name="connsiteX158" fmla="*/ 200655 w 1605470"/>
              <a:gd name="connsiteY158" fmla="*/ 428927 h 6858000"/>
              <a:gd name="connsiteX159" fmla="*/ 190059 w 1605470"/>
              <a:gd name="connsiteY159" fmla="*/ 430161 h 6858000"/>
              <a:gd name="connsiteX160" fmla="*/ 167079 w 1605470"/>
              <a:gd name="connsiteY160" fmla="*/ 367211 h 6858000"/>
              <a:gd name="connsiteX161" fmla="*/ 124571 w 1605470"/>
              <a:gd name="connsiteY161" fmla="*/ 302178 h 6858000"/>
              <a:gd name="connsiteX162" fmla="*/ 103243 w 1605470"/>
              <a:gd name="connsiteY162" fmla="*/ 211375 h 6858000"/>
              <a:gd name="connsiteX163" fmla="*/ 94571 w 1605470"/>
              <a:gd name="connsiteY163" fmla="*/ 184179 h 6858000"/>
              <a:gd name="connsiteX164" fmla="*/ 13437 w 1605470"/>
              <a:gd name="connsiteY164" fmla="*/ 19287 h 6858000"/>
              <a:gd name="connsiteX165" fmla="*/ 0 w 1605470"/>
              <a:gd name="connsiteY16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49397 w 1605470"/>
              <a:gd name="connsiteY98" fmla="*/ 3307769 h 6858000"/>
              <a:gd name="connsiteX99" fmla="*/ 766960 w 1605470"/>
              <a:gd name="connsiteY99" fmla="*/ 3250522 h 6858000"/>
              <a:gd name="connsiteX100" fmla="*/ 767385 w 1605470"/>
              <a:gd name="connsiteY100" fmla="*/ 3229163 h 6858000"/>
              <a:gd name="connsiteX101" fmla="*/ 769208 w 1605470"/>
              <a:gd name="connsiteY101" fmla="*/ 3217217 h 6858000"/>
              <a:gd name="connsiteX102" fmla="*/ 770350 w 1605470"/>
              <a:gd name="connsiteY102" fmla="*/ 3216125 h 6858000"/>
              <a:gd name="connsiteX103" fmla="*/ 756043 w 1605470"/>
              <a:gd name="connsiteY103" fmla="*/ 3183755 h 6858000"/>
              <a:gd name="connsiteX104" fmla="*/ 756544 w 1605470"/>
              <a:gd name="connsiteY104" fmla="*/ 3178642 h 6858000"/>
              <a:gd name="connsiteX105" fmla="*/ 744144 w 1605470"/>
              <a:gd name="connsiteY105" fmla="*/ 3158586 h 6858000"/>
              <a:gd name="connsiteX106" fmla="*/ 739378 w 1605470"/>
              <a:gd name="connsiteY106" fmla="*/ 3147669 h 6858000"/>
              <a:gd name="connsiteX107" fmla="*/ 734648 w 1605470"/>
              <a:gd name="connsiteY107" fmla="*/ 3145733 h 6858000"/>
              <a:gd name="connsiteX108" fmla="*/ 729329 w 1605470"/>
              <a:gd name="connsiteY108" fmla="*/ 3129034 h 6858000"/>
              <a:gd name="connsiteX109" fmla="*/ 729994 w 1605470"/>
              <a:gd name="connsiteY109" fmla="*/ 3126682 h 6858000"/>
              <a:gd name="connsiteX110" fmla="*/ 720862 w 1605470"/>
              <a:gd name="connsiteY110" fmla="*/ 3114519 h 6858000"/>
              <a:gd name="connsiteX111" fmla="*/ 707471 w 1605470"/>
              <a:gd name="connsiteY111" fmla="*/ 3106272 h 6858000"/>
              <a:gd name="connsiteX112" fmla="*/ 680201 w 1605470"/>
              <a:gd name="connsiteY112" fmla="*/ 2958185 h 6858000"/>
              <a:gd name="connsiteX113" fmla="*/ 622815 w 1605470"/>
              <a:gd name="connsiteY113" fmla="*/ 2762989 h 6858000"/>
              <a:gd name="connsiteX114" fmla="*/ 571733 w 1605470"/>
              <a:gd name="connsiteY114" fmla="*/ 2554718 h 6858000"/>
              <a:gd name="connsiteX115" fmla="*/ 551827 w 1605470"/>
              <a:gd name="connsiteY115" fmla="*/ 2485734 h 6858000"/>
              <a:gd name="connsiteX116" fmla="*/ 542550 w 1605470"/>
              <a:gd name="connsiteY116" fmla="*/ 2447068 h 6858000"/>
              <a:gd name="connsiteX117" fmla="*/ 529511 w 1605470"/>
              <a:gd name="connsiteY117" fmla="*/ 2425819 h 6858000"/>
              <a:gd name="connsiteX118" fmla="*/ 528878 w 1605470"/>
              <a:gd name="connsiteY118" fmla="*/ 2408971 h 6858000"/>
              <a:gd name="connsiteX119" fmla="*/ 535510 w 1605470"/>
              <a:gd name="connsiteY119" fmla="*/ 2402874 h 6858000"/>
              <a:gd name="connsiteX120" fmla="*/ 538122 w 1605470"/>
              <a:gd name="connsiteY120" fmla="*/ 2381443 h 6858000"/>
              <a:gd name="connsiteX121" fmla="*/ 514451 w 1605470"/>
              <a:gd name="connsiteY121" fmla="*/ 2261920 h 6858000"/>
              <a:gd name="connsiteX122" fmla="*/ 504338 w 1605470"/>
              <a:gd name="connsiteY122" fmla="*/ 2195378 h 6858000"/>
              <a:gd name="connsiteX123" fmla="*/ 488555 w 1605470"/>
              <a:gd name="connsiteY123" fmla="*/ 2155135 h 6858000"/>
              <a:gd name="connsiteX124" fmla="*/ 486013 w 1605470"/>
              <a:gd name="connsiteY124" fmla="*/ 2118008 h 6858000"/>
              <a:gd name="connsiteX125" fmla="*/ 487006 w 1605470"/>
              <a:gd name="connsiteY125" fmla="*/ 2050531 h 6858000"/>
              <a:gd name="connsiteX126" fmla="*/ 478812 w 1605470"/>
              <a:gd name="connsiteY126" fmla="*/ 1963269 h 6858000"/>
              <a:gd name="connsiteX127" fmla="*/ 459990 w 1605470"/>
              <a:gd name="connsiteY127" fmla="*/ 1906352 h 6858000"/>
              <a:gd name="connsiteX128" fmla="*/ 436547 w 1605470"/>
              <a:gd name="connsiteY128" fmla="*/ 1861531 h 6858000"/>
              <a:gd name="connsiteX129" fmla="*/ 390346 w 1605470"/>
              <a:gd name="connsiteY129" fmla="*/ 1732919 h 6858000"/>
              <a:gd name="connsiteX130" fmla="*/ 362657 w 1605470"/>
              <a:gd name="connsiteY130" fmla="*/ 1663540 h 6858000"/>
              <a:gd name="connsiteX131" fmla="*/ 361783 w 1605470"/>
              <a:gd name="connsiteY131" fmla="*/ 1615777 h 6858000"/>
              <a:gd name="connsiteX132" fmla="*/ 342578 w 1605470"/>
              <a:gd name="connsiteY132" fmla="*/ 1563678 h 6858000"/>
              <a:gd name="connsiteX133" fmla="*/ 355658 w 1605470"/>
              <a:gd name="connsiteY133" fmla="*/ 1519474 h 6858000"/>
              <a:gd name="connsiteX134" fmla="*/ 348400 w 1605470"/>
              <a:gd name="connsiteY134" fmla="*/ 1477995 h 6858000"/>
              <a:gd name="connsiteX135" fmla="*/ 334485 w 1605470"/>
              <a:gd name="connsiteY135" fmla="*/ 1373769 h 6858000"/>
              <a:gd name="connsiteX136" fmla="*/ 342792 w 1605470"/>
              <a:gd name="connsiteY136" fmla="*/ 1307086 h 6858000"/>
              <a:gd name="connsiteX137" fmla="*/ 343980 w 1605470"/>
              <a:gd name="connsiteY137" fmla="*/ 1189033 h 6858000"/>
              <a:gd name="connsiteX138" fmla="*/ 348665 w 1605470"/>
              <a:gd name="connsiteY138" fmla="*/ 1168288 h 6858000"/>
              <a:gd name="connsiteX139" fmla="*/ 340947 w 1605470"/>
              <a:gd name="connsiteY139" fmla="*/ 1142577 h 6858000"/>
              <a:gd name="connsiteX140" fmla="*/ 330253 w 1605470"/>
              <a:gd name="connsiteY140" fmla="*/ 1088484 h 6858000"/>
              <a:gd name="connsiteX141" fmla="*/ 318989 w 1605470"/>
              <a:gd name="connsiteY141" fmla="*/ 1016103 h 6858000"/>
              <a:gd name="connsiteX142" fmla="*/ 320445 w 1605470"/>
              <a:gd name="connsiteY142" fmla="*/ 932283 h 6858000"/>
              <a:gd name="connsiteX143" fmla="*/ 322681 w 1605470"/>
              <a:gd name="connsiteY143" fmla="*/ 915925 h 6858000"/>
              <a:gd name="connsiteX144" fmla="*/ 315310 w 1605470"/>
              <a:gd name="connsiteY144" fmla="*/ 896999 h 6858000"/>
              <a:gd name="connsiteX145" fmla="*/ 284718 w 1605470"/>
              <a:gd name="connsiteY145" fmla="*/ 821517 h 6858000"/>
              <a:gd name="connsiteX146" fmla="*/ 263668 w 1605470"/>
              <a:gd name="connsiteY146" fmla="*/ 751353 h 6858000"/>
              <a:gd name="connsiteX147" fmla="*/ 263226 w 1605470"/>
              <a:gd name="connsiteY147" fmla="*/ 721230 h 6858000"/>
              <a:gd name="connsiteX148" fmla="*/ 248897 w 1605470"/>
              <a:gd name="connsiteY148" fmla="*/ 681659 h 6858000"/>
              <a:gd name="connsiteX149" fmla="*/ 234316 w 1605470"/>
              <a:gd name="connsiteY149" fmla="*/ 635218 h 6858000"/>
              <a:gd name="connsiteX150" fmla="*/ 239327 w 1605470"/>
              <a:gd name="connsiteY150" fmla="*/ 613763 h 6858000"/>
              <a:gd name="connsiteX151" fmla="*/ 225269 w 1605470"/>
              <a:gd name="connsiteY151" fmla="*/ 598582 h 6858000"/>
              <a:gd name="connsiteX152" fmla="*/ 224950 w 1605470"/>
              <a:gd name="connsiteY152" fmla="*/ 576846 h 6858000"/>
              <a:gd name="connsiteX153" fmla="*/ 204576 w 1605470"/>
              <a:gd name="connsiteY153" fmla="*/ 530055 h 6858000"/>
              <a:gd name="connsiteX154" fmla="*/ 219064 w 1605470"/>
              <a:gd name="connsiteY154" fmla="*/ 469651 h 6858000"/>
              <a:gd name="connsiteX155" fmla="*/ 195012 w 1605470"/>
              <a:gd name="connsiteY155" fmla="*/ 448559 h 6858000"/>
              <a:gd name="connsiteX156" fmla="*/ 201434 w 1605470"/>
              <a:gd name="connsiteY156" fmla="*/ 441529 h 6858000"/>
              <a:gd name="connsiteX157" fmla="*/ 200655 w 1605470"/>
              <a:gd name="connsiteY157" fmla="*/ 428927 h 6858000"/>
              <a:gd name="connsiteX158" fmla="*/ 190059 w 1605470"/>
              <a:gd name="connsiteY158" fmla="*/ 430161 h 6858000"/>
              <a:gd name="connsiteX159" fmla="*/ 167079 w 1605470"/>
              <a:gd name="connsiteY159" fmla="*/ 367211 h 6858000"/>
              <a:gd name="connsiteX160" fmla="*/ 124571 w 1605470"/>
              <a:gd name="connsiteY160" fmla="*/ 302178 h 6858000"/>
              <a:gd name="connsiteX161" fmla="*/ 103243 w 1605470"/>
              <a:gd name="connsiteY161" fmla="*/ 211375 h 6858000"/>
              <a:gd name="connsiteX162" fmla="*/ 94571 w 1605470"/>
              <a:gd name="connsiteY162" fmla="*/ 184179 h 6858000"/>
              <a:gd name="connsiteX163" fmla="*/ 13437 w 1605470"/>
              <a:gd name="connsiteY163" fmla="*/ 19287 h 6858000"/>
              <a:gd name="connsiteX164" fmla="*/ 0 w 1605470"/>
              <a:gd name="connsiteY16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49397 w 1605470"/>
              <a:gd name="connsiteY97" fmla="*/ 3307769 h 6858000"/>
              <a:gd name="connsiteX98" fmla="*/ 766960 w 1605470"/>
              <a:gd name="connsiteY98" fmla="*/ 3250522 h 6858000"/>
              <a:gd name="connsiteX99" fmla="*/ 767385 w 1605470"/>
              <a:gd name="connsiteY99" fmla="*/ 3229163 h 6858000"/>
              <a:gd name="connsiteX100" fmla="*/ 769208 w 1605470"/>
              <a:gd name="connsiteY100" fmla="*/ 3217217 h 6858000"/>
              <a:gd name="connsiteX101" fmla="*/ 770350 w 1605470"/>
              <a:gd name="connsiteY101" fmla="*/ 3216125 h 6858000"/>
              <a:gd name="connsiteX102" fmla="*/ 756043 w 1605470"/>
              <a:gd name="connsiteY102" fmla="*/ 3183755 h 6858000"/>
              <a:gd name="connsiteX103" fmla="*/ 756544 w 1605470"/>
              <a:gd name="connsiteY103" fmla="*/ 3178642 h 6858000"/>
              <a:gd name="connsiteX104" fmla="*/ 744144 w 1605470"/>
              <a:gd name="connsiteY104" fmla="*/ 3158586 h 6858000"/>
              <a:gd name="connsiteX105" fmla="*/ 739378 w 1605470"/>
              <a:gd name="connsiteY105" fmla="*/ 3147669 h 6858000"/>
              <a:gd name="connsiteX106" fmla="*/ 734648 w 1605470"/>
              <a:gd name="connsiteY106" fmla="*/ 3145733 h 6858000"/>
              <a:gd name="connsiteX107" fmla="*/ 729329 w 1605470"/>
              <a:gd name="connsiteY107" fmla="*/ 3129034 h 6858000"/>
              <a:gd name="connsiteX108" fmla="*/ 729994 w 1605470"/>
              <a:gd name="connsiteY108" fmla="*/ 3126682 h 6858000"/>
              <a:gd name="connsiteX109" fmla="*/ 720862 w 1605470"/>
              <a:gd name="connsiteY109" fmla="*/ 3114519 h 6858000"/>
              <a:gd name="connsiteX110" fmla="*/ 707471 w 1605470"/>
              <a:gd name="connsiteY110" fmla="*/ 3106272 h 6858000"/>
              <a:gd name="connsiteX111" fmla="*/ 680201 w 1605470"/>
              <a:gd name="connsiteY111" fmla="*/ 2958185 h 6858000"/>
              <a:gd name="connsiteX112" fmla="*/ 622815 w 1605470"/>
              <a:gd name="connsiteY112" fmla="*/ 2762989 h 6858000"/>
              <a:gd name="connsiteX113" fmla="*/ 571733 w 1605470"/>
              <a:gd name="connsiteY113" fmla="*/ 2554718 h 6858000"/>
              <a:gd name="connsiteX114" fmla="*/ 551827 w 1605470"/>
              <a:gd name="connsiteY114" fmla="*/ 2485734 h 6858000"/>
              <a:gd name="connsiteX115" fmla="*/ 542550 w 1605470"/>
              <a:gd name="connsiteY115" fmla="*/ 2447068 h 6858000"/>
              <a:gd name="connsiteX116" fmla="*/ 529511 w 1605470"/>
              <a:gd name="connsiteY116" fmla="*/ 2425819 h 6858000"/>
              <a:gd name="connsiteX117" fmla="*/ 528878 w 1605470"/>
              <a:gd name="connsiteY117" fmla="*/ 2408971 h 6858000"/>
              <a:gd name="connsiteX118" fmla="*/ 535510 w 1605470"/>
              <a:gd name="connsiteY118" fmla="*/ 2402874 h 6858000"/>
              <a:gd name="connsiteX119" fmla="*/ 538122 w 1605470"/>
              <a:gd name="connsiteY119" fmla="*/ 2381443 h 6858000"/>
              <a:gd name="connsiteX120" fmla="*/ 514451 w 1605470"/>
              <a:gd name="connsiteY120" fmla="*/ 2261920 h 6858000"/>
              <a:gd name="connsiteX121" fmla="*/ 504338 w 1605470"/>
              <a:gd name="connsiteY121" fmla="*/ 2195378 h 6858000"/>
              <a:gd name="connsiteX122" fmla="*/ 488555 w 1605470"/>
              <a:gd name="connsiteY122" fmla="*/ 2155135 h 6858000"/>
              <a:gd name="connsiteX123" fmla="*/ 486013 w 1605470"/>
              <a:gd name="connsiteY123" fmla="*/ 2118008 h 6858000"/>
              <a:gd name="connsiteX124" fmla="*/ 487006 w 1605470"/>
              <a:gd name="connsiteY124" fmla="*/ 2050531 h 6858000"/>
              <a:gd name="connsiteX125" fmla="*/ 478812 w 1605470"/>
              <a:gd name="connsiteY125" fmla="*/ 1963269 h 6858000"/>
              <a:gd name="connsiteX126" fmla="*/ 459990 w 1605470"/>
              <a:gd name="connsiteY126" fmla="*/ 1906352 h 6858000"/>
              <a:gd name="connsiteX127" fmla="*/ 436547 w 1605470"/>
              <a:gd name="connsiteY127" fmla="*/ 1861531 h 6858000"/>
              <a:gd name="connsiteX128" fmla="*/ 390346 w 1605470"/>
              <a:gd name="connsiteY128" fmla="*/ 1732919 h 6858000"/>
              <a:gd name="connsiteX129" fmla="*/ 362657 w 1605470"/>
              <a:gd name="connsiteY129" fmla="*/ 1663540 h 6858000"/>
              <a:gd name="connsiteX130" fmla="*/ 361783 w 1605470"/>
              <a:gd name="connsiteY130" fmla="*/ 1615777 h 6858000"/>
              <a:gd name="connsiteX131" fmla="*/ 342578 w 1605470"/>
              <a:gd name="connsiteY131" fmla="*/ 1563678 h 6858000"/>
              <a:gd name="connsiteX132" fmla="*/ 355658 w 1605470"/>
              <a:gd name="connsiteY132" fmla="*/ 1519474 h 6858000"/>
              <a:gd name="connsiteX133" fmla="*/ 348400 w 1605470"/>
              <a:gd name="connsiteY133" fmla="*/ 1477995 h 6858000"/>
              <a:gd name="connsiteX134" fmla="*/ 334485 w 1605470"/>
              <a:gd name="connsiteY134" fmla="*/ 1373769 h 6858000"/>
              <a:gd name="connsiteX135" fmla="*/ 342792 w 1605470"/>
              <a:gd name="connsiteY135" fmla="*/ 1307086 h 6858000"/>
              <a:gd name="connsiteX136" fmla="*/ 343980 w 1605470"/>
              <a:gd name="connsiteY136" fmla="*/ 1189033 h 6858000"/>
              <a:gd name="connsiteX137" fmla="*/ 348665 w 1605470"/>
              <a:gd name="connsiteY137" fmla="*/ 1168288 h 6858000"/>
              <a:gd name="connsiteX138" fmla="*/ 340947 w 1605470"/>
              <a:gd name="connsiteY138" fmla="*/ 1142577 h 6858000"/>
              <a:gd name="connsiteX139" fmla="*/ 330253 w 1605470"/>
              <a:gd name="connsiteY139" fmla="*/ 1088484 h 6858000"/>
              <a:gd name="connsiteX140" fmla="*/ 318989 w 1605470"/>
              <a:gd name="connsiteY140" fmla="*/ 1016103 h 6858000"/>
              <a:gd name="connsiteX141" fmla="*/ 320445 w 1605470"/>
              <a:gd name="connsiteY141" fmla="*/ 932283 h 6858000"/>
              <a:gd name="connsiteX142" fmla="*/ 322681 w 1605470"/>
              <a:gd name="connsiteY142" fmla="*/ 915925 h 6858000"/>
              <a:gd name="connsiteX143" fmla="*/ 315310 w 1605470"/>
              <a:gd name="connsiteY143" fmla="*/ 896999 h 6858000"/>
              <a:gd name="connsiteX144" fmla="*/ 284718 w 1605470"/>
              <a:gd name="connsiteY144" fmla="*/ 821517 h 6858000"/>
              <a:gd name="connsiteX145" fmla="*/ 263668 w 1605470"/>
              <a:gd name="connsiteY145" fmla="*/ 751353 h 6858000"/>
              <a:gd name="connsiteX146" fmla="*/ 263226 w 1605470"/>
              <a:gd name="connsiteY146" fmla="*/ 721230 h 6858000"/>
              <a:gd name="connsiteX147" fmla="*/ 248897 w 1605470"/>
              <a:gd name="connsiteY147" fmla="*/ 681659 h 6858000"/>
              <a:gd name="connsiteX148" fmla="*/ 234316 w 1605470"/>
              <a:gd name="connsiteY148" fmla="*/ 635218 h 6858000"/>
              <a:gd name="connsiteX149" fmla="*/ 239327 w 1605470"/>
              <a:gd name="connsiteY149" fmla="*/ 613763 h 6858000"/>
              <a:gd name="connsiteX150" fmla="*/ 225269 w 1605470"/>
              <a:gd name="connsiteY150" fmla="*/ 598582 h 6858000"/>
              <a:gd name="connsiteX151" fmla="*/ 224950 w 1605470"/>
              <a:gd name="connsiteY151" fmla="*/ 576846 h 6858000"/>
              <a:gd name="connsiteX152" fmla="*/ 204576 w 1605470"/>
              <a:gd name="connsiteY152" fmla="*/ 530055 h 6858000"/>
              <a:gd name="connsiteX153" fmla="*/ 219064 w 1605470"/>
              <a:gd name="connsiteY153" fmla="*/ 469651 h 6858000"/>
              <a:gd name="connsiteX154" fmla="*/ 195012 w 1605470"/>
              <a:gd name="connsiteY154" fmla="*/ 448559 h 6858000"/>
              <a:gd name="connsiteX155" fmla="*/ 201434 w 1605470"/>
              <a:gd name="connsiteY155" fmla="*/ 441529 h 6858000"/>
              <a:gd name="connsiteX156" fmla="*/ 200655 w 1605470"/>
              <a:gd name="connsiteY156" fmla="*/ 428927 h 6858000"/>
              <a:gd name="connsiteX157" fmla="*/ 190059 w 1605470"/>
              <a:gd name="connsiteY157" fmla="*/ 430161 h 6858000"/>
              <a:gd name="connsiteX158" fmla="*/ 167079 w 1605470"/>
              <a:gd name="connsiteY158" fmla="*/ 367211 h 6858000"/>
              <a:gd name="connsiteX159" fmla="*/ 124571 w 1605470"/>
              <a:gd name="connsiteY159" fmla="*/ 302178 h 6858000"/>
              <a:gd name="connsiteX160" fmla="*/ 103243 w 1605470"/>
              <a:gd name="connsiteY160" fmla="*/ 211375 h 6858000"/>
              <a:gd name="connsiteX161" fmla="*/ 94571 w 1605470"/>
              <a:gd name="connsiteY161" fmla="*/ 184179 h 6858000"/>
              <a:gd name="connsiteX162" fmla="*/ 13437 w 1605470"/>
              <a:gd name="connsiteY162" fmla="*/ 19287 h 6858000"/>
              <a:gd name="connsiteX163" fmla="*/ 0 w 1605470"/>
              <a:gd name="connsiteY16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28878 w 1605470"/>
              <a:gd name="connsiteY116" fmla="*/ 2408971 h 6858000"/>
              <a:gd name="connsiteX117" fmla="*/ 535510 w 1605470"/>
              <a:gd name="connsiteY117" fmla="*/ 2402874 h 6858000"/>
              <a:gd name="connsiteX118" fmla="*/ 538122 w 1605470"/>
              <a:gd name="connsiteY118" fmla="*/ 2381443 h 6858000"/>
              <a:gd name="connsiteX119" fmla="*/ 514451 w 1605470"/>
              <a:gd name="connsiteY119" fmla="*/ 2261920 h 6858000"/>
              <a:gd name="connsiteX120" fmla="*/ 504338 w 1605470"/>
              <a:gd name="connsiteY120" fmla="*/ 2195378 h 6858000"/>
              <a:gd name="connsiteX121" fmla="*/ 488555 w 1605470"/>
              <a:gd name="connsiteY121" fmla="*/ 2155135 h 6858000"/>
              <a:gd name="connsiteX122" fmla="*/ 486013 w 1605470"/>
              <a:gd name="connsiteY122" fmla="*/ 2118008 h 6858000"/>
              <a:gd name="connsiteX123" fmla="*/ 487006 w 1605470"/>
              <a:gd name="connsiteY123" fmla="*/ 2050531 h 6858000"/>
              <a:gd name="connsiteX124" fmla="*/ 478812 w 1605470"/>
              <a:gd name="connsiteY124" fmla="*/ 1963269 h 6858000"/>
              <a:gd name="connsiteX125" fmla="*/ 459990 w 1605470"/>
              <a:gd name="connsiteY125" fmla="*/ 1906352 h 6858000"/>
              <a:gd name="connsiteX126" fmla="*/ 436547 w 1605470"/>
              <a:gd name="connsiteY126" fmla="*/ 1861531 h 6858000"/>
              <a:gd name="connsiteX127" fmla="*/ 390346 w 1605470"/>
              <a:gd name="connsiteY127" fmla="*/ 1732919 h 6858000"/>
              <a:gd name="connsiteX128" fmla="*/ 362657 w 1605470"/>
              <a:gd name="connsiteY128" fmla="*/ 1663540 h 6858000"/>
              <a:gd name="connsiteX129" fmla="*/ 361783 w 1605470"/>
              <a:gd name="connsiteY129" fmla="*/ 1615777 h 6858000"/>
              <a:gd name="connsiteX130" fmla="*/ 342578 w 1605470"/>
              <a:gd name="connsiteY130" fmla="*/ 1563678 h 6858000"/>
              <a:gd name="connsiteX131" fmla="*/ 355658 w 1605470"/>
              <a:gd name="connsiteY131" fmla="*/ 1519474 h 6858000"/>
              <a:gd name="connsiteX132" fmla="*/ 348400 w 1605470"/>
              <a:gd name="connsiteY132" fmla="*/ 1477995 h 6858000"/>
              <a:gd name="connsiteX133" fmla="*/ 334485 w 1605470"/>
              <a:gd name="connsiteY133" fmla="*/ 1373769 h 6858000"/>
              <a:gd name="connsiteX134" fmla="*/ 342792 w 1605470"/>
              <a:gd name="connsiteY134" fmla="*/ 1307086 h 6858000"/>
              <a:gd name="connsiteX135" fmla="*/ 343980 w 1605470"/>
              <a:gd name="connsiteY135" fmla="*/ 1189033 h 6858000"/>
              <a:gd name="connsiteX136" fmla="*/ 348665 w 1605470"/>
              <a:gd name="connsiteY136" fmla="*/ 1168288 h 6858000"/>
              <a:gd name="connsiteX137" fmla="*/ 340947 w 1605470"/>
              <a:gd name="connsiteY137" fmla="*/ 1142577 h 6858000"/>
              <a:gd name="connsiteX138" fmla="*/ 330253 w 1605470"/>
              <a:gd name="connsiteY138" fmla="*/ 1088484 h 6858000"/>
              <a:gd name="connsiteX139" fmla="*/ 318989 w 1605470"/>
              <a:gd name="connsiteY139" fmla="*/ 1016103 h 6858000"/>
              <a:gd name="connsiteX140" fmla="*/ 320445 w 1605470"/>
              <a:gd name="connsiteY140" fmla="*/ 932283 h 6858000"/>
              <a:gd name="connsiteX141" fmla="*/ 322681 w 1605470"/>
              <a:gd name="connsiteY141" fmla="*/ 915925 h 6858000"/>
              <a:gd name="connsiteX142" fmla="*/ 315310 w 1605470"/>
              <a:gd name="connsiteY142" fmla="*/ 896999 h 6858000"/>
              <a:gd name="connsiteX143" fmla="*/ 284718 w 1605470"/>
              <a:gd name="connsiteY143" fmla="*/ 821517 h 6858000"/>
              <a:gd name="connsiteX144" fmla="*/ 263668 w 1605470"/>
              <a:gd name="connsiteY144" fmla="*/ 751353 h 6858000"/>
              <a:gd name="connsiteX145" fmla="*/ 263226 w 1605470"/>
              <a:gd name="connsiteY145" fmla="*/ 721230 h 6858000"/>
              <a:gd name="connsiteX146" fmla="*/ 248897 w 1605470"/>
              <a:gd name="connsiteY146" fmla="*/ 681659 h 6858000"/>
              <a:gd name="connsiteX147" fmla="*/ 234316 w 1605470"/>
              <a:gd name="connsiteY147" fmla="*/ 635218 h 6858000"/>
              <a:gd name="connsiteX148" fmla="*/ 239327 w 1605470"/>
              <a:gd name="connsiteY148" fmla="*/ 613763 h 6858000"/>
              <a:gd name="connsiteX149" fmla="*/ 225269 w 1605470"/>
              <a:gd name="connsiteY149" fmla="*/ 598582 h 6858000"/>
              <a:gd name="connsiteX150" fmla="*/ 224950 w 1605470"/>
              <a:gd name="connsiteY150" fmla="*/ 576846 h 6858000"/>
              <a:gd name="connsiteX151" fmla="*/ 204576 w 1605470"/>
              <a:gd name="connsiteY151" fmla="*/ 530055 h 6858000"/>
              <a:gd name="connsiteX152" fmla="*/ 219064 w 1605470"/>
              <a:gd name="connsiteY152" fmla="*/ 469651 h 6858000"/>
              <a:gd name="connsiteX153" fmla="*/ 195012 w 1605470"/>
              <a:gd name="connsiteY153" fmla="*/ 448559 h 6858000"/>
              <a:gd name="connsiteX154" fmla="*/ 201434 w 1605470"/>
              <a:gd name="connsiteY154" fmla="*/ 441529 h 6858000"/>
              <a:gd name="connsiteX155" fmla="*/ 200655 w 1605470"/>
              <a:gd name="connsiteY155" fmla="*/ 428927 h 6858000"/>
              <a:gd name="connsiteX156" fmla="*/ 190059 w 1605470"/>
              <a:gd name="connsiteY156" fmla="*/ 430161 h 6858000"/>
              <a:gd name="connsiteX157" fmla="*/ 167079 w 1605470"/>
              <a:gd name="connsiteY157" fmla="*/ 367211 h 6858000"/>
              <a:gd name="connsiteX158" fmla="*/ 124571 w 1605470"/>
              <a:gd name="connsiteY158" fmla="*/ 302178 h 6858000"/>
              <a:gd name="connsiteX159" fmla="*/ 103243 w 1605470"/>
              <a:gd name="connsiteY159" fmla="*/ 211375 h 6858000"/>
              <a:gd name="connsiteX160" fmla="*/ 94571 w 1605470"/>
              <a:gd name="connsiteY160" fmla="*/ 184179 h 6858000"/>
              <a:gd name="connsiteX161" fmla="*/ 13437 w 1605470"/>
              <a:gd name="connsiteY161" fmla="*/ 19287 h 6858000"/>
              <a:gd name="connsiteX162" fmla="*/ 0 w 1605470"/>
              <a:gd name="connsiteY16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35510 w 1605470"/>
              <a:gd name="connsiteY116" fmla="*/ 2402874 h 6858000"/>
              <a:gd name="connsiteX117" fmla="*/ 538122 w 1605470"/>
              <a:gd name="connsiteY117" fmla="*/ 2381443 h 6858000"/>
              <a:gd name="connsiteX118" fmla="*/ 514451 w 1605470"/>
              <a:gd name="connsiteY118" fmla="*/ 2261920 h 6858000"/>
              <a:gd name="connsiteX119" fmla="*/ 504338 w 1605470"/>
              <a:gd name="connsiteY119" fmla="*/ 2195378 h 6858000"/>
              <a:gd name="connsiteX120" fmla="*/ 488555 w 1605470"/>
              <a:gd name="connsiteY120" fmla="*/ 2155135 h 6858000"/>
              <a:gd name="connsiteX121" fmla="*/ 486013 w 1605470"/>
              <a:gd name="connsiteY121" fmla="*/ 2118008 h 6858000"/>
              <a:gd name="connsiteX122" fmla="*/ 487006 w 1605470"/>
              <a:gd name="connsiteY122" fmla="*/ 2050531 h 6858000"/>
              <a:gd name="connsiteX123" fmla="*/ 478812 w 1605470"/>
              <a:gd name="connsiteY123" fmla="*/ 1963269 h 6858000"/>
              <a:gd name="connsiteX124" fmla="*/ 459990 w 1605470"/>
              <a:gd name="connsiteY124" fmla="*/ 1906352 h 6858000"/>
              <a:gd name="connsiteX125" fmla="*/ 436547 w 1605470"/>
              <a:gd name="connsiteY125" fmla="*/ 1861531 h 6858000"/>
              <a:gd name="connsiteX126" fmla="*/ 390346 w 1605470"/>
              <a:gd name="connsiteY126" fmla="*/ 1732919 h 6858000"/>
              <a:gd name="connsiteX127" fmla="*/ 362657 w 1605470"/>
              <a:gd name="connsiteY127" fmla="*/ 1663540 h 6858000"/>
              <a:gd name="connsiteX128" fmla="*/ 361783 w 1605470"/>
              <a:gd name="connsiteY128" fmla="*/ 1615777 h 6858000"/>
              <a:gd name="connsiteX129" fmla="*/ 342578 w 1605470"/>
              <a:gd name="connsiteY129" fmla="*/ 1563678 h 6858000"/>
              <a:gd name="connsiteX130" fmla="*/ 355658 w 1605470"/>
              <a:gd name="connsiteY130" fmla="*/ 1519474 h 6858000"/>
              <a:gd name="connsiteX131" fmla="*/ 348400 w 1605470"/>
              <a:gd name="connsiteY131" fmla="*/ 1477995 h 6858000"/>
              <a:gd name="connsiteX132" fmla="*/ 334485 w 1605470"/>
              <a:gd name="connsiteY132" fmla="*/ 1373769 h 6858000"/>
              <a:gd name="connsiteX133" fmla="*/ 342792 w 1605470"/>
              <a:gd name="connsiteY133" fmla="*/ 1307086 h 6858000"/>
              <a:gd name="connsiteX134" fmla="*/ 343980 w 1605470"/>
              <a:gd name="connsiteY134" fmla="*/ 1189033 h 6858000"/>
              <a:gd name="connsiteX135" fmla="*/ 348665 w 1605470"/>
              <a:gd name="connsiteY135" fmla="*/ 1168288 h 6858000"/>
              <a:gd name="connsiteX136" fmla="*/ 340947 w 1605470"/>
              <a:gd name="connsiteY136" fmla="*/ 1142577 h 6858000"/>
              <a:gd name="connsiteX137" fmla="*/ 330253 w 1605470"/>
              <a:gd name="connsiteY137" fmla="*/ 1088484 h 6858000"/>
              <a:gd name="connsiteX138" fmla="*/ 318989 w 1605470"/>
              <a:gd name="connsiteY138" fmla="*/ 1016103 h 6858000"/>
              <a:gd name="connsiteX139" fmla="*/ 320445 w 1605470"/>
              <a:gd name="connsiteY139" fmla="*/ 932283 h 6858000"/>
              <a:gd name="connsiteX140" fmla="*/ 322681 w 1605470"/>
              <a:gd name="connsiteY140" fmla="*/ 915925 h 6858000"/>
              <a:gd name="connsiteX141" fmla="*/ 315310 w 1605470"/>
              <a:gd name="connsiteY141" fmla="*/ 896999 h 6858000"/>
              <a:gd name="connsiteX142" fmla="*/ 284718 w 1605470"/>
              <a:gd name="connsiteY142" fmla="*/ 821517 h 6858000"/>
              <a:gd name="connsiteX143" fmla="*/ 263668 w 1605470"/>
              <a:gd name="connsiteY143" fmla="*/ 751353 h 6858000"/>
              <a:gd name="connsiteX144" fmla="*/ 263226 w 1605470"/>
              <a:gd name="connsiteY144" fmla="*/ 721230 h 6858000"/>
              <a:gd name="connsiteX145" fmla="*/ 248897 w 1605470"/>
              <a:gd name="connsiteY145" fmla="*/ 681659 h 6858000"/>
              <a:gd name="connsiteX146" fmla="*/ 234316 w 1605470"/>
              <a:gd name="connsiteY146" fmla="*/ 635218 h 6858000"/>
              <a:gd name="connsiteX147" fmla="*/ 239327 w 1605470"/>
              <a:gd name="connsiteY147" fmla="*/ 613763 h 6858000"/>
              <a:gd name="connsiteX148" fmla="*/ 225269 w 1605470"/>
              <a:gd name="connsiteY148" fmla="*/ 598582 h 6858000"/>
              <a:gd name="connsiteX149" fmla="*/ 224950 w 1605470"/>
              <a:gd name="connsiteY149" fmla="*/ 576846 h 6858000"/>
              <a:gd name="connsiteX150" fmla="*/ 204576 w 1605470"/>
              <a:gd name="connsiteY150" fmla="*/ 530055 h 6858000"/>
              <a:gd name="connsiteX151" fmla="*/ 219064 w 1605470"/>
              <a:gd name="connsiteY151" fmla="*/ 469651 h 6858000"/>
              <a:gd name="connsiteX152" fmla="*/ 195012 w 1605470"/>
              <a:gd name="connsiteY152" fmla="*/ 448559 h 6858000"/>
              <a:gd name="connsiteX153" fmla="*/ 201434 w 1605470"/>
              <a:gd name="connsiteY153" fmla="*/ 441529 h 6858000"/>
              <a:gd name="connsiteX154" fmla="*/ 200655 w 1605470"/>
              <a:gd name="connsiteY154" fmla="*/ 428927 h 6858000"/>
              <a:gd name="connsiteX155" fmla="*/ 190059 w 1605470"/>
              <a:gd name="connsiteY155" fmla="*/ 430161 h 6858000"/>
              <a:gd name="connsiteX156" fmla="*/ 167079 w 1605470"/>
              <a:gd name="connsiteY156" fmla="*/ 367211 h 6858000"/>
              <a:gd name="connsiteX157" fmla="*/ 124571 w 1605470"/>
              <a:gd name="connsiteY157" fmla="*/ 302178 h 6858000"/>
              <a:gd name="connsiteX158" fmla="*/ 103243 w 1605470"/>
              <a:gd name="connsiteY158" fmla="*/ 211375 h 6858000"/>
              <a:gd name="connsiteX159" fmla="*/ 94571 w 1605470"/>
              <a:gd name="connsiteY159" fmla="*/ 184179 h 6858000"/>
              <a:gd name="connsiteX160" fmla="*/ 13437 w 1605470"/>
              <a:gd name="connsiteY160" fmla="*/ 19287 h 6858000"/>
              <a:gd name="connsiteX161" fmla="*/ 0 w 1605470"/>
              <a:gd name="connsiteY16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34648 w 1605470"/>
              <a:gd name="connsiteY104" fmla="*/ 3145733 h 6858000"/>
              <a:gd name="connsiteX105" fmla="*/ 729329 w 1605470"/>
              <a:gd name="connsiteY105" fmla="*/ 3129034 h 6858000"/>
              <a:gd name="connsiteX106" fmla="*/ 729994 w 1605470"/>
              <a:gd name="connsiteY106" fmla="*/ 3126682 h 6858000"/>
              <a:gd name="connsiteX107" fmla="*/ 720862 w 1605470"/>
              <a:gd name="connsiteY107" fmla="*/ 3114519 h 6858000"/>
              <a:gd name="connsiteX108" fmla="*/ 707471 w 1605470"/>
              <a:gd name="connsiteY108" fmla="*/ 3106272 h 6858000"/>
              <a:gd name="connsiteX109" fmla="*/ 680201 w 1605470"/>
              <a:gd name="connsiteY109" fmla="*/ 2958185 h 6858000"/>
              <a:gd name="connsiteX110" fmla="*/ 622815 w 1605470"/>
              <a:gd name="connsiteY110" fmla="*/ 2762989 h 6858000"/>
              <a:gd name="connsiteX111" fmla="*/ 571733 w 1605470"/>
              <a:gd name="connsiteY111" fmla="*/ 2554718 h 6858000"/>
              <a:gd name="connsiteX112" fmla="*/ 551827 w 1605470"/>
              <a:gd name="connsiteY112" fmla="*/ 2485734 h 6858000"/>
              <a:gd name="connsiteX113" fmla="*/ 542550 w 1605470"/>
              <a:gd name="connsiteY113" fmla="*/ 2447068 h 6858000"/>
              <a:gd name="connsiteX114" fmla="*/ 529511 w 1605470"/>
              <a:gd name="connsiteY114" fmla="*/ 2425819 h 6858000"/>
              <a:gd name="connsiteX115" fmla="*/ 535510 w 1605470"/>
              <a:gd name="connsiteY115" fmla="*/ 2402874 h 6858000"/>
              <a:gd name="connsiteX116" fmla="*/ 538122 w 1605470"/>
              <a:gd name="connsiteY116" fmla="*/ 2381443 h 6858000"/>
              <a:gd name="connsiteX117" fmla="*/ 514451 w 1605470"/>
              <a:gd name="connsiteY117" fmla="*/ 2261920 h 6858000"/>
              <a:gd name="connsiteX118" fmla="*/ 504338 w 1605470"/>
              <a:gd name="connsiteY118" fmla="*/ 2195378 h 6858000"/>
              <a:gd name="connsiteX119" fmla="*/ 488555 w 1605470"/>
              <a:gd name="connsiteY119" fmla="*/ 2155135 h 6858000"/>
              <a:gd name="connsiteX120" fmla="*/ 486013 w 1605470"/>
              <a:gd name="connsiteY120" fmla="*/ 2118008 h 6858000"/>
              <a:gd name="connsiteX121" fmla="*/ 487006 w 1605470"/>
              <a:gd name="connsiteY121" fmla="*/ 2050531 h 6858000"/>
              <a:gd name="connsiteX122" fmla="*/ 478812 w 1605470"/>
              <a:gd name="connsiteY122" fmla="*/ 1963269 h 6858000"/>
              <a:gd name="connsiteX123" fmla="*/ 459990 w 1605470"/>
              <a:gd name="connsiteY123" fmla="*/ 1906352 h 6858000"/>
              <a:gd name="connsiteX124" fmla="*/ 436547 w 1605470"/>
              <a:gd name="connsiteY124" fmla="*/ 1861531 h 6858000"/>
              <a:gd name="connsiteX125" fmla="*/ 390346 w 1605470"/>
              <a:gd name="connsiteY125" fmla="*/ 1732919 h 6858000"/>
              <a:gd name="connsiteX126" fmla="*/ 362657 w 1605470"/>
              <a:gd name="connsiteY126" fmla="*/ 1663540 h 6858000"/>
              <a:gd name="connsiteX127" fmla="*/ 361783 w 1605470"/>
              <a:gd name="connsiteY127" fmla="*/ 1615777 h 6858000"/>
              <a:gd name="connsiteX128" fmla="*/ 342578 w 1605470"/>
              <a:gd name="connsiteY128" fmla="*/ 1563678 h 6858000"/>
              <a:gd name="connsiteX129" fmla="*/ 355658 w 1605470"/>
              <a:gd name="connsiteY129" fmla="*/ 1519474 h 6858000"/>
              <a:gd name="connsiteX130" fmla="*/ 348400 w 1605470"/>
              <a:gd name="connsiteY130" fmla="*/ 1477995 h 6858000"/>
              <a:gd name="connsiteX131" fmla="*/ 334485 w 1605470"/>
              <a:gd name="connsiteY131" fmla="*/ 1373769 h 6858000"/>
              <a:gd name="connsiteX132" fmla="*/ 342792 w 1605470"/>
              <a:gd name="connsiteY132" fmla="*/ 1307086 h 6858000"/>
              <a:gd name="connsiteX133" fmla="*/ 343980 w 1605470"/>
              <a:gd name="connsiteY133" fmla="*/ 1189033 h 6858000"/>
              <a:gd name="connsiteX134" fmla="*/ 348665 w 1605470"/>
              <a:gd name="connsiteY134" fmla="*/ 1168288 h 6858000"/>
              <a:gd name="connsiteX135" fmla="*/ 340947 w 1605470"/>
              <a:gd name="connsiteY135" fmla="*/ 1142577 h 6858000"/>
              <a:gd name="connsiteX136" fmla="*/ 330253 w 1605470"/>
              <a:gd name="connsiteY136" fmla="*/ 1088484 h 6858000"/>
              <a:gd name="connsiteX137" fmla="*/ 318989 w 1605470"/>
              <a:gd name="connsiteY137" fmla="*/ 1016103 h 6858000"/>
              <a:gd name="connsiteX138" fmla="*/ 320445 w 1605470"/>
              <a:gd name="connsiteY138" fmla="*/ 932283 h 6858000"/>
              <a:gd name="connsiteX139" fmla="*/ 322681 w 1605470"/>
              <a:gd name="connsiteY139" fmla="*/ 915925 h 6858000"/>
              <a:gd name="connsiteX140" fmla="*/ 315310 w 1605470"/>
              <a:gd name="connsiteY140" fmla="*/ 896999 h 6858000"/>
              <a:gd name="connsiteX141" fmla="*/ 284718 w 1605470"/>
              <a:gd name="connsiteY141" fmla="*/ 821517 h 6858000"/>
              <a:gd name="connsiteX142" fmla="*/ 263668 w 1605470"/>
              <a:gd name="connsiteY142" fmla="*/ 751353 h 6858000"/>
              <a:gd name="connsiteX143" fmla="*/ 263226 w 1605470"/>
              <a:gd name="connsiteY143" fmla="*/ 721230 h 6858000"/>
              <a:gd name="connsiteX144" fmla="*/ 248897 w 1605470"/>
              <a:gd name="connsiteY144" fmla="*/ 681659 h 6858000"/>
              <a:gd name="connsiteX145" fmla="*/ 234316 w 1605470"/>
              <a:gd name="connsiteY145" fmla="*/ 635218 h 6858000"/>
              <a:gd name="connsiteX146" fmla="*/ 239327 w 1605470"/>
              <a:gd name="connsiteY146" fmla="*/ 613763 h 6858000"/>
              <a:gd name="connsiteX147" fmla="*/ 225269 w 1605470"/>
              <a:gd name="connsiteY147" fmla="*/ 598582 h 6858000"/>
              <a:gd name="connsiteX148" fmla="*/ 224950 w 1605470"/>
              <a:gd name="connsiteY148" fmla="*/ 576846 h 6858000"/>
              <a:gd name="connsiteX149" fmla="*/ 204576 w 1605470"/>
              <a:gd name="connsiteY149" fmla="*/ 530055 h 6858000"/>
              <a:gd name="connsiteX150" fmla="*/ 219064 w 1605470"/>
              <a:gd name="connsiteY150" fmla="*/ 469651 h 6858000"/>
              <a:gd name="connsiteX151" fmla="*/ 195012 w 1605470"/>
              <a:gd name="connsiteY151" fmla="*/ 448559 h 6858000"/>
              <a:gd name="connsiteX152" fmla="*/ 201434 w 1605470"/>
              <a:gd name="connsiteY152" fmla="*/ 441529 h 6858000"/>
              <a:gd name="connsiteX153" fmla="*/ 200655 w 1605470"/>
              <a:gd name="connsiteY153" fmla="*/ 428927 h 6858000"/>
              <a:gd name="connsiteX154" fmla="*/ 190059 w 1605470"/>
              <a:gd name="connsiteY154" fmla="*/ 430161 h 6858000"/>
              <a:gd name="connsiteX155" fmla="*/ 167079 w 1605470"/>
              <a:gd name="connsiteY155" fmla="*/ 367211 h 6858000"/>
              <a:gd name="connsiteX156" fmla="*/ 124571 w 1605470"/>
              <a:gd name="connsiteY156" fmla="*/ 302178 h 6858000"/>
              <a:gd name="connsiteX157" fmla="*/ 103243 w 1605470"/>
              <a:gd name="connsiteY157" fmla="*/ 211375 h 6858000"/>
              <a:gd name="connsiteX158" fmla="*/ 94571 w 1605470"/>
              <a:gd name="connsiteY158" fmla="*/ 184179 h 6858000"/>
              <a:gd name="connsiteX159" fmla="*/ 13437 w 1605470"/>
              <a:gd name="connsiteY159" fmla="*/ 19287 h 6858000"/>
              <a:gd name="connsiteX160" fmla="*/ 0 w 1605470"/>
              <a:gd name="connsiteY16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29329 w 1605470"/>
              <a:gd name="connsiteY104" fmla="*/ 3129034 h 6858000"/>
              <a:gd name="connsiteX105" fmla="*/ 729994 w 1605470"/>
              <a:gd name="connsiteY105" fmla="*/ 3126682 h 6858000"/>
              <a:gd name="connsiteX106" fmla="*/ 720862 w 1605470"/>
              <a:gd name="connsiteY106" fmla="*/ 3114519 h 6858000"/>
              <a:gd name="connsiteX107" fmla="*/ 707471 w 1605470"/>
              <a:gd name="connsiteY107" fmla="*/ 3106272 h 6858000"/>
              <a:gd name="connsiteX108" fmla="*/ 680201 w 1605470"/>
              <a:gd name="connsiteY108" fmla="*/ 2958185 h 6858000"/>
              <a:gd name="connsiteX109" fmla="*/ 622815 w 1605470"/>
              <a:gd name="connsiteY109" fmla="*/ 2762989 h 6858000"/>
              <a:gd name="connsiteX110" fmla="*/ 571733 w 1605470"/>
              <a:gd name="connsiteY110" fmla="*/ 2554718 h 6858000"/>
              <a:gd name="connsiteX111" fmla="*/ 551827 w 1605470"/>
              <a:gd name="connsiteY111" fmla="*/ 2485734 h 6858000"/>
              <a:gd name="connsiteX112" fmla="*/ 542550 w 1605470"/>
              <a:gd name="connsiteY112" fmla="*/ 2447068 h 6858000"/>
              <a:gd name="connsiteX113" fmla="*/ 529511 w 1605470"/>
              <a:gd name="connsiteY113" fmla="*/ 2425819 h 6858000"/>
              <a:gd name="connsiteX114" fmla="*/ 535510 w 1605470"/>
              <a:gd name="connsiteY114" fmla="*/ 2402874 h 6858000"/>
              <a:gd name="connsiteX115" fmla="*/ 538122 w 1605470"/>
              <a:gd name="connsiteY115" fmla="*/ 2381443 h 6858000"/>
              <a:gd name="connsiteX116" fmla="*/ 514451 w 1605470"/>
              <a:gd name="connsiteY116" fmla="*/ 2261920 h 6858000"/>
              <a:gd name="connsiteX117" fmla="*/ 504338 w 1605470"/>
              <a:gd name="connsiteY117" fmla="*/ 2195378 h 6858000"/>
              <a:gd name="connsiteX118" fmla="*/ 488555 w 1605470"/>
              <a:gd name="connsiteY118" fmla="*/ 2155135 h 6858000"/>
              <a:gd name="connsiteX119" fmla="*/ 486013 w 1605470"/>
              <a:gd name="connsiteY119" fmla="*/ 2118008 h 6858000"/>
              <a:gd name="connsiteX120" fmla="*/ 487006 w 1605470"/>
              <a:gd name="connsiteY120" fmla="*/ 2050531 h 6858000"/>
              <a:gd name="connsiteX121" fmla="*/ 478812 w 1605470"/>
              <a:gd name="connsiteY121" fmla="*/ 1963269 h 6858000"/>
              <a:gd name="connsiteX122" fmla="*/ 459990 w 1605470"/>
              <a:gd name="connsiteY122" fmla="*/ 1906352 h 6858000"/>
              <a:gd name="connsiteX123" fmla="*/ 436547 w 1605470"/>
              <a:gd name="connsiteY123" fmla="*/ 1861531 h 6858000"/>
              <a:gd name="connsiteX124" fmla="*/ 390346 w 1605470"/>
              <a:gd name="connsiteY124" fmla="*/ 1732919 h 6858000"/>
              <a:gd name="connsiteX125" fmla="*/ 362657 w 1605470"/>
              <a:gd name="connsiteY125" fmla="*/ 1663540 h 6858000"/>
              <a:gd name="connsiteX126" fmla="*/ 361783 w 1605470"/>
              <a:gd name="connsiteY126" fmla="*/ 1615777 h 6858000"/>
              <a:gd name="connsiteX127" fmla="*/ 342578 w 1605470"/>
              <a:gd name="connsiteY127" fmla="*/ 1563678 h 6858000"/>
              <a:gd name="connsiteX128" fmla="*/ 355658 w 1605470"/>
              <a:gd name="connsiteY128" fmla="*/ 1519474 h 6858000"/>
              <a:gd name="connsiteX129" fmla="*/ 348400 w 1605470"/>
              <a:gd name="connsiteY129" fmla="*/ 1477995 h 6858000"/>
              <a:gd name="connsiteX130" fmla="*/ 334485 w 1605470"/>
              <a:gd name="connsiteY130" fmla="*/ 1373769 h 6858000"/>
              <a:gd name="connsiteX131" fmla="*/ 342792 w 1605470"/>
              <a:gd name="connsiteY131" fmla="*/ 1307086 h 6858000"/>
              <a:gd name="connsiteX132" fmla="*/ 343980 w 1605470"/>
              <a:gd name="connsiteY132" fmla="*/ 1189033 h 6858000"/>
              <a:gd name="connsiteX133" fmla="*/ 348665 w 1605470"/>
              <a:gd name="connsiteY133" fmla="*/ 1168288 h 6858000"/>
              <a:gd name="connsiteX134" fmla="*/ 340947 w 1605470"/>
              <a:gd name="connsiteY134" fmla="*/ 1142577 h 6858000"/>
              <a:gd name="connsiteX135" fmla="*/ 330253 w 1605470"/>
              <a:gd name="connsiteY135" fmla="*/ 1088484 h 6858000"/>
              <a:gd name="connsiteX136" fmla="*/ 318989 w 1605470"/>
              <a:gd name="connsiteY136" fmla="*/ 1016103 h 6858000"/>
              <a:gd name="connsiteX137" fmla="*/ 320445 w 1605470"/>
              <a:gd name="connsiteY137" fmla="*/ 932283 h 6858000"/>
              <a:gd name="connsiteX138" fmla="*/ 322681 w 1605470"/>
              <a:gd name="connsiteY138" fmla="*/ 915925 h 6858000"/>
              <a:gd name="connsiteX139" fmla="*/ 315310 w 1605470"/>
              <a:gd name="connsiteY139" fmla="*/ 896999 h 6858000"/>
              <a:gd name="connsiteX140" fmla="*/ 284718 w 1605470"/>
              <a:gd name="connsiteY140" fmla="*/ 821517 h 6858000"/>
              <a:gd name="connsiteX141" fmla="*/ 263668 w 1605470"/>
              <a:gd name="connsiteY141" fmla="*/ 751353 h 6858000"/>
              <a:gd name="connsiteX142" fmla="*/ 263226 w 1605470"/>
              <a:gd name="connsiteY142" fmla="*/ 721230 h 6858000"/>
              <a:gd name="connsiteX143" fmla="*/ 248897 w 1605470"/>
              <a:gd name="connsiteY143" fmla="*/ 681659 h 6858000"/>
              <a:gd name="connsiteX144" fmla="*/ 234316 w 1605470"/>
              <a:gd name="connsiteY144" fmla="*/ 635218 h 6858000"/>
              <a:gd name="connsiteX145" fmla="*/ 239327 w 1605470"/>
              <a:gd name="connsiteY145" fmla="*/ 613763 h 6858000"/>
              <a:gd name="connsiteX146" fmla="*/ 225269 w 1605470"/>
              <a:gd name="connsiteY146" fmla="*/ 598582 h 6858000"/>
              <a:gd name="connsiteX147" fmla="*/ 224950 w 1605470"/>
              <a:gd name="connsiteY147" fmla="*/ 576846 h 6858000"/>
              <a:gd name="connsiteX148" fmla="*/ 204576 w 1605470"/>
              <a:gd name="connsiteY148" fmla="*/ 530055 h 6858000"/>
              <a:gd name="connsiteX149" fmla="*/ 219064 w 1605470"/>
              <a:gd name="connsiteY149" fmla="*/ 469651 h 6858000"/>
              <a:gd name="connsiteX150" fmla="*/ 195012 w 1605470"/>
              <a:gd name="connsiteY150" fmla="*/ 448559 h 6858000"/>
              <a:gd name="connsiteX151" fmla="*/ 201434 w 1605470"/>
              <a:gd name="connsiteY151" fmla="*/ 441529 h 6858000"/>
              <a:gd name="connsiteX152" fmla="*/ 200655 w 1605470"/>
              <a:gd name="connsiteY152" fmla="*/ 428927 h 6858000"/>
              <a:gd name="connsiteX153" fmla="*/ 190059 w 1605470"/>
              <a:gd name="connsiteY153" fmla="*/ 430161 h 6858000"/>
              <a:gd name="connsiteX154" fmla="*/ 167079 w 1605470"/>
              <a:gd name="connsiteY154" fmla="*/ 367211 h 6858000"/>
              <a:gd name="connsiteX155" fmla="*/ 124571 w 1605470"/>
              <a:gd name="connsiteY155" fmla="*/ 302178 h 6858000"/>
              <a:gd name="connsiteX156" fmla="*/ 103243 w 1605470"/>
              <a:gd name="connsiteY156" fmla="*/ 211375 h 6858000"/>
              <a:gd name="connsiteX157" fmla="*/ 94571 w 1605470"/>
              <a:gd name="connsiteY157" fmla="*/ 184179 h 6858000"/>
              <a:gd name="connsiteX158" fmla="*/ 13437 w 1605470"/>
              <a:gd name="connsiteY158" fmla="*/ 19287 h 6858000"/>
              <a:gd name="connsiteX159" fmla="*/ 0 w 1605470"/>
              <a:gd name="connsiteY15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29329 w 1605470"/>
              <a:gd name="connsiteY103" fmla="*/ 3129034 h 6858000"/>
              <a:gd name="connsiteX104" fmla="*/ 729994 w 1605470"/>
              <a:gd name="connsiteY104" fmla="*/ 3126682 h 6858000"/>
              <a:gd name="connsiteX105" fmla="*/ 720862 w 1605470"/>
              <a:gd name="connsiteY105" fmla="*/ 3114519 h 6858000"/>
              <a:gd name="connsiteX106" fmla="*/ 707471 w 1605470"/>
              <a:gd name="connsiteY106" fmla="*/ 3106272 h 6858000"/>
              <a:gd name="connsiteX107" fmla="*/ 680201 w 1605470"/>
              <a:gd name="connsiteY107" fmla="*/ 2958185 h 6858000"/>
              <a:gd name="connsiteX108" fmla="*/ 622815 w 1605470"/>
              <a:gd name="connsiteY108" fmla="*/ 2762989 h 6858000"/>
              <a:gd name="connsiteX109" fmla="*/ 571733 w 1605470"/>
              <a:gd name="connsiteY109" fmla="*/ 2554718 h 6858000"/>
              <a:gd name="connsiteX110" fmla="*/ 551827 w 1605470"/>
              <a:gd name="connsiteY110" fmla="*/ 2485734 h 6858000"/>
              <a:gd name="connsiteX111" fmla="*/ 542550 w 1605470"/>
              <a:gd name="connsiteY111" fmla="*/ 2447068 h 6858000"/>
              <a:gd name="connsiteX112" fmla="*/ 529511 w 1605470"/>
              <a:gd name="connsiteY112" fmla="*/ 2425819 h 6858000"/>
              <a:gd name="connsiteX113" fmla="*/ 535510 w 1605470"/>
              <a:gd name="connsiteY113" fmla="*/ 2402874 h 6858000"/>
              <a:gd name="connsiteX114" fmla="*/ 538122 w 1605470"/>
              <a:gd name="connsiteY114" fmla="*/ 2381443 h 6858000"/>
              <a:gd name="connsiteX115" fmla="*/ 514451 w 1605470"/>
              <a:gd name="connsiteY115" fmla="*/ 2261920 h 6858000"/>
              <a:gd name="connsiteX116" fmla="*/ 504338 w 1605470"/>
              <a:gd name="connsiteY116" fmla="*/ 2195378 h 6858000"/>
              <a:gd name="connsiteX117" fmla="*/ 488555 w 1605470"/>
              <a:gd name="connsiteY117" fmla="*/ 2155135 h 6858000"/>
              <a:gd name="connsiteX118" fmla="*/ 486013 w 1605470"/>
              <a:gd name="connsiteY118" fmla="*/ 2118008 h 6858000"/>
              <a:gd name="connsiteX119" fmla="*/ 487006 w 1605470"/>
              <a:gd name="connsiteY119" fmla="*/ 2050531 h 6858000"/>
              <a:gd name="connsiteX120" fmla="*/ 478812 w 1605470"/>
              <a:gd name="connsiteY120" fmla="*/ 1963269 h 6858000"/>
              <a:gd name="connsiteX121" fmla="*/ 459990 w 1605470"/>
              <a:gd name="connsiteY121" fmla="*/ 1906352 h 6858000"/>
              <a:gd name="connsiteX122" fmla="*/ 436547 w 1605470"/>
              <a:gd name="connsiteY122" fmla="*/ 1861531 h 6858000"/>
              <a:gd name="connsiteX123" fmla="*/ 390346 w 1605470"/>
              <a:gd name="connsiteY123" fmla="*/ 1732919 h 6858000"/>
              <a:gd name="connsiteX124" fmla="*/ 362657 w 1605470"/>
              <a:gd name="connsiteY124" fmla="*/ 1663540 h 6858000"/>
              <a:gd name="connsiteX125" fmla="*/ 361783 w 1605470"/>
              <a:gd name="connsiteY125" fmla="*/ 1615777 h 6858000"/>
              <a:gd name="connsiteX126" fmla="*/ 342578 w 1605470"/>
              <a:gd name="connsiteY126" fmla="*/ 1563678 h 6858000"/>
              <a:gd name="connsiteX127" fmla="*/ 355658 w 1605470"/>
              <a:gd name="connsiteY127" fmla="*/ 1519474 h 6858000"/>
              <a:gd name="connsiteX128" fmla="*/ 348400 w 1605470"/>
              <a:gd name="connsiteY128" fmla="*/ 1477995 h 6858000"/>
              <a:gd name="connsiteX129" fmla="*/ 334485 w 1605470"/>
              <a:gd name="connsiteY129" fmla="*/ 1373769 h 6858000"/>
              <a:gd name="connsiteX130" fmla="*/ 342792 w 1605470"/>
              <a:gd name="connsiteY130" fmla="*/ 1307086 h 6858000"/>
              <a:gd name="connsiteX131" fmla="*/ 343980 w 1605470"/>
              <a:gd name="connsiteY131" fmla="*/ 1189033 h 6858000"/>
              <a:gd name="connsiteX132" fmla="*/ 348665 w 1605470"/>
              <a:gd name="connsiteY132" fmla="*/ 1168288 h 6858000"/>
              <a:gd name="connsiteX133" fmla="*/ 340947 w 1605470"/>
              <a:gd name="connsiteY133" fmla="*/ 1142577 h 6858000"/>
              <a:gd name="connsiteX134" fmla="*/ 330253 w 1605470"/>
              <a:gd name="connsiteY134" fmla="*/ 1088484 h 6858000"/>
              <a:gd name="connsiteX135" fmla="*/ 318989 w 1605470"/>
              <a:gd name="connsiteY135" fmla="*/ 1016103 h 6858000"/>
              <a:gd name="connsiteX136" fmla="*/ 320445 w 1605470"/>
              <a:gd name="connsiteY136" fmla="*/ 932283 h 6858000"/>
              <a:gd name="connsiteX137" fmla="*/ 322681 w 1605470"/>
              <a:gd name="connsiteY137" fmla="*/ 915925 h 6858000"/>
              <a:gd name="connsiteX138" fmla="*/ 315310 w 1605470"/>
              <a:gd name="connsiteY138" fmla="*/ 896999 h 6858000"/>
              <a:gd name="connsiteX139" fmla="*/ 284718 w 1605470"/>
              <a:gd name="connsiteY139" fmla="*/ 821517 h 6858000"/>
              <a:gd name="connsiteX140" fmla="*/ 263668 w 1605470"/>
              <a:gd name="connsiteY140" fmla="*/ 751353 h 6858000"/>
              <a:gd name="connsiteX141" fmla="*/ 263226 w 1605470"/>
              <a:gd name="connsiteY141" fmla="*/ 721230 h 6858000"/>
              <a:gd name="connsiteX142" fmla="*/ 248897 w 1605470"/>
              <a:gd name="connsiteY142" fmla="*/ 681659 h 6858000"/>
              <a:gd name="connsiteX143" fmla="*/ 234316 w 1605470"/>
              <a:gd name="connsiteY143" fmla="*/ 635218 h 6858000"/>
              <a:gd name="connsiteX144" fmla="*/ 239327 w 1605470"/>
              <a:gd name="connsiteY144" fmla="*/ 613763 h 6858000"/>
              <a:gd name="connsiteX145" fmla="*/ 225269 w 1605470"/>
              <a:gd name="connsiteY145" fmla="*/ 598582 h 6858000"/>
              <a:gd name="connsiteX146" fmla="*/ 224950 w 1605470"/>
              <a:gd name="connsiteY146" fmla="*/ 576846 h 6858000"/>
              <a:gd name="connsiteX147" fmla="*/ 204576 w 1605470"/>
              <a:gd name="connsiteY147" fmla="*/ 530055 h 6858000"/>
              <a:gd name="connsiteX148" fmla="*/ 219064 w 1605470"/>
              <a:gd name="connsiteY148" fmla="*/ 469651 h 6858000"/>
              <a:gd name="connsiteX149" fmla="*/ 195012 w 1605470"/>
              <a:gd name="connsiteY149" fmla="*/ 448559 h 6858000"/>
              <a:gd name="connsiteX150" fmla="*/ 201434 w 1605470"/>
              <a:gd name="connsiteY150" fmla="*/ 441529 h 6858000"/>
              <a:gd name="connsiteX151" fmla="*/ 200655 w 1605470"/>
              <a:gd name="connsiteY151" fmla="*/ 428927 h 6858000"/>
              <a:gd name="connsiteX152" fmla="*/ 190059 w 1605470"/>
              <a:gd name="connsiteY152" fmla="*/ 430161 h 6858000"/>
              <a:gd name="connsiteX153" fmla="*/ 167079 w 1605470"/>
              <a:gd name="connsiteY153" fmla="*/ 367211 h 6858000"/>
              <a:gd name="connsiteX154" fmla="*/ 124571 w 1605470"/>
              <a:gd name="connsiteY154" fmla="*/ 302178 h 6858000"/>
              <a:gd name="connsiteX155" fmla="*/ 103243 w 1605470"/>
              <a:gd name="connsiteY155" fmla="*/ 211375 h 6858000"/>
              <a:gd name="connsiteX156" fmla="*/ 94571 w 1605470"/>
              <a:gd name="connsiteY156" fmla="*/ 184179 h 6858000"/>
              <a:gd name="connsiteX157" fmla="*/ 13437 w 1605470"/>
              <a:gd name="connsiteY157" fmla="*/ 19287 h 6858000"/>
              <a:gd name="connsiteX158" fmla="*/ 0 w 1605470"/>
              <a:gd name="connsiteY15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0830 w 1605470"/>
              <a:gd name="connsiteY75" fmla="*/ 3974753 h 6858000"/>
              <a:gd name="connsiteX76" fmla="*/ 692428 w 1605470"/>
              <a:gd name="connsiteY76" fmla="*/ 3969950 h 6858000"/>
              <a:gd name="connsiteX77" fmla="*/ 685850 w 1605470"/>
              <a:gd name="connsiteY77" fmla="*/ 3933779 h 6858000"/>
              <a:gd name="connsiteX78" fmla="*/ 687181 w 1605470"/>
              <a:gd name="connsiteY78" fmla="*/ 3933093 h 6858000"/>
              <a:gd name="connsiteX79" fmla="*/ 691535 w 1605470"/>
              <a:gd name="connsiteY79" fmla="*/ 3922082 h 6858000"/>
              <a:gd name="connsiteX80" fmla="*/ 696613 w 1605470"/>
              <a:gd name="connsiteY80" fmla="*/ 3901461 h 6858000"/>
              <a:gd name="connsiteX81" fmla="*/ 719207 w 1605470"/>
              <a:gd name="connsiteY81" fmla="*/ 3813873 h 6858000"/>
              <a:gd name="connsiteX82" fmla="*/ 718632 w 1605470"/>
              <a:gd name="connsiteY82" fmla="*/ 3806161 h 6858000"/>
              <a:gd name="connsiteX83" fmla="*/ 718939 w 1605470"/>
              <a:gd name="connsiteY83" fmla="*/ 3805957 h 6858000"/>
              <a:gd name="connsiteX84" fmla="*/ 718966 w 1605470"/>
              <a:gd name="connsiteY84" fmla="*/ 3797724 h 6858000"/>
              <a:gd name="connsiteX85" fmla="*/ 717581 w 1605470"/>
              <a:gd name="connsiteY85" fmla="*/ 3792098 h 6858000"/>
              <a:gd name="connsiteX86" fmla="*/ 716465 w 1605470"/>
              <a:gd name="connsiteY86" fmla="*/ 3777135 h 6858000"/>
              <a:gd name="connsiteX87" fmla="*/ 718198 w 1605470"/>
              <a:gd name="connsiteY87" fmla="*/ 3771656 h 6858000"/>
              <a:gd name="connsiteX88" fmla="*/ 721941 w 1605470"/>
              <a:gd name="connsiteY88" fmla="*/ 3769007 h 6858000"/>
              <a:gd name="connsiteX89" fmla="*/ 721407 w 1605470"/>
              <a:gd name="connsiteY89" fmla="*/ 3767709 h 6858000"/>
              <a:gd name="connsiteX90" fmla="*/ 730103 w 1605470"/>
              <a:gd name="connsiteY90" fmla="*/ 3738082 h 6858000"/>
              <a:gd name="connsiteX91" fmla="*/ 737449 w 1605470"/>
              <a:gd name="connsiteY91" fmla="*/ 3673397 h 6858000"/>
              <a:gd name="connsiteX92" fmla="*/ 736745 w 1605470"/>
              <a:gd name="connsiteY92" fmla="*/ 3637109 h 6858000"/>
              <a:gd name="connsiteX93" fmla="*/ 740188 w 1605470"/>
              <a:gd name="connsiteY93" fmla="*/ 3536883 h 6858000"/>
              <a:gd name="connsiteX94" fmla="*/ 747726 w 1605470"/>
              <a:gd name="connsiteY94" fmla="*/ 3435652 h 6858000"/>
              <a:gd name="connsiteX95" fmla="*/ 749397 w 1605470"/>
              <a:gd name="connsiteY95" fmla="*/ 3307769 h 6858000"/>
              <a:gd name="connsiteX96" fmla="*/ 766960 w 1605470"/>
              <a:gd name="connsiteY96" fmla="*/ 3250522 h 6858000"/>
              <a:gd name="connsiteX97" fmla="*/ 767385 w 1605470"/>
              <a:gd name="connsiteY97" fmla="*/ 3229163 h 6858000"/>
              <a:gd name="connsiteX98" fmla="*/ 769208 w 1605470"/>
              <a:gd name="connsiteY98" fmla="*/ 3217217 h 6858000"/>
              <a:gd name="connsiteX99" fmla="*/ 756043 w 1605470"/>
              <a:gd name="connsiteY99" fmla="*/ 3183755 h 6858000"/>
              <a:gd name="connsiteX100" fmla="*/ 756544 w 1605470"/>
              <a:gd name="connsiteY100" fmla="*/ 3178642 h 6858000"/>
              <a:gd name="connsiteX101" fmla="*/ 744144 w 1605470"/>
              <a:gd name="connsiteY101" fmla="*/ 3158586 h 6858000"/>
              <a:gd name="connsiteX102" fmla="*/ 729329 w 1605470"/>
              <a:gd name="connsiteY102" fmla="*/ 3129034 h 6858000"/>
              <a:gd name="connsiteX103" fmla="*/ 729994 w 1605470"/>
              <a:gd name="connsiteY103" fmla="*/ 3126682 h 6858000"/>
              <a:gd name="connsiteX104" fmla="*/ 720862 w 1605470"/>
              <a:gd name="connsiteY104" fmla="*/ 3114519 h 6858000"/>
              <a:gd name="connsiteX105" fmla="*/ 707471 w 1605470"/>
              <a:gd name="connsiteY105" fmla="*/ 3106272 h 6858000"/>
              <a:gd name="connsiteX106" fmla="*/ 680201 w 1605470"/>
              <a:gd name="connsiteY106" fmla="*/ 2958185 h 6858000"/>
              <a:gd name="connsiteX107" fmla="*/ 622815 w 1605470"/>
              <a:gd name="connsiteY107" fmla="*/ 2762989 h 6858000"/>
              <a:gd name="connsiteX108" fmla="*/ 571733 w 1605470"/>
              <a:gd name="connsiteY108" fmla="*/ 2554718 h 6858000"/>
              <a:gd name="connsiteX109" fmla="*/ 551827 w 1605470"/>
              <a:gd name="connsiteY109" fmla="*/ 2485734 h 6858000"/>
              <a:gd name="connsiteX110" fmla="*/ 542550 w 1605470"/>
              <a:gd name="connsiteY110" fmla="*/ 2447068 h 6858000"/>
              <a:gd name="connsiteX111" fmla="*/ 529511 w 1605470"/>
              <a:gd name="connsiteY111" fmla="*/ 2425819 h 6858000"/>
              <a:gd name="connsiteX112" fmla="*/ 535510 w 1605470"/>
              <a:gd name="connsiteY112" fmla="*/ 2402874 h 6858000"/>
              <a:gd name="connsiteX113" fmla="*/ 538122 w 1605470"/>
              <a:gd name="connsiteY113" fmla="*/ 2381443 h 6858000"/>
              <a:gd name="connsiteX114" fmla="*/ 514451 w 1605470"/>
              <a:gd name="connsiteY114" fmla="*/ 2261920 h 6858000"/>
              <a:gd name="connsiteX115" fmla="*/ 504338 w 1605470"/>
              <a:gd name="connsiteY115" fmla="*/ 2195378 h 6858000"/>
              <a:gd name="connsiteX116" fmla="*/ 488555 w 1605470"/>
              <a:gd name="connsiteY116" fmla="*/ 2155135 h 6858000"/>
              <a:gd name="connsiteX117" fmla="*/ 486013 w 1605470"/>
              <a:gd name="connsiteY117" fmla="*/ 2118008 h 6858000"/>
              <a:gd name="connsiteX118" fmla="*/ 487006 w 1605470"/>
              <a:gd name="connsiteY118" fmla="*/ 2050531 h 6858000"/>
              <a:gd name="connsiteX119" fmla="*/ 478812 w 1605470"/>
              <a:gd name="connsiteY119" fmla="*/ 1963269 h 6858000"/>
              <a:gd name="connsiteX120" fmla="*/ 459990 w 1605470"/>
              <a:gd name="connsiteY120" fmla="*/ 1906352 h 6858000"/>
              <a:gd name="connsiteX121" fmla="*/ 436547 w 1605470"/>
              <a:gd name="connsiteY121" fmla="*/ 1861531 h 6858000"/>
              <a:gd name="connsiteX122" fmla="*/ 390346 w 1605470"/>
              <a:gd name="connsiteY122" fmla="*/ 1732919 h 6858000"/>
              <a:gd name="connsiteX123" fmla="*/ 362657 w 1605470"/>
              <a:gd name="connsiteY123" fmla="*/ 1663540 h 6858000"/>
              <a:gd name="connsiteX124" fmla="*/ 361783 w 1605470"/>
              <a:gd name="connsiteY124" fmla="*/ 1615777 h 6858000"/>
              <a:gd name="connsiteX125" fmla="*/ 342578 w 1605470"/>
              <a:gd name="connsiteY125" fmla="*/ 1563678 h 6858000"/>
              <a:gd name="connsiteX126" fmla="*/ 355658 w 1605470"/>
              <a:gd name="connsiteY126" fmla="*/ 1519474 h 6858000"/>
              <a:gd name="connsiteX127" fmla="*/ 348400 w 1605470"/>
              <a:gd name="connsiteY127" fmla="*/ 1477995 h 6858000"/>
              <a:gd name="connsiteX128" fmla="*/ 334485 w 1605470"/>
              <a:gd name="connsiteY128" fmla="*/ 1373769 h 6858000"/>
              <a:gd name="connsiteX129" fmla="*/ 342792 w 1605470"/>
              <a:gd name="connsiteY129" fmla="*/ 1307086 h 6858000"/>
              <a:gd name="connsiteX130" fmla="*/ 343980 w 1605470"/>
              <a:gd name="connsiteY130" fmla="*/ 1189033 h 6858000"/>
              <a:gd name="connsiteX131" fmla="*/ 348665 w 1605470"/>
              <a:gd name="connsiteY131" fmla="*/ 1168288 h 6858000"/>
              <a:gd name="connsiteX132" fmla="*/ 340947 w 1605470"/>
              <a:gd name="connsiteY132" fmla="*/ 1142577 h 6858000"/>
              <a:gd name="connsiteX133" fmla="*/ 330253 w 1605470"/>
              <a:gd name="connsiteY133" fmla="*/ 1088484 h 6858000"/>
              <a:gd name="connsiteX134" fmla="*/ 318989 w 1605470"/>
              <a:gd name="connsiteY134" fmla="*/ 1016103 h 6858000"/>
              <a:gd name="connsiteX135" fmla="*/ 320445 w 1605470"/>
              <a:gd name="connsiteY135" fmla="*/ 932283 h 6858000"/>
              <a:gd name="connsiteX136" fmla="*/ 322681 w 1605470"/>
              <a:gd name="connsiteY136" fmla="*/ 915925 h 6858000"/>
              <a:gd name="connsiteX137" fmla="*/ 315310 w 1605470"/>
              <a:gd name="connsiteY137" fmla="*/ 896999 h 6858000"/>
              <a:gd name="connsiteX138" fmla="*/ 284718 w 1605470"/>
              <a:gd name="connsiteY138" fmla="*/ 821517 h 6858000"/>
              <a:gd name="connsiteX139" fmla="*/ 263668 w 1605470"/>
              <a:gd name="connsiteY139" fmla="*/ 751353 h 6858000"/>
              <a:gd name="connsiteX140" fmla="*/ 263226 w 1605470"/>
              <a:gd name="connsiteY140" fmla="*/ 721230 h 6858000"/>
              <a:gd name="connsiteX141" fmla="*/ 248897 w 1605470"/>
              <a:gd name="connsiteY141" fmla="*/ 681659 h 6858000"/>
              <a:gd name="connsiteX142" fmla="*/ 234316 w 1605470"/>
              <a:gd name="connsiteY142" fmla="*/ 635218 h 6858000"/>
              <a:gd name="connsiteX143" fmla="*/ 239327 w 1605470"/>
              <a:gd name="connsiteY143" fmla="*/ 613763 h 6858000"/>
              <a:gd name="connsiteX144" fmla="*/ 225269 w 1605470"/>
              <a:gd name="connsiteY144" fmla="*/ 598582 h 6858000"/>
              <a:gd name="connsiteX145" fmla="*/ 224950 w 1605470"/>
              <a:gd name="connsiteY145" fmla="*/ 576846 h 6858000"/>
              <a:gd name="connsiteX146" fmla="*/ 204576 w 1605470"/>
              <a:gd name="connsiteY146" fmla="*/ 530055 h 6858000"/>
              <a:gd name="connsiteX147" fmla="*/ 219064 w 1605470"/>
              <a:gd name="connsiteY147" fmla="*/ 469651 h 6858000"/>
              <a:gd name="connsiteX148" fmla="*/ 195012 w 1605470"/>
              <a:gd name="connsiteY148" fmla="*/ 448559 h 6858000"/>
              <a:gd name="connsiteX149" fmla="*/ 201434 w 1605470"/>
              <a:gd name="connsiteY149" fmla="*/ 441529 h 6858000"/>
              <a:gd name="connsiteX150" fmla="*/ 200655 w 1605470"/>
              <a:gd name="connsiteY150" fmla="*/ 428927 h 6858000"/>
              <a:gd name="connsiteX151" fmla="*/ 190059 w 1605470"/>
              <a:gd name="connsiteY151" fmla="*/ 430161 h 6858000"/>
              <a:gd name="connsiteX152" fmla="*/ 167079 w 1605470"/>
              <a:gd name="connsiteY152" fmla="*/ 367211 h 6858000"/>
              <a:gd name="connsiteX153" fmla="*/ 124571 w 1605470"/>
              <a:gd name="connsiteY153" fmla="*/ 302178 h 6858000"/>
              <a:gd name="connsiteX154" fmla="*/ 103243 w 1605470"/>
              <a:gd name="connsiteY154" fmla="*/ 211375 h 6858000"/>
              <a:gd name="connsiteX155" fmla="*/ 94571 w 1605470"/>
              <a:gd name="connsiteY155" fmla="*/ 184179 h 6858000"/>
              <a:gd name="connsiteX156" fmla="*/ 13437 w 1605470"/>
              <a:gd name="connsiteY156" fmla="*/ 19287 h 6858000"/>
              <a:gd name="connsiteX157" fmla="*/ 0 w 1605470"/>
              <a:gd name="connsiteY15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219064 w 1605470"/>
              <a:gd name="connsiteY146" fmla="*/ 469651 h 6858000"/>
              <a:gd name="connsiteX147" fmla="*/ 195012 w 1605470"/>
              <a:gd name="connsiteY147" fmla="*/ 448559 h 6858000"/>
              <a:gd name="connsiteX148" fmla="*/ 201434 w 1605470"/>
              <a:gd name="connsiteY148" fmla="*/ 441529 h 6858000"/>
              <a:gd name="connsiteX149" fmla="*/ 200655 w 1605470"/>
              <a:gd name="connsiteY149" fmla="*/ 428927 h 6858000"/>
              <a:gd name="connsiteX150" fmla="*/ 190059 w 1605470"/>
              <a:gd name="connsiteY150" fmla="*/ 430161 h 6858000"/>
              <a:gd name="connsiteX151" fmla="*/ 167079 w 1605470"/>
              <a:gd name="connsiteY151" fmla="*/ 367211 h 6858000"/>
              <a:gd name="connsiteX152" fmla="*/ 124571 w 1605470"/>
              <a:gd name="connsiteY152" fmla="*/ 302178 h 6858000"/>
              <a:gd name="connsiteX153" fmla="*/ 103243 w 1605470"/>
              <a:gd name="connsiteY153" fmla="*/ 211375 h 6858000"/>
              <a:gd name="connsiteX154" fmla="*/ 94571 w 1605470"/>
              <a:gd name="connsiteY154" fmla="*/ 184179 h 6858000"/>
              <a:gd name="connsiteX155" fmla="*/ 13437 w 1605470"/>
              <a:gd name="connsiteY155" fmla="*/ 19287 h 6858000"/>
              <a:gd name="connsiteX156" fmla="*/ 0 w 1605470"/>
              <a:gd name="connsiteY15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13437 w 1605470"/>
              <a:gd name="connsiteY154" fmla="*/ 19287 h 6858000"/>
              <a:gd name="connsiteX155" fmla="*/ 0 w 1605470"/>
              <a:gd name="connsiteY15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48685 w 1605470"/>
              <a:gd name="connsiteY154" fmla="*/ 13677 h 6858000"/>
              <a:gd name="connsiteX155" fmla="*/ 0 w 1605470"/>
              <a:gd name="connsiteY155" fmla="*/ 0 h 6858000"/>
              <a:gd name="connsiteX0" fmla="*/ 48246 w 1556785"/>
              <a:gd name="connsiteY0" fmla="*/ 0 h 6858000"/>
              <a:gd name="connsiteX1" fmla="*/ 1556785 w 1556785"/>
              <a:gd name="connsiteY1" fmla="*/ 0 h 6858000"/>
              <a:gd name="connsiteX2" fmla="*/ 1556785 w 1556785"/>
              <a:gd name="connsiteY2" fmla="*/ 6858000 h 6858000"/>
              <a:gd name="connsiteX3" fmla="*/ 105420 w 1556785"/>
              <a:gd name="connsiteY3" fmla="*/ 6858000 h 6858000"/>
              <a:gd name="connsiteX4" fmla="*/ 105561 w 1556785"/>
              <a:gd name="connsiteY4" fmla="*/ 6857735 h 6858000"/>
              <a:gd name="connsiteX5" fmla="*/ 117610 w 1556785"/>
              <a:gd name="connsiteY5" fmla="*/ 6809549 h 6858000"/>
              <a:gd name="connsiteX6" fmla="*/ 149821 w 1556785"/>
              <a:gd name="connsiteY6" fmla="*/ 6715115 h 6858000"/>
              <a:gd name="connsiteX7" fmla="*/ 159672 w 1556785"/>
              <a:gd name="connsiteY7" fmla="*/ 6680170 h 6858000"/>
              <a:gd name="connsiteX8" fmla="*/ 185222 w 1556785"/>
              <a:gd name="connsiteY8" fmla="*/ 6621207 h 6858000"/>
              <a:gd name="connsiteX9" fmla="*/ 201879 w 1556785"/>
              <a:gd name="connsiteY9" fmla="*/ 6596265 h 6858000"/>
              <a:gd name="connsiteX10" fmla="*/ 201758 w 1556785"/>
              <a:gd name="connsiteY10" fmla="*/ 6594818 h 6858000"/>
              <a:gd name="connsiteX11" fmla="*/ 206003 w 1556785"/>
              <a:gd name="connsiteY11" fmla="*/ 6593735 h 6858000"/>
              <a:gd name="connsiteX12" fmla="*/ 209200 w 1556785"/>
              <a:gd name="connsiteY12" fmla="*/ 6589172 h 6858000"/>
              <a:gd name="connsiteX13" fmla="*/ 212494 w 1556785"/>
              <a:gd name="connsiteY13" fmla="*/ 6574442 h 6858000"/>
              <a:gd name="connsiteX14" fmla="*/ 212834 w 1556785"/>
              <a:gd name="connsiteY14" fmla="*/ 6568530 h 6858000"/>
              <a:gd name="connsiteX15" fmla="*/ 215243 w 1556785"/>
              <a:gd name="connsiteY15" fmla="*/ 6560674 h 6858000"/>
              <a:gd name="connsiteX16" fmla="*/ 215588 w 1556785"/>
              <a:gd name="connsiteY16" fmla="*/ 6560598 h 6858000"/>
              <a:gd name="connsiteX17" fmla="*/ 217285 w 1556785"/>
              <a:gd name="connsiteY17" fmla="*/ 6553006 h 6858000"/>
              <a:gd name="connsiteX18" fmla="*/ 221981 w 1556785"/>
              <a:gd name="connsiteY18" fmla="*/ 6514360 h 6858000"/>
              <a:gd name="connsiteX19" fmla="*/ 263635 w 1556785"/>
              <a:gd name="connsiteY19" fmla="*/ 6478062 h 6858000"/>
              <a:gd name="connsiteX20" fmla="*/ 274324 w 1556785"/>
              <a:gd name="connsiteY20" fmla="*/ 6460325 h 6858000"/>
              <a:gd name="connsiteX21" fmla="*/ 281557 w 1556785"/>
              <a:gd name="connsiteY21" fmla="*/ 6451488 h 6858000"/>
              <a:gd name="connsiteX22" fmla="*/ 282992 w 1556785"/>
              <a:gd name="connsiteY22" fmla="*/ 6451348 h 6858000"/>
              <a:gd name="connsiteX23" fmla="*/ 287350 w 1556785"/>
              <a:gd name="connsiteY23" fmla="*/ 6414240 h 6858000"/>
              <a:gd name="connsiteX24" fmla="*/ 290226 w 1556785"/>
              <a:gd name="connsiteY24" fmla="*/ 6410269 h 6858000"/>
              <a:gd name="connsiteX25" fmla="*/ 290126 w 1556785"/>
              <a:gd name="connsiteY25" fmla="*/ 6384857 h 6858000"/>
              <a:gd name="connsiteX26" fmla="*/ 291643 w 1556785"/>
              <a:gd name="connsiteY26" fmla="*/ 6372381 h 6858000"/>
              <a:gd name="connsiteX27" fmla="*/ 288837 w 1556785"/>
              <a:gd name="connsiteY27" fmla="*/ 6367510 h 6858000"/>
              <a:gd name="connsiteX28" fmla="*/ 292717 w 1556785"/>
              <a:gd name="connsiteY28" fmla="*/ 6349778 h 6858000"/>
              <a:gd name="connsiteX29" fmla="*/ 294382 w 1556785"/>
              <a:gd name="connsiteY29" fmla="*/ 6348250 h 6858000"/>
              <a:gd name="connsiteX30" fmla="*/ 310416 w 1556785"/>
              <a:gd name="connsiteY30" fmla="*/ 6281972 h 6858000"/>
              <a:gd name="connsiteX31" fmla="*/ 321179 w 1556785"/>
              <a:gd name="connsiteY31" fmla="*/ 6211940 h 6858000"/>
              <a:gd name="connsiteX32" fmla="*/ 362674 w 1556785"/>
              <a:gd name="connsiteY32" fmla="*/ 6113913 h 6858000"/>
              <a:gd name="connsiteX33" fmla="*/ 366967 w 1556785"/>
              <a:gd name="connsiteY33" fmla="*/ 6028119 h 6858000"/>
              <a:gd name="connsiteX34" fmla="*/ 393747 w 1556785"/>
              <a:gd name="connsiteY34" fmla="*/ 5934687 h 6858000"/>
              <a:gd name="connsiteX35" fmla="*/ 427759 w 1556785"/>
              <a:gd name="connsiteY35" fmla="*/ 5765594 h 6858000"/>
              <a:gd name="connsiteX36" fmla="*/ 459595 w 1556785"/>
              <a:gd name="connsiteY36" fmla="*/ 5693685 h 6858000"/>
              <a:gd name="connsiteX37" fmla="*/ 479650 w 1556785"/>
              <a:gd name="connsiteY37" fmla="*/ 5665173 h 6858000"/>
              <a:gd name="connsiteX38" fmla="*/ 513367 w 1556785"/>
              <a:gd name="connsiteY38" fmla="*/ 5563435 h 6858000"/>
              <a:gd name="connsiteX39" fmla="*/ 542872 w 1556785"/>
              <a:gd name="connsiteY39" fmla="*/ 5476393 h 6858000"/>
              <a:gd name="connsiteX40" fmla="*/ 574065 w 1556785"/>
              <a:gd name="connsiteY40" fmla="*/ 5396260 h 6858000"/>
              <a:gd name="connsiteX41" fmla="*/ 590046 w 1556785"/>
              <a:gd name="connsiteY41" fmla="*/ 5330009 h 6858000"/>
              <a:gd name="connsiteX42" fmla="*/ 623539 w 1556785"/>
              <a:gd name="connsiteY42" fmla="*/ 5273739 h 6858000"/>
              <a:gd name="connsiteX43" fmla="*/ 633138 w 1556785"/>
              <a:gd name="connsiteY43" fmla="*/ 5241779 h 6858000"/>
              <a:gd name="connsiteX44" fmla="*/ 644364 w 1556785"/>
              <a:gd name="connsiteY44" fmla="*/ 5225268 h 6858000"/>
              <a:gd name="connsiteX45" fmla="*/ 645384 w 1556785"/>
              <a:gd name="connsiteY45" fmla="*/ 5217684 h 6858000"/>
              <a:gd name="connsiteX46" fmla="*/ 652725 w 1556785"/>
              <a:gd name="connsiteY46" fmla="*/ 5193377 h 6858000"/>
              <a:gd name="connsiteX47" fmla="*/ 656028 w 1556785"/>
              <a:gd name="connsiteY47" fmla="*/ 5179288 h 6858000"/>
              <a:gd name="connsiteX48" fmla="*/ 657012 w 1556785"/>
              <a:gd name="connsiteY48" fmla="*/ 5173621 h 6858000"/>
              <a:gd name="connsiteX49" fmla="*/ 652646 w 1556785"/>
              <a:gd name="connsiteY49" fmla="*/ 5159961 h 6858000"/>
              <a:gd name="connsiteX50" fmla="*/ 659323 w 1556785"/>
              <a:gd name="connsiteY50" fmla="*/ 5144295 h 6858000"/>
              <a:gd name="connsiteX51" fmla="*/ 656256 w 1556785"/>
              <a:gd name="connsiteY51" fmla="*/ 5125185 h 6858000"/>
              <a:gd name="connsiteX52" fmla="*/ 663086 w 1556785"/>
              <a:gd name="connsiteY52" fmla="*/ 5121884 h 6858000"/>
              <a:gd name="connsiteX53" fmla="*/ 670122 w 1556785"/>
              <a:gd name="connsiteY53" fmla="*/ 5067850 h 6858000"/>
              <a:gd name="connsiteX54" fmla="*/ 672853 w 1556785"/>
              <a:gd name="connsiteY54" fmla="*/ 5060861 h 6858000"/>
              <a:gd name="connsiteX55" fmla="*/ 669557 w 1556785"/>
              <a:gd name="connsiteY55" fmla="*/ 5034192 h 6858000"/>
              <a:gd name="connsiteX56" fmla="*/ 671111 w 1556785"/>
              <a:gd name="connsiteY56" fmla="*/ 4993030 h 6858000"/>
              <a:gd name="connsiteX57" fmla="*/ 678020 w 1556785"/>
              <a:gd name="connsiteY57" fmla="*/ 4946844 h 6858000"/>
              <a:gd name="connsiteX58" fmla="*/ 673876 w 1556785"/>
              <a:gd name="connsiteY58" fmla="*/ 4932692 h 6858000"/>
              <a:gd name="connsiteX59" fmla="*/ 689279 w 1556785"/>
              <a:gd name="connsiteY59" fmla="*/ 4858827 h 6858000"/>
              <a:gd name="connsiteX60" fmla="*/ 683433 w 1556785"/>
              <a:gd name="connsiteY60" fmla="*/ 4801535 h 6858000"/>
              <a:gd name="connsiteX61" fmla="*/ 691102 w 1556785"/>
              <a:gd name="connsiteY61" fmla="*/ 4797794 h 6858000"/>
              <a:gd name="connsiteX62" fmla="*/ 692396 w 1556785"/>
              <a:gd name="connsiteY62" fmla="*/ 4784526 h 6858000"/>
              <a:gd name="connsiteX63" fmla="*/ 694180 w 1556785"/>
              <a:gd name="connsiteY63" fmla="*/ 4781211 h 6858000"/>
              <a:gd name="connsiteX64" fmla="*/ 702967 w 1556785"/>
              <a:gd name="connsiteY64" fmla="*/ 4761984 h 6858000"/>
              <a:gd name="connsiteX65" fmla="*/ 699015 w 1556785"/>
              <a:gd name="connsiteY65" fmla="*/ 4690749 h 6858000"/>
              <a:gd name="connsiteX66" fmla="*/ 694495 w 1556785"/>
              <a:gd name="connsiteY66" fmla="*/ 4584173 h 6858000"/>
              <a:gd name="connsiteX67" fmla="*/ 689578 w 1556785"/>
              <a:gd name="connsiteY67" fmla="*/ 4444346 h 6858000"/>
              <a:gd name="connsiteX68" fmla="*/ 686143 w 1556785"/>
              <a:gd name="connsiteY68" fmla="*/ 4375228 h 6858000"/>
              <a:gd name="connsiteX69" fmla="*/ 666796 w 1556785"/>
              <a:gd name="connsiteY69" fmla="*/ 4214165 h 6858000"/>
              <a:gd name="connsiteX70" fmla="*/ 670869 w 1556785"/>
              <a:gd name="connsiteY70" fmla="*/ 4090296 h 6858000"/>
              <a:gd name="connsiteX71" fmla="*/ 656125 w 1556785"/>
              <a:gd name="connsiteY71" fmla="*/ 4033999 h 6858000"/>
              <a:gd name="connsiteX72" fmla="*/ 657274 w 1556785"/>
              <a:gd name="connsiteY72" fmla="*/ 4031933 h 6858000"/>
              <a:gd name="connsiteX73" fmla="*/ 655850 w 1556785"/>
              <a:gd name="connsiteY73" fmla="*/ 4013953 h 6858000"/>
              <a:gd name="connsiteX74" fmla="*/ 642145 w 1556785"/>
              <a:gd name="connsiteY74" fmla="*/ 3974753 h 6858000"/>
              <a:gd name="connsiteX75" fmla="*/ 643743 w 1556785"/>
              <a:gd name="connsiteY75" fmla="*/ 3969950 h 6858000"/>
              <a:gd name="connsiteX76" fmla="*/ 637165 w 1556785"/>
              <a:gd name="connsiteY76" fmla="*/ 3933779 h 6858000"/>
              <a:gd name="connsiteX77" fmla="*/ 638496 w 1556785"/>
              <a:gd name="connsiteY77" fmla="*/ 3933093 h 6858000"/>
              <a:gd name="connsiteX78" fmla="*/ 642850 w 1556785"/>
              <a:gd name="connsiteY78" fmla="*/ 3922082 h 6858000"/>
              <a:gd name="connsiteX79" fmla="*/ 647928 w 1556785"/>
              <a:gd name="connsiteY79" fmla="*/ 3901461 h 6858000"/>
              <a:gd name="connsiteX80" fmla="*/ 670522 w 1556785"/>
              <a:gd name="connsiteY80" fmla="*/ 3813873 h 6858000"/>
              <a:gd name="connsiteX81" fmla="*/ 669947 w 1556785"/>
              <a:gd name="connsiteY81" fmla="*/ 3806161 h 6858000"/>
              <a:gd name="connsiteX82" fmla="*/ 670254 w 1556785"/>
              <a:gd name="connsiteY82" fmla="*/ 3805957 h 6858000"/>
              <a:gd name="connsiteX83" fmla="*/ 670281 w 1556785"/>
              <a:gd name="connsiteY83" fmla="*/ 3797724 h 6858000"/>
              <a:gd name="connsiteX84" fmla="*/ 668896 w 1556785"/>
              <a:gd name="connsiteY84" fmla="*/ 3792098 h 6858000"/>
              <a:gd name="connsiteX85" fmla="*/ 667780 w 1556785"/>
              <a:gd name="connsiteY85" fmla="*/ 3777135 h 6858000"/>
              <a:gd name="connsiteX86" fmla="*/ 669513 w 1556785"/>
              <a:gd name="connsiteY86" fmla="*/ 3771656 h 6858000"/>
              <a:gd name="connsiteX87" fmla="*/ 673256 w 1556785"/>
              <a:gd name="connsiteY87" fmla="*/ 3769007 h 6858000"/>
              <a:gd name="connsiteX88" fmla="*/ 672722 w 1556785"/>
              <a:gd name="connsiteY88" fmla="*/ 3767709 h 6858000"/>
              <a:gd name="connsiteX89" fmla="*/ 681418 w 1556785"/>
              <a:gd name="connsiteY89" fmla="*/ 3738082 h 6858000"/>
              <a:gd name="connsiteX90" fmla="*/ 688764 w 1556785"/>
              <a:gd name="connsiteY90" fmla="*/ 3673397 h 6858000"/>
              <a:gd name="connsiteX91" fmla="*/ 688060 w 1556785"/>
              <a:gd name="connsiteY91" fmla="*/ 3637109 h 6858000"/>
              <a:gd name="connsiteX92" fmla="*/ 691503 w 1556785"/>
              <a:gd name="connsiteY92" fmla="*/ 3536883 h 6858000"/>
              <a:gd name="connsiteX93" fmla="*/ 699041 w 1556785"/>
              <a:gd name="connsiteY93" fmla="*/ 3435652 h 6858000"/>
              <a:gd name="connsiteX94" fmla="*/ 700712 w 1556785"/>
              <a:gd name="connsiteY94" fmla="*/ 3307769 h 6858000"/>
              <a:gd name="connsiteX95" fmla="*/ 718275 w 1556785"/>
              <a:gd name="connsiteY95" fmla="*/ 3250522 h 6858000"/>
              <a:gd name="connsiteX96" fmla="*/ 718700 w 1556785"/>
              <a:gd name="connsiteY96" fmla="*/ 3229163 h 6858000"/>
              <a:gd name="connsiteX97" fmla="*/ 720523 w 1556785"/>
              <a:gd name="connsiteY97" fmla="*/ 3217217 h 6858000"/>
              <a:gd name="connsiteX98" fmla="*/ 707358 w 1556785"/>
              <a:gd name="connsiteY98" fmla="*/ 3183755 h 6858000"/>
              <a:gd name="connsiteX99" fmla="*/ 707859 w 1556785"/>
              <a:gd name="connsiteY99" fmla="*/ 3178642 h 6858000"/>
              <a:gd name="connsiteX100" fmla="*/ 695459 w 1556785"/>
              <a:gd name="connsiteY100" fmla="*/ 3158586 h 6858000"/>
              <a:gd name="connsiteX101" fmla="*/ 680644 w 1556785"/>
              <a:gd name="connsiteY101" fmla="*/ 3129034 h 6858000"/>
              <a:gd name="connsiteX102" fmla="*/ 681309 w 1556785"/>
              <a:gd name="connsiteY102" fmla="*/ 3126682 h 6858000"/>
              <a:gd name="connsiteX103" fmla="*/ 672177 w 1556785"/>
              <a:gd name="connsiteY103" fmla="*/ 3114519 h 6858000"/>
              <a:gd name="connsiteX104" fmla="*/ 658786 w 1556785"/>
              <a:gd name="connsiteY104" fmla="*/ 3106272 h 6858000"/>
              <a:gd name="connsiteX105" fmla="*/ 631516 w 1556785"/>
              <a:gd name="connsiteY105" fmla="*/ 2958185 h 6858000"/>
              <a:gd name="connsiteX106" fmla="*/ 574130 w 1556785"/>
              <a:gd name="connsiteY106" fmla="*/ 2762989 h 6858000"/>
              <a:gd name="connsiteX107" fmla="*/ 523048 w 1556785"/>
              <a:gd name="connsiteY107" fmla="*/ 2554718 h 6858000"/>
              <a:gd name="connsiteX108" fmla="*/ 503142 w 1556785"/>
              <a:gd name="connsiteY108" fmla="*/ 2485734 h 6858000"/>
              <a:gd name="connsiteX109" fmla="*/ 493865 w 1556785"/>
              <a:gd name="connsiteY109" fmla="*/ 2447068 h 6858000"/>
              <a:gd name="connsiteX110" fmla="*/ 480826 w 1556785"/>
              <a:gd name="connsiteY110" fmla="*/ 2425819 h 6858000"/>
              <a:gd name="connsiteX111" fmla="*/ 486825 w 1556785"/>
              <a:gd name="connsiteY111" fmla="*/ 2402874 h 6858000"/>
              <a:gd name="connsiteX112" fmla="*/ 489437 w 1556785"/>
              <a:gd name="connsiteY112" fmla="*/ 2381443 h 6858000"/>
              <a:gd name="connsiteX113" fmla="*/ 465766 w 1556785"/>
              <a:gd name="connsiteY113" fmla="*/ 2261920 h 6858000"/>
              <a:gd name="connsiteX114" fmla="*/ 455653 w 1556785"/>
              <a:gd name="connsiteY114" fmla="*/ 2195378 h 6858000"/>
              <a:gd name="connsiteX115" fmla="*/ 439870 w 1556785"/>
              <a:gd name="connsiteY115" fmla="*/ 2155135 h 6858000"/>
              <a:gd name="connsiteX116" fmla="*/ 437328 w 1556785"/>
              <a:gd name="connsiteY116" fmla="*/ 2118008 h 6858000"/>
              <a:gd name="connsiteX117" fmla="*/ 438321 w 1556785"/>
              <a:gd name="connsiteY117" fmla="*/ 2050531 h 6858000"/>
              <a:gd name="connsiteX118" fmla="*/ 430127 w 1556785"/>
              <a:gd name="connsiteY118" fmla="*/ 1963269 h 6858000"/>
              <a:gd name="connsiteX119" fmla="*/ 411305 w 1556785"/>
              <a:gd name="connsiteY119" fmla="*/ 1906352 h 6858000"/>
              <a:gd name="connsiteX120" fmla="*/ 387862 w 1556785"/>
              <a:gd name="connsiteY120" fmla="*/ 1861531 h 6858000"/>
              <a:gd name="connsiteX121" fmla="*/ 341661 w 1556785"/>
              <a:gd name="connsiteY121" fmla="*/ 1732919 h 6858000"/>
              <a:gd name="connsiteX122" fmla="*/ 313972 w 1556785"/>
              <a:gd name="connsiteY122" fmla="*/ 1663540 h 6858000"/>
              <a:gd name="connsiteX123" fmla="*/ 313098 w 1556785"/>
              <a:gd name="connsiteY123" fmla="*/ 1615777 h 6858000"/>
              <a:gd name="connsiteX124" fmla="*/ 293893 w 1556785"/>
              <a:gd name="connsiteY124" fmla="*/ 1563678 h 6858000"/>
              <a:gd name="connsiteX125" fmla="*/ 306973 w 1556785"/>
              <a:gd name="connsiteY125" fmla="*/ 1519474 h 6858000"/>
              <a:gd name="connsiteX126" fmla="*/ 299715 w 1556785"/>
              <a:gd name="connsiteY126" fmla="*/ 1477995 h 6858000"/>
              <a:gd name="connsiteX127" fmla="*/ 285800 w 1556785"/>
              <a:gd name="connsiteY127" fmla="*/ 1373769 h 6858000"/>
              <a:gd name="connsiteX128" fmla="*/ 294107 w 1556785"/>
              <a:gd name="connsiteY128" fmla="*/ 1307086 h 6858000"/>
              <a:gd name="connsiteX129" fmla="*/ 295295 w 1556785"/>
              <a:gd name="connsiteY129" fmla="*/ 1189033 h 6858000"/>
              <a:gd name="connsiteX130" fmla="*/ 299980 w 1556785"/>
              <a:gd name="connsiteY130" fmla="*/ 1168288 h 6858000"/>
              <a:gd name="connsiteX131" fmla="*/ 292262 w 1556785"/>
              <a:gd name="connsiteY131" fmla="*/ 1142577 h 6858000"/>
              <a:gd name="connsiteX132" fmla="*/ 281568 w 1556785"/>
              <a:gd name="connsiteY132" fmla="*/ 1088484 h 6858000"/>
              <a:gd name="connsiteX133" fmla="*/ 270304 w 1556785"/>
              <a:gd name="connsiteY133" fmla="*/ 1016103 h 6858000"/>
              <a:gd name="connsiteX134" fmla="*/ 271760 w 1556785"/>
              <a:gd name="connsiteY134" fmla="*/ 932283 h 6858000"/>
              <a:gd name="connsiteX135" fmla="*/ 273996 w 1556785"/>
              <a:gd name="connsiteY135" fmla="*/ 915925 h 6858000"/>
              <a:gd name="connsiteX136" fmla="*/ 266625 w 1556785"/>
              <a:gd name="connsiteY136" fmla="*/ 896999 h 6858000"/>
              <a:gd name="connsiteX137" fmla="*/ 236033 w 1556785"/>
              <a:gd name="connsiteY137" fmla="*/ 821517 h 6858000"/>
              <a:gd name="connsiteX138" fmla="*/ 214983 w 1556785"/>
              <a:gd name="connsiteY138" fmla="*/ 751353 h 6858000"/>
              <a:gd name="connsiteX139" fmla="*/ 214541 w 1556785"/>
              <a:gd name="connsiteY139" fmla="*/ 721230 h 6858000"/>
              <a:gd name="connsiteX140" fmla="*/ 200212 w 1556785"/>
              <a:gd name="connsiteY140" fmla="*/ 681659 h 6858000"/>
              <a:gd name="connsiteX141" fmla="*/ 185631 w 1556785"/>
              <a:gd name="connsiteY141" fmla="*/ 635218 h 6858000"/>
              <a:gd name="connsiteX142" fmla="*/ 190642 w 1556785"/>
              <a:gd name="connsiteY142" fmla="*/ 613763 h 6858000"/>
              <a:gd name="connsiteX143" fmla="*/ 176584 w 1556785"/>
              <a:gd name="connsiteY143" fmla="*/ 598582 h 6858000"/>
              <a:gd name="connsiteX144" fmla="*/ 176265 w 1556785"/>
              <a:gd name="connsiteY144" fmla="*/ 576846 h 6858000"/>
              <a:gd name="connsiteX145" fmla="*/ 155891 w 1556785"/>
              <a:gd name="connsiteY145" fmla="*/ 530055 h 6858000"/>
              <a:gd name="connsiteX146" fmla="*/ 146327 w 1556785"/>
              <a:gd name="connsiteY146" fmla="*/ 448559 h 6858000"/>
              <a:gd name="connsiteX147" fmla="*/ 152749 w 1556785"/>
              <a:gd name="connsiteY147" fmla="*/ 441529 h 6858000"/>
              <a:gd name="connsiteX148" fmla="*/ 151970 w 1556785"/>
              <a:gd name="connsiteY148" fmla="*/ 428927 h 6858000"/>
              <a:gd name="connsiteX149" fmla="*/ 141374 w 1556785"/>
              <a:gd name="connsiteY149" fmla="*/ 430161 h 6858000"/>
              <a:gd name="connsiteX150" fmla="*/ 118394 w 1556785"/>
              <a:gd name="connsiteY150" fmla="*/ 367211 h 6858000"/>
              <a:gd name="connsiteX151" fmla="*/ 75886 w 1556785"/>
              <a:gd name="connsiteY151" fmla="*/ 302178 h 6858000"/>
              <a:gd name="connsiteX152" fmla="*/ 54558 w 1556785"/>
              <a:gd name="connsiteY152" fmla="*/ 211375 h 6858000"/>
              <a:gd name="connsiteX153" fmla="*/ 45886 w 1556785"/>
              <a:gd name="connsiteY153" fmla="*/ 184179 h 6858000"/>
              <a:gd name="connsiteX154" fmla="*/ 0 w 1556785"/>
              <a:gd name="connsiteY154" fmla="*/ 13677 h 6858000"/>
              <a:gd name="connsiteX155" fmla="*/ 48246 w 1556785"/>
              <a:gd name="connsiteY155" fmla="*/ 0 h 6858000"/>
              <a:gd name="connsiteX0" fmla="*/ 6323 w 1514862"/>
              <a:gd name="connsiteY0" fmla="*/ 0 h 6858000"/>
              <a:gd name="connsiteX1" fmla="*/ 1514862 w 1514862"/>
              <a:gd name="connsiteY1" fmla="*/ 0 h 6858000"/>
              <a:gd name="connsiteX2" fmla="*/ 1514862 w 1514862"/>
              <a:gd name="connsiteY2" fmla="*/ 6858000 h 6858000"/>
              <a:gd name="connsiteX3" fmla="*/ 63497 w 1514862"/>
              <a:gd name="connsiteY3" fmla="*/ 6858000 h 6858000"/>
              <a:gd name="connsiteX4" fmla="*/ 63638 w 1514862"/>
              <a:gd name="connsiteY4" fmla="*/ 6857735 h 6858000"/>
              <a:gd name="connsiteX5" fmla="*/ 75687 w 1514862"/>
              <a:gd name="connsiteY5" fmla="*/ 6809549 h 6858000"/>
              <a:gd name="connsiteX6" fmla="*/ 107898 w 1514862"/>
              <a:gd name="connsiteY6" fmla="*/ 6715115 h 6858000"/>
              <a:gd name="connsiteX7" fmla="*/ 117749 w 1514862"/>
              <a:gd name="connsiteY7" fmla="*/ 6680170 h 6858000"/>
              <a:gd name="connsiteX8" fmla="*/ 143299 w 1514862"/>
              <a:gd name="connsiteY8" fmla="*/ 6621207 h 6858000"/>
              <a:gd name="connsiteX9" fmla="*/ 159956 w 1514862"/>
              <a:gd name="connsiteY9" fmla="*/ 6596265 h 6858000"/>
              <a:gd name="connsiteX10" fmla="*/ 159835 w 1514862"/>
              <a:gd name="connsiteY10" fmla="*/ 6594818 h 6858000"/>
              <a:gd name="connsiteX11" fmla="*/ 164080 w 1514862"/>
              <a:gd name="connsiteY11" fmla="*/ 6593735 h 6858000"/>
              <a:gd name="connsiteX12" fmla="*/ 167277 w 1514862"/>
              <a:gd name="connsiteY12" fmla="*/ 6589172 h 6858000"/>
              <a:gd name="connsiteX13" fmla="*/ 170571 w 1514862"/>
              <a:gd name="connsiteY13" fmla="*/ 6574442 h 6858000"/>
              <a:gd name="connsiteX14" fmla="*/ 170911 w 1514862"/>
              <a:gd name="connsiteY14" fmla="*/ 6568530 h 6858000"/>
              <a:gd name="connsiteX15" fmla="*/ 173320 w 1514862"/>
              <a:gd name="connsiteY15" fmla="*/ 6560674 h 6858000"/>
              <a:gd name="connsiteX16" fmla="*/ 173665 w 1514862"/>
              <a:gd name="connsiteY16" fmla="*/ 6560598 h 6858000"/>
              <a:gd name="connsiteX17" fmla="*/ 175362 w 1514862"/>
              <a:gd name="connsiteY17" fmla="*/ 6553006 h 6858000"/>
              <a:gd name="connsiteX18" fmla="*/ 180058 w 1514862"/>
              <a:gd name="connsiteY18" fmla="*/ 6514360 h 6858000"/>
              <a:gd name="connsiteX19" fmla="*/ 221712 w 1514862"/>
              <a:gd name="connsiteY19" fmla="*/ 6478062 h 6858000"/>
              <a:gd name="connsiteX20" fmla="*/ 232401 w 1514862"/>
              <a:gd name="connsiteY20" fmla="*/ 6460325 h 6858000"/>
              <a:gd name="connsiteX21" fmla="*/ 239634 w 1514862"/>
              <a:gd name="connsiteY21" fmla="*/ 6451488 h 6858000"/>
              <a:gd name="connsiteX22" fmla="*/ 241069 w 1514862"/>
              <a:gd name="connsiteY22" fmla="*/ 6451348 h 6858000"/>
              <a:gd name="connsiteX23" fmla="*/ 245427 w 1514862"/>
              <a:gd name="connsiteY23" fmla="*/ 6414240 h 6858000"/>
              <a:gd name="connsiteX24" fmla="*/ 248303 w 1514862"/>
              <a:gd name="connsiteY24" fmla="*/ 6410269 h 6858000"/>
              <a:gd name="connsiteX25" fmla="*/ 248203 w 1514862"/>
              <a:gd name="connsiteY25" fmla="*/ 6384857 h 6858000"/>
              <a:gd name="connsiteX26" fmla="*/ 249720 w 1514862"/>
              <a:gd name="connsiteY26" fmla="*/ 6372381 h 6858000"/>
              <a:gd name="connsiteX27" fmla="*/ 246914 w 1514862"/>
              <a:gd name="connsiteY27" fmla="*/ 6367510 h 6858000"/>
              <a:gd name="connsiteX28" fmla="*/ 250794 w 1514862"/>
              <a:gd name="connsiteY28" fmla="*/ 6349778 h 6858000"/>
              <a:gd name="connsiteX29" fmla="*/ 252459 w 1514862"/>
              <a:gd name="connsiteY29" fmla="*/ 6348250 h 6858000"/>
              <a:gd name="connsiteX30" fmla="*/ 268493 w 1514862"/>
              <a:gd name="connsiteY30" fmla="*/ 6281972 h 6858000"/>
              <a:gd name="connsiteX31" fmla="*/ 279256 w 1514862"/>
              <a:gd name="connsiteY31" fmla="*/ 6211940 h 6858000"/>
              <a:gd name="connsiteX32" fmla="*/ 320751 w 1514862"/>
              <a:gd name="connsiteY32" fmla="*/ 6113913 h 6858000"/>
              <a:gd name="connsiteX33" fmla="*/ 325044 w 1514862"/>
              <a:gd name="connsiteY33" fmla="*/ 6028119 h 6858000"/>
              <a:gd name="connsiteX34" fmla="*/ 351824 w 1514862"/>
              <a:gd name="connsiteY34" fmla="*/ 5934687 h 6858000"/>
              <a:gd name="connsiteX35" fmla="*/ 385836 w 1514862"/>
              <a:gd name="connsiteY35" fmla="*/ 5765594 h 6858000"/>
              <a:gd name="connsiteX36" fmla="*/ 417672 w 1514862"/>
              <a:gd name="connsiteY36" fmla="*/ 5693685 h 6858000"/>
              <a:gd name="connsiteX37" fmla="*/ 437727 w 1514862"/>
              <a:gd name="connsiteY37" fmla="*/ 5665173 h 6858000"/>
              <a:gd name="connsiteX38" fmla="*/ 471444 w 1514862"/>
              <a:gd name="connsiteY38" fmla="*/ 5563435 h 6858000"/>
              <a:gd name="connsiteX39" fmla="*/ 500949 w 1514862"/>
              <a:gd name="connsiteY39" fmla="*/ 5476393 h 6858000"/>
              <a:gd name="connsiteX40" fmla="*/ 532142 w 1514862"/>
              <a:gd name="connsiteY40" fmla="*/ 5396260 h 6858000"/>
              <a:gd name="connsiteX41" fmla="*/ 548123 w 1514862"/>
              <a:gd name="connsiteY41" fmla="*/ 5330009 h 6858000"/>
              <a:gd name="connsiteX42" fmla="*/ 581616 w 1514862"/>
              <a:gd name="connsiteY42" fmla="*/ 5273739 h 6858000"/>
              <a:gd name="connsiteX43" fmla="*/ 591215 w 1514862"/>
              <a:gd name="connsiteY43" fmla="*/ 5241779 h 6858000"/>
              <a:gd name="connsiteX44" fmla="*/ 602441 w 1514862"/>
              <a:gd name="connsiteY44" fmla="*/ 5225268 h 6858000"/>
              <a:gd name="connsiteX45" fmla="*/ 603461 w 1514862"/>
              <a:gd name="connsiteY45" fmla="*/ 5217684 h 6858000"/>
              <a:gd name="connsiteX46" fmla="*/ 610802 w 1514862"/>
              <a:gd name="connsiteY46" fmla="*/ 5193377 h 6858000"/>
              <a:gd name="connsiteX47" fmla="*/ 614105 w 1514862"/>
              <a:gd name="connsiteY47" fmla="*/ 5179288 h 6858000"/>
              <a:gd name="connsiteX48" fmla="*/ 615089 w 1514862"/>
              <a:gd name="connsiteY48" fmla="*/ 5173621 h 6858000"/>
              <a:gd name="connsiteX49" fmla="*/ 610723 w 1514862"/>
              <a:gd name="connsiteY49" fmla="*/ 5159961 h 6858000"/>
              <a:gd name="connsiteX50" fmla="*/ 617400 w 1514862"/>
              <a:gd name="connsiteY50" fmla="*/ 5144295 h 6858000"/>
              <a:gd name="connsiteX51" fmla="*/ 614333 w 1514862"/>
              <a:gd name="connsiteY51" fmla="*/ 5125185 h 6858000"/>
              <a:gd name="connsiteX52" fmla="*/ 621163 w 1514862"/>
              <a:gd name="connsiteY52" fmla="*/ 5121884 h 6858000"/>
              <a:gd name="connsiteX53" fmla="*/ 628199 w 1514862"/>
              <a:gd name="connsiteY53" fmla="*/ 5067850 h 6858000"/>
              <a:gd name="connsiteX54" fmla="*/ 630930 w 1514862"/>
              <a:gd name="connsiteY54" fmla="*/ 5060861 h 6858000"/>
              <a:gd name="connsiteX55" fmla="*/ 627634 w 1514862"/>
              <a:gd name="connsiteY55" fmla="*/ 5034192 h 6858000"/>
              <a:gd name="connsiteX56" fmla="*/ 629188 w 1514862"/>
              <a:gd name="connsiteY56" fmla="*/ 4993030 h 6858000"/>
              <a:gd name="connsiteX57" fmla="*/ 636097 w 1514862"/>
              <a:gd name="connsiteY57" fmla="*/ 4946844 h 6858000"/>
              <a:gd name="connsiteX58" fmla="*/ 631953 w 1514862"/>
              <a:gd name="connsiteY58" fmla="*/ 4932692 h 6858000"/>
              <a:gd name="connsiteX59" fmla="*/ 647356 w 1514862"/>
              <a:gd name="connsiteY59" fmla="*/ 4858827 h 6858000"/>
              <a:gd name="connsiteX60" fmla="*/ 641510 w 1514862"/>
              <a:gd name="connsiteY60" fmla="*/ 4801535 h 6858000"/>
              <a:gd name="connsiteX61" fmla="*/ 649179 w 1514862"/>
              <a:gd name="connsiteY61" fmla="*/ 4797794 h 6858000"/>
              <a:gd name="connsiteX62" fmla="*/ 650473 w 1514862"/>
              <a:gd name="connsiteY62" fmla="*/ 4784526 h 6858000"/>
              <a:gd name="connsiteX63" fmla="*/ 652257 w 1514862"/>
              <a:gd name="connsiteY63" fmla="*/ 4781211 h 6858000"/>
              <a:gd name="connsiteX64" fmla="*/ 661044 w 1514862"/>
              <a:gd name="connsiteY64" fmla="*/ 4761984 h 6858000"/>
              <a:gd name="connsiteX65" fmla="*/ 657092 w 1514862"/>
              <a:gd name="connsiteY65" fmla="*/ 4690749 h 6858000"/>
              <a:gd name="connsiteX66" fmla="*/ 652572 w 1514862"/>
              <a:gd name="connsiteY66" fmla="*/ 4584173 h 6858000"/>
              <a:gd name="connsiteX67" fmla="*/ 647655 w 1514862"/>
              <a:gd name="connsiteY67" fmla="*/ 4444346 h 6858000"/>
              <a:gd name="connsiteX68" fmla="*/ 644220 w 1514862"/>
              <a:gd name="connsiteY68" fmla="*/ 4375228 h 6858000"/>
              <a:gd name="connsiteX69" fmla="*/ 624873 w 1514862"/>
              <a:gd name="connsiteY69" fmla="*/ 4214165 h 6858000"/>
              <a:gd name="connsiteX70" fmla="*/ 628946 w 1514862"/>
              <a:gd name="connsiteY70" fmla="*/ 4090296 h 6858000"/>
              <a:gd name="connsiteX71" fmla="*/ 614202 w 1514862"/>
              <a:gd name="connsiteY71" fmla="*/ 4033999 h 6858000"/>
              <a:gd name="connsiteX72" fmla="*/ 615351 w 1514862"/>
              <a:gd name="connsiteY72" fmla="*/ 4031933 h 6858000"/>
              <a:gd name="connsiteX73" fmla="*/ 613927 w 1514862"/>
              <a:gd name="connsiteY73" fmla="*/ 4013953 h 6858000"/>
              <a:gd name="connsiteX74" fmla="*/ 600222 w 1514862"/>
              <a:gd name="connsiteY74" fmla="*/ 3974753 h 6858000"/>
              <a:gd name="connsiteX75" fmla="*/ 601820 w 1514862"/>
              <a:gd name="connsiteY75" fmla="*/ 3969950 h 6858000"/>
              <a:gd name="connsiteX76" fmla="*/ 595242 w 1514862"/>
              <a:gd name="connsiteY76" fmla="*/ 3933779 h 6858000"/>
              <a:gd name="connsiteX77" fmla="*/ 596573 w 1514862"/>
              <a:gd name="connsiteY77" fmla="*/ 3933093 h 6858000"/>
              <a:gd name="connsiteX78" fmla="*/ 600927 w 1514862"/>
              <a:gd name="connsiteY78" fmla="*/ 3922082 h 6858000"/>
              <a:gd name="connsiteX79" fmla="*/ 606005 w 1514862"/>
              <a:gd name="connsiteY79" fmla="*/ 3901461 h 6858000"/>
              <a:gd name="connsiteX80" fmla="*/ 628599 w 1514862"/>
              <a:gd name="connsiteY80" fmla="*/ 3813873 h 6858000"/>
              <a:gd name="connsiteX81" fmla="*/ 628024 w 1514862"/>
              <a:gd name="connsiteY81" fmla="*/ 3806161 h 6858000"/>
              <a:gd name="connsiteX82" fmla="*/ 628331 w 1514862"/>
              <a:gd name="connsiteY82" fmla="*/ 3805957 h 6858000"/>
              <a:gd name="connsiteX83" fmla="*/ 628358 w 1514862"/>
              <a:gd name="connsiteY83" fmla="*/ 3797724 h 6858000"/>
              <a:gd name="connsiteX84" fmla="*/ 626973 w 1514862"/>
              <a:gd name="connsiteY84" fmla="*/ 3792098 h 6858000"/>
              <a:gd name="connsiteX85" fmla="*/ 625857 w 1514862"/>
              <a:gd name="connsiteY85" fmla="*/ 3777135 h 6858000"/>
              <a:gd name="connsiteX86" fmla="*/ 627590 w 1514862"/>
              <a:gd name="connsiteY86" fmla="*/ 3771656 h 6858000"/>
              <a:gd name="connsiteX87" fmla="*/ 631333 w 1514862"/>
              <a:gd name="connsiteY87" fmla="*/ 3769007 h 6858000"/>
              <a:gd name="connsiteX88" fmla="*/ 630799 w 1514862"/>
              <a:gd name="connsiteY88" fmla="*/ 3767709 h 6858000"/>
              <a:gd name="connsiteX89" fmla="*/ 639495 w 1514862"/>
              <a:gd name="connsiteY89" fmla="*/ 3738082 h 6858000"/>
              <a:gd name="connsiteX90" fmla="*/ 646841 w 1514862"/>
              <a:gd name="connsiteY90" fmla="*/ 3673397 h 6858000"/>
              <a:gd name="connsiteX91" fmla="*/ 646137 w 1514862"/>
              <a:gd name="connsiteY91" fmla="*/ 3637109 h 6858000"/>
              <a:gd name="connsiteX92" fmla="*/ 649580 w 1514862"/>
              <a:gd name="connsiteY92" fmla="*/ 3536883 h 6858000"/>
              <a:gd name="connsiteX93" fmla="*/ 657118 w 1514862"/>
              <a:gd name="connsiteY93" fmla="*/ 3435652 h 6858000"/>
              <a:gd name="connsiteX94" fmla="*/ 658789 w 1514862"/>
              <a:gd name="connsiteY94" fmla="*/ 3307769 h 6858000"/>
              <a:gd name="connsiteX95" fmla="*/ 676352 w 1514862"/>
              <a:gd name="connsiteY95" fmla="*/ 3250522 h 6858000"/>
              <a:gd name="connsiteX96" fmla="*/ 676777 w 1514862"/>
              <a:gd name="connsiteY96" fmla="*/ 3229163 h 6858000"/>
              <a:gd name="connsiteX97" fmla="*/ 678600 w 1514862"/>
              <a:gd name="connsiteY97" fmla="*/ 3217217 h 6858000"/>
              <a:gd name="connsiteX98" fmla="*/ 665435 w 1514862"/>
              <a:gd name="connsiteY98" fmla="*/ 3183755 h 6858000"/>
              <a:gd name="connsiteX99" fmla="*/ 665936 w 1514862"/>
              <a:gd name="connsiteY99" fmla="*/ 3178642 h 6858000"/>
              <a:gd name="connsiteX100" fmla="*/ 653536 w 1514862"/>
              <a:gd name="connsiteY100" fmla="*/ 3158586 h 6858000"/>
              <a:gd name="connsiteX101" fmla="*/ 638721 w 1514862"/>
              <a:gd name="connsiteY101" fmla="*/ 3129034 h 6858000"/>
              <a:gd name="connsiteX102" fmla="*/ 639386 w 1514862"/>
              <a:gd name="connsiteY102" fmla="*/ 3126682 h 6858000"/>
              <a:gd name="connsiteX103" fmla="*/ 630254 w 1514862"/>
              <a:gd name="connsiteY103" fmla="*/ 3114519 h 6858000"/>
              <a:gd name="connsiteX104" fmla="*/ 616863 w 1514862"/>
              <a:gd name="connsiteY104" fmla="*/ 3106272 h 6858000"/>
              <a:gd name="connsiteX105" fmla="*/ 589593 w 1514862"/>
              <a:gd name="connsiteY105" fmla="*/ 2958185 h 6858000"/>
              <a:gd name="connsiteX106" fmla="*/ 532207 w 1514862"/>
              <a:gd name="connsiteY106" fmla="*/ 2762989 h 6858000"/>
              <a:gd name="connsiteX107" fmla="*/ 481125 w 1514862"/>
              <a:gd name="connsiteY107" fmla="*/ 2554718 h 6858000"/>
              <a:gd name="connsiteX108" fmla="*/ 461219 w 1514862"/>
              <a:gd name="connsiteY108" fmla="*/ 2485734 h 6858000"/>
              <a:gd name="connsiteX109" fmla="*/ 451942 w 1514862"/>
              <a:gd name="connsiteY109" fmla="*/ 2447068 h 6858000"/>
              <a:gd name="connsiteX110" fmla="*/ 438903 w 1514862"/>
              <a:gd name="connsiteY110" fmla="*/ 2425819 h 6858000"/>
              <a:gd name="connsiteX111" fmla="*/ 444902 w 1514862"/>
              <a:gd name="connsiteY111" fmla="*/ 2402874 h 6858000"/>
              <a:gd name="connsiteX112" fmla="*/ 447514 w 1514862"/>
              <a:gd name="connsiteY112" fmla="*/ 2381443 h 6858000"/>
              <a:gd name="connsiteX113" fmla="*/ 423843 w 1514862"/>
              <a:gd name="connsiteY113" fmla="*/ 2261920 h 6858000"/>
              <a:gd name="connsiteX114" fmla="*/ 413730 w 1514862"/>
              <a:gd name="connsiteY114" fmla="*/ 2195378 h 6858000"/>
              <a:gd name="connsiteX115" fmla="*/ 397947 w 1514862"/>
              <a:gd name="connsiteY115" fmla="*/ 2155135 h 6858000"/>
              <a:gd name="connsiteX116" fmla="*/ 395405 w 1514862"/>
              <a:gd name="connsiteY116" fmla="*/ 2118008 h 6858000"/>
              <a:gd name="connsiteX117" fmla="*/ 396398 w 1514862"/>
              <a:gd name="connsiteY117" fmla="*/ 2050531 h 6858000"/>
              <a:gd name="connsiteX118" fmla="*/ 388204 w 1514862"/>
              <a:gd name="connsiteY118" fmla="*/ 1963269 h 6858000"/>
              <a:gd name="connsiteX119" fmla="*/ 369382 w 1514862"/>
              <a:gd name="connsiteY119" fmla="*/ 1906352 h 6858000"/>
              <a:gd name="connsiteX120" fmla="*/ 345939 w 1514862"/>
              <a:gd name="connsiteY120" fmla="*/ 1861531 h 6858000"/>
              <a:gd name="connsiteX121" fmla="*/ 299738 w 1514862"/>
              <a:gd name="connsiteY121" fmla="*/ 1732919 h 6858000"/>
              <a:gd name="connsiteX122" fmla="*/ 272049 w 1514862"/>
              <a:gd name="connsiteY122" fmla="*/ 1663540 h 6858000"/>
              <a:gd name="connsiteX123" fmla="*/ 271175 w 1514862"/>
              <a:gd name="connsiteY123" fmla="*/ 1615777 h 6858000"/>
              <a:gd name="connsiteX124" fmla="*/ 251970 w 1514862"/>
              <a:gd name="connsiteY124" fmla="*/ 1563678 h 6858000"/>
              <a:gd name="connsiteX125" fmla="*/ 265050 w 1514862"/>
              <a:gd name="connsiteY125" fmla="*/ 1519474 h 6858000"/>
              <a:gd name="connsiteX126" fmla="*/ 257792 w 1514862"/>
              <a:gd name="connsiteY126" fmla="*/ 1477995 h 6858000"/>
              <a:gd name="connsiteX127" fmla="*/ 243877 w 1514862"/>
              <a:gd name="connsiteY127" fmla="*/ 1373769 h 6858000"/>
              <a:gd name="connsiteX128" fmla="*/ 252184 w 1514862"/>
              <a:gd name="connsiteY128" fmla="*/ 1307086 h 6858000"/>
              <a:gd name="connsiteX129" fmla="*/ 253372 w 1514862"/>
              <a:gd name="connsiteY129" fmla="*/ 1189033 h 6858000"/>
              <a:gd name="connsiteX130" fmla="*/ 258057 w 1514862"/>
              <a:gd name="connsiteY130" fmla="*/ 1168288 h 6858000"/>
              <a:gd name="connsiteX131" fmla="*/ 250339 w 1514862"/>
              <a:gd name="connsiteY131" fmla="*/ 1142577 h 6858000"/>
              <a:gd name="connsiteX132" fmla="*/ 239645 w 1514862"/>
              <a:gd name="connsiteY132" fmla="*/ 1088484 h 6858000"/>
              <a:gd name="connsiteX133" fmla="*/ 228381 w 1514862"/>
              <a:gd name="connsiteY133" fmla="*/ 1016103 h 6858000"/>
              <a:gd name="connsiteX134" fmla="*/ 229837 w 1514862"/>
              <a:gd name="connsiteY134" fmla="*/ 932283 h 6858000"/>
              <a:gd name="connsiteX135" fmla="*/ 232073 w 1514862"/>
              <a:gd name="connsiteY135" fmla="*/ 915925 h 6858000"/>
              <a:gd name="connsiteX136" fmla="*/ 224702 w 1514862"/>
              <a:gd name="connsiteY136" fmla="*/ 896999 h 6858000"/>
              <a:gd name="connsiteX137" fmla="*/ 194110 w 1514862"/>
              <a:gd name="connsiteY137" fmla="*/ 821517 h 6858000"/>
              <a:gd name="connsiteX138" fmla="*/ 173060 w 1514862"/>
              <a:gd name="connsiteY138" fmla="*/ 751353 h 6858000"/>
              <a:gd name="connsiteX139" fmla="*/ 172618 w 1514862"/>
              <a:gd name="connsiteY139" fmla="*/ 721230 h 6858000"/>
              <a:gd name="connsiteX140" fmla="*/ 158289 w 1514862"/>
              <a:gd name="connsiteY140" fmla="*/ 681659 h 6858000"/>
              <a:gd name="connsiteX141" fmla="*/ 143708 w 1514862"/>
              <a:gd name="connsiteY141" fmla="*/ 635218 h 6858000"/>
              <a:gd name="connsiteX142" fmla="*/ 148719 w 1514862"/>
              <a:gd name="connsiteY142" fmla="*/ 613763 h 6858000"/>
              <a:gd name="connsiteX143" fmla="*/ 134661 w 1514862"/>
              <a:gd name="connsiteY143" fmla="*/ 598582 h 6858000"/>
              <a:gd name="connsiteX144" fmla="*/ 134342 w 1514862"/>
              <a:gd name="connsiteY144" fmla="*/ 576846 h 6858000"/>
              <a:gd name="connsiteX145" fmla="*/ 113968 w 1514862"/>
              <a:gd name="connsiteY145" fmla="*/ 530055 h 6858000"/>
              <a:gd name="connsiteX146" fmla="*/ 104404 w 1514862"/>
              <a:gd name="connsiteY146" fmla="*/ 448559 h 6858000"/>
              <a:gd name="connsiteX147" fmla="*/ 110826 w 1514862"/>
              <a:gd name="connsiteY147" fmla="*/ 441529 h 6858000"/>
              <a:gd name="connsiteX148" fmla="*/ 110047 w 1514862"/>
              <a:gd name="connsiteY148" fmla="*/ 428927 h 6858000"/>
              <a:gd name="connsiteX149" fmla="*/ 99451 w 1514862"/>
              <a:gd name="connsiteY149" fmla="*/ 430161 h 6858000"/>
              <a:gd name="connsiteX150" fmla="*/ 76471 w 1514862"/>
              <a:gd name="connsiteY150" fmla="*/ 367211 h 6858000"/>
              <a:gd name="connsiteX151" fmla="*/ 33963 w 1514862"/>
              <a:gd name="connsiteY151" fmla="*/ 302178 h 6858000"/>
              <a:gd name="connsiteX152" fmla="*/ 12635 w 1514862"/>
              <a:gd name="connsiteY152" fmla="*/ 211375 h 6858000"/>
              <a:gd name="connsiteX153" fmla="*/ 3963 w 1514862"/>
              <a:gd name="connsiteY153" fmla="*/ 184179 h 6858000"/>
              <a:gd name="connsiteX154" fmla="*/ 25635 w 1514862"/>
              <a:gd name="connsiteY154" fmla="*/ 47336 h 6858000"/>
              <a:gd name="connsiteX155" fmla="*/ 6323 w 1514862"/>
              <a:gd name="connsiteY15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6312 w 1508539"/>
              <a:gd name="connsiteY152" fmla="*/ 211375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0191 w 1508539"/>
              <a:gd name="connsiteY149" fmla="*/ 404917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106893 w 1508539"/>
              <a:gd name="connsiteY146" fmla="*/ 46538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4721 w 1508539"/>
              <a:gd name="connsiteY63" fmla="*/ 4761984 h 6858000"/>
              <a:gd name="connsiteX64" fmla="*/ 650769 w 1508539"/>
              <a:gd name="connsiteY64" fmla="*/ 4690749 h 6858000"/>
              <a:gd name="connsiteX65" fmla="*/ 646249 w 1508539"/>
              <a:gd name="connsiteY65" fmla="*/ 4584173 h 6858000"/>
              <a:gd name="connsiteX66" fmla="*/ 641332 w 1508539"/>
              <a:gd name="connsiteY66" fmla="*/ 4444346 h 6858000"/>
              <a:gd name="connsiteX67" fmla="*/ 637897 w 1508539"/>
              <a:gd name="connsiteY67" fmla="*/ 4375228 h 6858000"/>
              <a:gd name="connsiteX68" fmla="*/ 618550 w 1508539"/>
              <a:gd name="connsiteY68" fmla="*/ 4214165 h 6858000"/>
              <a:gd name="connsiteX69" fmla="*/ 622623 w 1508539"/>
              <a:gd name="connsiteY69" fmla="*/ 4090296 h 6858000"/>
              <a:gd name="connsiteX70" fmla="*/ 607879 w 1508539"/>
              <a:gd name="connsiteY70" fmla="*/ 4033999 h 6858000"/>
              <a:gd name="connsiteX71" fmla="*/ 609028 w 1508539"/>
              <a:gd name="connsiteY71" fmla="*/ 4031933 h 6858000"/>
              <a:gd name="connsiteX72" fmla="*/ 607604 w 1508539"/>
              <a:gd name="connsiteY72" fmla="*/ 4013953 h 6858000"/>
              <a:gd name="connsiteX73" fmla="*/ 593899 w 1508539"/>
              <a:gd name="connsiteY73" fmla="*/ 3974753 h 6858000"/>
              <a:gd name="connsiteX74" fmla="*/ 595497 w 1508539"/>
              <a:gd name="connsiteY74" fmla="*/ 3969950 h 6858000"/>
              <a:gd name="connsiteX75" fmla="*/ 588919 w 1508539"/>
              <a:gd name="connsiteY75" fmla="*/ 3933779 h 6858000"/>
              <a:gd name="connsiteX76" fmla="*/ 590250 w 1508539"/>
              <a:gd name="connsiteY76" fmla="*/ 3933093 h 6858000"/>
              <a:gd name="connsiteX77" fmla="*/ 594604 w 1508539"/>
              <a:gd name="connsiteY77" fmla="*/ 3922082 h 6858000"/>
              <a:gd name="connsiteX78" fmla="*/ 599682 w 1508539"/>
              <a:gd name="connsiteY78" fmla="*/ 3901461 h 6858000"/>
              <a:gd name="connsiteX79" fmla="*/ 622276 w 1508539"/>
              <a:gd name="connsiteY79" fmla="*/ 3813873 h 6858000"/>
              <a:gd name="connsiteX80" fmla="*/ 621701 w 1508539"/>
              <a:gd name="connsiteY80" fmla="*/ 3806161 h 6858000"/>
              <a:gd name="connsiteX81" fmla="*/ 622008 w 1508539"/>
              <a:gd name="connsiteY81" fmla="*/ 3805957 h 6858000"/>
              <a:gd name="connsiteX82" fmla="*/ 622035 w 1508539"/>
              <a:gd name="connsiteY82" fmla="*/ 3797724 h 6858000"/>
              <a:gd name="connsiteX83" fmla="*/ 620650 w 1508539"/>
              <a:gd name="connsiteY83" fmla="*/ 3792098 h 6858000"/>
              <a:gd name="connsiteX84" fmla="*/ 619534 w 1508539"/>
              <a:gd name="connsiteY84" fmla="*/ 3777135 h 6858000"/>
              <a:gd name="connsiteX85" fmla="*/ 621267 w 1508539"/>
              <a:gd name="connsiteY85" fmla="*/ 3771656 h 6858000"/>
              <a:gd name="connsiteX86" fmla="*/ 625010 w 1508539"/>
              <a:gd name="connsiteY86" fmla="*/ 3769007 h 6858000"/>
              <a:gd name="connsiteX87" fmla="*/ 624476 w 1508539"/>
              <a:gd name="connsiteY87" fmla="*/ 3767709 h 6858000"/>
              <a:gd name="connsiteX88" fmla="*/ 633172 w 1508539"/>
              <a:gd name="connsiteY88" fmla="*/ 3738082 h 6858000"/>
              <a:gd name="connsiteX89" fmla="*/ 640518 w 1508539"/>
              <a:gd name="connsiteY89" fmla="*/ 3673397 h 6858000"/>
              <a:gd name="connsiteX90" fmla="*/ 639814 w 1508539"/>
              <a:gd name="connsiteY90" fmla="*/ 3637109 h 6858000"/>
              <a:gd name="connsiteX91" fmla="*/ 643257 w 1508539"/>
              <a:gd name="connsiteY91" fmla="*/ 3536883 h 6858000"/>
              <a:gd name="connsiteX92" fmla="*/ 650795 w 1508539"/>
              <a:gd name="connsiteY92" fmla="*/ 3435652 h 6858000"/>
              <a:gd name="connsiteX93" fmla="*/ 652466 w 1508539"/>
              <a:gd name="connsiteY93" fmla="*/ 3307769 h 6858000"/>
              <a:gd name="connsiteX94" fmla="*/ 670029 w 1508539"/>
              <a:gd name="connsiteY94" fmla="*/ 3250522 h 6858000"/>
              <a:gd name="connsiteX95" fmla="*/ 670454 w 1508539"/>
              <a:gd name="connsiteY95" fmla="*/ 3229163 h 6858000"/>
              <a:gd name="connsiteX96" fmla="*/ 672277 w 1508539"/>
              <a:gd name="connsiteY96" fmla="*/ 3217217 h 6858000"/>
              <a:gd name="connsiteX97" fmla="*/ 659112 w 1508539"/>
              <a:gd name="connsiteY97" fmla="*/ 3183755 h 6858000"/>
              <a:gd name="connsiteX98" fmla="*/ 659613 w 1508539"/>
              <a:gd name="connsiteY98" fmla="*/ 3178642 h 6858000"/>
              <a:gd name="connsiteX99" fmla="*/ 647213 w 1508539"/>
              <a:gd name="connsiteY99" fmla="*/ 3158586 h 6858000"/>
              <a:gd name="connsiteX100" fmla="*/ 632398 w 1508539"/>
              <a:gd name="connsiteY100" fmla="*/ 3129034 h 6858000"/>
              <a:gd name="connsiteX101" fmla="*/ 633063 w 1508539"/>
              <a:gd name="connsiteY101" fmla="*/ 3126682 h 6858000"/>
              <a:gd name="connsiteX102" fmla="*/ 623931 w 1508539"/>
              <a:gd name="connsiteY102" fmla="*/ 3114519 h 6858000"/>
              <a:gd name="connsiteX103" fmla="*/ 610540 w 1508539"/>
              <a:gd name="connsiteY103" fmla="*/ 3106272 h 6858000"/>
              <a:gd name="connsiteX104" fmla="*/ 583270 w 1508539"/>
              <a:gd name="connsiteY104" fmla="*/ 2958185 h 6858000"/>
              <a:gd name="connsiteX105" fmla="*/ 525884 w 1508539"/>
              <a:gd name="connsiteY105" fmla="*/ 2762989 h 6858000"/>
              <a:gd name="connsiteX106" fmla="*/ 474802 w 1508539"/>
              <a:gd name="connsiteY106" fmla="*/ 2554718 h 6858000"/>
              <a:gd name="connsiteX107" fmla="*/ 454896 w 1508539"/>
              <a:gd name="connsiteY107" fmla="*/ 2485734 h 6858000"/>
              <a:gd name="connsiteX108" fmla="*/ 445619 w 1508539"/>
              <a:gd name="connsiteY108" fmla="*/ 2447068 h 6858000"/>
              <a:gd name="connsiteX109" fmla="*/ 432580 w 1508539"/>
              <a:gd name="connsiteY109" fmla="*/ 2425819 h 6858000"/>
              <a:gd name="connsiteX110" fmla="*/ 438579 w 1508539"/>
              <a:gd name="connsiteY110" fmla="*/ 2402874 h 6858000"/>
              <a:gd name="connsiteX111" fmla="*/ 441191 w 1508539"/>
              <a:gd name="connsiteY111" fmla="*/ 2381443 h 6858000"/>
              <a:gd name="connsiteX112" fmla="*/ 417520 w 1508539"/>
              <a:gd name="connsiteY112" fmla="*/ 2261920 h 6858000"/>
              <a:gd name="connsiteX113" fmla="*/ 407407 w 1508539"/>
              <a:gd name="connsiteY113" fmla="*/ 2195378 h 6858000"/>
              <a:gd name="connsiteX114" fmla="*/ 391624 w 1508539"/>
              <a:gd name="connsiteY114" fmla="*/ 2155135 h 6858000"/>
              <a:gd name="connsiteX115" fmla="*/ 389082 w 1508539"/>
              <a:gd name="connsiteY115" fmla="*/ 2118008 h 6858000"/>
              <a:gd name="connsiteX116" fmla="*/ 390075 w 1508539"/>
              <a:gd name="connsiteY116" fmla="*/ 2050531 h 6858000"/>
              <a:gd name="connsiteX117" fmla="*/ 381881 w 1508539"/>
              <a:gd name="connsiteY117" fmla="*/ 1963269 h 6858000"/>
              <a:gd name="connsiteX118" fmla="*/ 363059 w 1508539"/>
              <a:gd name="connsiteY118" fmla="*/ 1906352 h 6858000"/>
              <a:gd name="connsiteX119" fmla="*/ 339616 w 1508539"/>
              <a:gd name="connsiteY119" fmla="*/ 1861531 h 6858000"/>
              <a:gd name="connsiteX120" fmla="*/ 293415 w 1508539"/>
              <a:gd name="connsiteY120" fmla="*/ 1732919 h 6858000"/>
              <a:gd name="connsiteX121" fmla="*/ 265726 w 1508539"/>
              <a:gd name="connsiteY121" fmla="*/ 1663540 h 6858000"/>
              <a:gd name="connsiteX122" fmla="*/ 264852 w 1508539"/>
              <a:gd name="connsiteY122" fmla="*/ 1615777 h 6858000"/>
              <a:gd name="connsiteX123" fmla="*/ 245647 w 1508539"/>
              <a:gd name="connsiteY123" fmla="*/ 1563678 h 6858000"/>
              <a:gd name="connsiteX124" fmla="*/ 258727 w 1508539"/>
              <a:gd name="connsiteY124" fmla="*/ 1519474 h 6858000"/>
              <a:gd name="connsiteX125" fmla="*/ 251469 w 1508539"/>
              <a:gd name="connsiteY125" fmla="*/ 1477995 h 6858000"/>
              <a:gd name="connsiteX126" fmla="*/ 237554 w 1508539"/>
              <a:gd name="connsiteY126" fmla="*/ 1373769 h 6858000"/>
              <a:gd name="connsiteX127" fmla="*/ 245861 w 1508539"/>
              <a:gd name="connsiteY127" fmla="*/ 1307086 h 6858000"/>
              <a:gd name="connsiteX128" fmla="*/ 247049 w 1508539"/>
              <a:gd name="connsiteY128" fmla="*/ 1189033 h 6858000"/>
              <a:gd name="connsiteX129" fmla="*/ 251734 w 1508539"/>
              <a:gd name="connsiteY129" fmla="*/ 1168288 h 6858000"/>
              <a:gd name="connsiteX130" fmla="*/ 244016 w 1508539"/>
              <a:gd name="connsiteY130" fmla="*/ 1142577 h 6858000"/>
              <a:gd name="connsiteX131" fmla="*/ 233322 w 1508539"/>
              <a:gd name="connsiteY131" fmla="*/ 1088484 h 6858000"/>
              <a:gd name="connsiteX132" fmla="*/ 222058 w 1508539"/>
              <a:gd name="connsiteY132" fmla="*/ 1016103 h 6858000"/>
              <a:gd name="connsiteX133" fmla="*/ 223514 w 1508539"/>
              <a:gd name="connsiteY133" fmla="*/ 932283 h 6858000"/>
              <a:gd name="connsiteX134" fmla="*/ 225750 w 1508539"/>
              <a:gd name="connsiteY134" fmla="*/ 915925 h 6858000"/>
              <a:gd name="connsiteX135" fmla="*/ 218379 w 1508539"/>
              <a:gd name="connsiteY135" fmla="*/ 896999 h 6858000"/>
              <a:gd name="connsiteX136" fmla="*/ 187787 w 1508539"/>
              <a:gd name="connsiteY136" fmla="*/ 821517 h 6858000"/>
              <a:gd name="connsiteX137" fmla="*/ 166737 w 1508539"/>
              <a:gd name="connsiteY137" fmla="*/ 751353 h 6858000"/>
              <a:gd name="connsiteX138" fmla="*/ 166295 w 1508539"/>
              <a:gd name="connsiteY138" fmla="*/ 721230 h 6858000"/>
              <a:gd name="connsiteX139" fmla="*/ 151966 w 1508539"/>
              <a:gd name="connsiteY139" fmla="*/ 681659 h 6858000"/>
              <a:gd name="connsiteX140" fmla="*/ 137385 w 1508539"/>
              <a:gd name="connsiteY140" fmla="*/ 635218 h 6858000"/>
              <a:gd name="connsiteX141" fmla="*/ 142396 w 1508539"/>
              <a:gd name="connsiteY141" fmla="*/ 613763 h 6858000"/>
              <a:gd name="connsiteX142" fmla="*/ 128338 w 1508539"/>
              <a:gd name="connsiteY142" fmla="*/ 598582 h 6858000"/>
              <a:gd name="connsiteX143" fmla="*/ 128019 w 1508539"/>
              <a:gd name="connsiteY143" fmla="*/ 576846 h 6858000"/>
              <a:gd name="connsiteX144" fmla="*/ 107645 w 1508539"/>
              <a:gd name="connsiteY144" fmla="*/ 530055 h 6858000"/>
              <a:gd name="connsiteX145" fmla="*/ 106893 w 1508539"/>
              <a:gd name="connsiteY145" fmla="*/ 465389 h 6858000"/>
              <a:gd name="connsiteX146" fmla="*/ 89816 w 1508539"/>
              <a:gd name="connsiteY146" fmla="*/ 424699 h 6858000"/>
              <a:gd name="connsiteX147" fmla="*/ 90191 w 1508539"/>
              <a:gd name="connsiteY147" fmla="*/ 404917 h 6858000"/>
              <a:gd name="connsiteX148" fmla="*/ 70148 w 1508539"/>
              <a:gd name="connsiteY148" fmla="*/ 367211 h 6858000"/>
              <a:gd name="connsiteX149" fmla="*/ 36452 w 1508539"/>
              <a:gd name="connsiteY149" fmla="*/ 268519 h 6858000"/>
              <a:gd name="connsiteX150" fmla="*/ 23935 w 1508539"/>
              <a:gd name="connsiteY150" fmla="*/ 160886 h 6858000"/>
              <a:gd name="connsiteX151" fmla="*/ 19312 w 1508539"/>
              <a:gd name="connsiteY151" fmla="*/ 47336 h 6858000"/>
              <a:gd name="connsiteX152" fmla="*/ 0 w 1508539"/>
              <a:gd name="connsiteY15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46936 w 1508539"/>
              <a:gd name="connsiteY60" fmla="*/ 4821170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3397 w 1508539"/>
              <a:gd name="connsiteY25" fmla="*/ 6372381 h 6858000"/>
              <a:gd name="connsiteX26" fmla="*/ 240591 w 1508539"/>
              <a:gd name="connsiteY26" fmla="*/ 6367510 h 6858000"/>
              <a:gd name="connsiteX27" fmla="*/ 244471 w 1508539"/>
              <a:gd name="connsiteY27" fmla="*/ 6349778 h 6858000"/>
              <a:gd name="connsiteX28" fmla="*/ 246136 w 1508539"/>
              <a:gd name="connsiteY28" fmla="*/ 6348250 h 6858000"/>
              <a:gd name="connsiteX29" fmla="*/ 262170 w 1508539"/>
              <a:gd name="connsiteY29" fmla="*/ 6281972 h 6858000"/>
              <a:gd name="connsiteX30" fmla="*/ 272933 w 1508539"/>
              <a:gd name="connsiteY30" fmla="*/ 6211940 h 6858000"/>
              <a:gd name="connsiteX31" fmla="*/ 314428 w 1508539"/>
              <a:gd name="connsiteY31" fmla="*/ 6113913 h 6858000"/>
              <a:gd name="connsiteX32" fmla="*/ 318721 w 1508539"/>
              <a:gd name="connsiteY32" fmla="*/ 6028119 h 6858000"/>
              <a:gd name="connsiteX33" fmla="*/ 345501 w 1508539"/>
              <a:gd name="connsiteY33" fmla="*/ 5934687 h 6858000"/>
              <a:gd name="connsiteX34" fmla="*/ 379513 w 1508539"/>
              <a:gd name="connsiteY34" fmla="*/ 5765594 h 6858000"/>
              <a:gd name="connsiteX35" fmla="*/ 411349 w 1508539"/>
              <a:gd name="connsiteY35" fmla="*/ 5693685 h 6858000"/>
              <a:gd name="connsiteX36" fmla="*/ 431404 w 1508539"/>
              <a:gd name="connsiteY36" fmla="*/ 5665173 h 6858000"/>
              <a:gd name="connsiteX37" fmla="*/ 465121 w 1508539"/>
              <a:gd name="connsiteY37" fmla="*/ 5563435 h 6858000"/>
              <a:gd name="connsiteX38" fmla="*/ 494626 w 1508539"/>
              <a:gd name="connsiteY38" fmla="*/ 5476393 h 6858000"/>
              <a:gd name="connsiteX39" fmla="*/ 525819 w 1508539"/>
              <a:gd name="connsiteY39" fmla="*/ 5396260 h 6858000"/>
              <a:gd name="connsiteX40" fmla="*/ 541800 w 1508539"/>
              <a:gd name="connsiteY40" fmla="*/ 5330009 h 6858000"/>
              <a:gd name="connsiteX41" fmla="*/ 575293 w 1508539"/>
              <a:gd name="connsiteY41" fmla="*/ 5273739 h 6858000"/>
              <a:gd name="connsiteX42" fmla="*/ 584892 w 1508539"/>
              <a:gd name="connsiteY42" fmla="*/ 5241779 h 6858000"/>
              <a:gd name="connsiteX43" fmla="*/ 596118 w 1508539"/>
              <a:gd name="connsiteY43" fmla="*/ 5225268 h 6858000"/>
              <a:gd name="connsiteX44" fmla="*/ 597138 w 1508539"/>
              <a:gd name="connsiteY44" fmla="*/ 5217684 h 6858000"/>
              <a:gd name="connsiteX45" fmla="*/ 604479 w 1508539"/>
              <a:gd name="connsiteY45" fmla="*/ 5193377 h 6858000"/>
              <a:gd name="connsiteX46" fmla="*/ 607782 w 1508539"/>
              <a:gd name="connsiteY46" fmla="*/ 5179288 h 6858000"/>
              <a:gd name="connsiteX47" fmla="*/ 608766 w 1508539"/>
              <a:gd name="connsiteY47" fmla="*/ 5173621 h 6858000"/>
              <a:gd name="connsiteX48" fmla="*/ 604400 w 1508539"/>
              <a:gd name="connsiteY48" fmla="*/ 5159961 h 6858000"/>
              <a:gd name="connsiteX49" fmla="*/ 611077 w 1508539"/>
              <a:gd name="connsiteY49" fmla="*/ 5144295 h 6858000"/>
              <a:gd name="connsiteX50" fmla="*/ 608010 w 1508539"/>
              <a:gd name="connsiteY50" fmla="*/ 5125185 h 6858000"/>
              <a:gd name="connsiteX51" fmla="*/ 614840 w 1508539"/>
              <a:gd name="connsiteY51" fmla="*/ 5121884 h 6858000"/>
              <a:gd name="connsiteX52" fmla="*/ 621876 w 1508539"/>
              <a:gd name="connsiteY52" fmla="*/ 5067850 h 6858000"/>
              <a:gd name="connsiteX53" fmla="*/ 624607 w 1508539"/>
              <a:gd name="connsiteY53" fmla="*/ 5060861 h 6858000"/>
              <a:gd name="connsiteX54" fmla="*/ 621311 w 1508539"/>
              <a:gd name="connsiteY54" fmla="*/ 5034192 h 6858000"/>
              <a:gd name="connsiteX55" fmla="*/ 622865 w 1508539"/>
              <a:gd name="connsiteY55" fmla="*/ 4993030 h 6858000"/>
              <a:gd name="connsiteX56" fmla="*/ 629774 w 1508539"/>
              <a:gd name="connsiteY56" fmla="*/ 4946844 h 6858000"/>
              <a:gd name="connsiteX57" fmla="*/ 625630 w 1508539"/>
              <a:gd name="connsiteY57" fmla="*/ 4932692 h 6858000"/>
              <a:gd name="connsiteX58" fmla="*/ 641033 w 1508539"/>
              <a:gd name="connsiteY58" fmla="*/ 4858827 h 6858000"/>
              <a:gd name="connsiteX59" fmla="*/ 646936 w 1508539"/>
              <a:gd name="connsiteY59" fmla="*/ 4821170 h 6858000"/>
              <a:gd name="connsiteX60" fmla="*/ 651669 w 1508539"/>
              <a:gd name="connsiteY60" fmla="*/ 4780965 h 6858000"/>
              <a:gd name="connsiteX61" fmla="*/ 652962 w 1508539"/>
              <a:gd name="connsiteY61" fmla="*/ 4750867 h 6858000"/>
              <a:gd name="connsiteX62" fmla="*/ 650769 w 1508539"/>
              <a:gd name="connsiteY62" fmla="*/ 4690749 h 6858000"/>
              <a:gd name="connsiteX63" fmla="*/ 646249 w 1508539"/>
              <a:gd name="connsiteY63" fmla="*/ 4584173 h 6858000"/>
              <a:gd name="connsiteX64" fmla="*/ 641332 w 1508539"/>
              <a:gd name="connsiteY64" fmla="*/ 4444346 h 6858000"/>
              <a:gd name="connsiteX65" fmla="*/ 637897 w 1508539"/>
              <a:gd name="connsiteY65" fmla="*/ 4375228 h 6858000"/>
              <a:gd name="connsiteX66" fmla="*/ 618550 w 1508539"/>
              <a:gd name="connsiteY66" fmla="*/ 4214165 h 6858000"/>
              <a:gd name="connsiteX67" fmla="*/ 622623 w 1508539"/>
              <a:gd name="connsiteY67" fmla="*/ 4090296 h 6858000"/>
              <a:gd name="connsiteX68" fmla="*/ 607879 w 1508539"/>
              <a:gd name="connsiteY68" fmla="*/ 4033999 h 6858000"/>
              <a:gd name="connsiteX69" fmla="*/ 609028 w 1508539"/>
              <a:gd name="connsiteY69" fmla="*/ 4031933 h 6858000"/>
              <a:gd name="connsiteX70" fmla="*/ 607604 w 1508539"/>
              <a:gd name="connsiteY70" fmla="*/ 4013953 h 6858000"/>
              <a:gd name="connsiteX71" fmla="*/ 593899 w 1508539"/>
              <a:gd name="connsiteY71" fmla="*/ 3974753 h 6858000"/>
              <a:gd name="connsiteX72" fmla="*/ 595497 w 1508539"/>
              <a:gd name="connsiteY72" fmla="*/ 3969950 h 6858000"/>
              <a:gd name="connsiteX73" fmla="*/ 588919 w 1508539"/>
              <a:gd name="connsiteY73" fmla="*/ 3933779 h 6858000"/>
              <a:gd name="connsiteX74" fmla="*/ 590250 w 1508539"/>
              <a:gd name="connsiteY74" fmla="*/ 3933093 h 6858000"/>
              <a:gd name="connsiteX75" fmla="*/ 594604 w 1508539"/>
              <a:gd name="connsiteY75" fmla="*/ 3922082 h 6858000"/>
              <a:gd name="connsiteX76" fmla="*/ 599682 w 1508539"/>
              <a:gd name="connsiteY76" fmla="*/ 3901461 h 6858000"/>
              <a:gd name="connsiteX77" fmla="*/ 622276 w 1508539"/>
              <a:gd name="connsiteY77" fmla="*/ 3813873 h 6858000"/>
              <a:gd name="connsiteX78" fmla="*/ 621701 w 1508539"/>
              <a:gd name="connsiteY78" fmla="*/ 3806161 h 6858000"/>
              <a:gd name="connsiteX79" fmla="*/ 622008 w 1508539"/>
              <a:gd name="connsiteY79" fmla="*/ 3805957 h 6858000"/>
              <a:gd name="connsiteX80" fmla="*/ 622035 w 1508539"/>
              <a:gd name="connsiteY80" fmla="*/ 3797724 h 6858000"/>
              <a:gd name="connsiteX81" fmla="*/ 620650 w 1508539"/>
              <a:gd name="connsiteY81" fmla="*/ 3792098 h 6858000"/>
              <a:gd name="connsiteX82" fmla="*/ 619534 w 1508539"/>
              <a:gd name="connsiteY82" fmla="*/ 3777135 h 6858000"/>
              <a:gd name="connsiteX83" fmla="*/ 621267 w 1508539"/>
              <a:gd name="connsiteY83" fmla="*/ 3771656 h 6858000"/>
              <a:gd name="connsiteX84" fmla="*/ 625010 w 1508539"/>
              <a:gd name="connsiteY84" fmla="*/ 3769007 h 6858000"/>
              <a:gd name="connsiteX85" fmla="*/ 624476 w 1508539"/>
              <a:gd name="connsiteY85" fmla="*/ 3767709 h 6858000"/>
              <a:gd name="connsiteX86" fmla="*/ 633172 w 1508539"/>
              <a:gd name="connsiteY86" fmla="*/ 3738082 h 6858000"/>
              <a:gd name="connsiteX87" fmla="*/ 640518 w 1508539"/>
              <a:gd name="connsiteY87" fmla="*/ 3673397 h 6858000"/>
              <a:gd name="connsiteX88" fmla="*/ 639814 w 1508539"/>
              <a:gd name="connsiteY88" fmla="*/ 3637109 h 6858000"/>
              <a:gd name="connsiteX89" fmla="*/ 643257 w 1508539"/>
              <a:gd name="connsiteY89" fmla="*/ 3536883 h 6858000"/>
              <a:gd name="connsiteX90" fmla="*/ 650795 w 1508539"/>
              <a:gd name="connsiteY90" fmla="*/ 3435652 h 6858000"/>
              <a:gd name="connsiteX91" fmla="*/ 652466 w 1508539"/>
              <a:gd name="connsiteY91" fmla="*/ 3307769 h 6858000"/>
              <a:gd name="connsiteX92" fmla="*/ 670029 w 1508539"/>
              <a:gd name="connsiteY92" fmla="*/ 3250522 h 6858000"/>
              <a:gd name="connsiteX93" fmla="*/ 670454 w 1508539"/>
              <a:gd name="connsiteY93" fmla="*/ 3229163 h 6858000"/>
              <a:gd name="connsiteX94" fmla="*/ 672277 w 1508539"/>
              <a:gd name="connsiteY94" fmla="*/ 3217217 h 6858000"/>
              <a:gd name="connsiteX95" fmla="*/ 659112 w 1508539"/>
              <a:gd name="connsiteY95" fmla="*/ 3183755 h 6858000"/>
              <a:gd name="connsiteX96" fmla="*/ 659613 w 1508539"/>
              <a:gd name="connsiteY96" fmla="*/ 3178642 h 6858000"/>
              <a:gd name="connsiteX97" fmla="*/ 647213 w 1508539"/>
              <a:gd name="connsiteY97" fmla="*/ 3158586 h 6858000"/>
              <a:gd name="connsiteX98" fmla="*/ 632398 w 1508539"/>
              <a:gd name="connsiteY98" fmla="*/ 3129034 h 6858000"/>
              <a:gd name="connsiteX99" fmla="*/ 633063 w 1508539"/>
              <a:gd name="connsiteY99" fmla="*/ 3126682 h 6858000"/>
              <a:gd name="connsiteX100" fmla="*/ 623931 w 1508539"/>
              <a:gd name="connsiteY100" fmla="*/ 3114519 h 6858000"/>
              <a:gd name="connsiteX101" fmla="*/ 610540 w 1508539"/>
              <a:gd name="connsiteY101" fmla="*/ 3106272 h 6858000"/>
              <a:gd name="connsiteX102" fmla="*/ 583270 w 1508539"/>
              <a:gd name="connsiteY102" fmla="*/ 2958185 h 6858000"/>
              <a:gd name="connsiteX103" fmla="*/ 525884 w 1508539"/>
              <a:gd name="connsiteY103" fmla="*/ 2762989 h 6858000"/>
              <a:gd name="connsiteX104" fmla="*/ 474802 w 1508539"/>
              <a:gd name="connsiteY104" fmla="*/ 2554718 h 6858000"/>
              <a:gd name="connsiteX105" fmla="*/ 454896 w 1508539"/>
              <a:gd name="connsiteY105" fmla="*/ 2485734 h 6858000"/>
              <a:gd name="connsiteX106" fmla="*/ 445619 w 1508539"/>
              <a:gd name="connsiteY106" fmla="*/ 2447068 h 6858000"/>
              <a:gd name="connsiteX107" fmla="*/ 432580 w 1508539"/>
              <a:gd name="connsiteY107" fmla="*/ 2425819 h 6858000"/>
              <a:gd name="connsiteX108" fmla="*/ 438579 w 1508539"/>
              <a:gd name="connsiteY108" fmla="*/ 2402874 h 6858000"/>
              <a:gd name="connsiteX109" fmla="*/ 441191 w 1508539"/>
              <a:gd name="connsiteY109" fmla="*/ 2381443 h 6858000"/>
              <a:gd name="connsiteX110" fmla="*/ 417520 w 1508539"/>
              <a:gd name="connsiteY110" fmla="*/ 2261920 h 6858000"/>
              <a:gd name="connsiteX111" fmla="*/ 407407 w 1508539"/>
              <a:gd name="connsiteY111" fmla="*/ 2195378 h 6858000"/>
              <a:gd name="connsiteX112" fmla="*/ 391624 w 1508539"/>
              <a:gd name="connsiteY112" fmla="*/ 2155135 h 6858000"/>
              <a:gd name="connsiteX113" fmla="*/ 389082 w 1508539"/>
              <a:gd name="connsiteY113" fmla="*/ 2118008 h 6858000"/>
              <a:gd name="connsiteX114" fmla="*/ 390075 w 1508539"/>
              <a:gd name="connsiteY114" fmla="*/ 2050531 h 6858000"/>
              <a:gd name="connsiteX115" fmla="*/ 381881 w 1508539"/>
              <a:gd name="connsiteY115" fmla="*/ 1963269 h 6858000"/>
              <a:gd name="connsiteX116" fmla="*/ 363059 w 1508539"/>
              <a:gd name="connsiteY116" fmla="*/ 1906352 h 6858000"/>
              <a:gd name="connsiteX117" fmla="*/ 339616 w 1508539"/>
              <a:gd name="connsiteY117" fmla="*/ 1861531 h 6858000"/>
              <a:gd name="connsiteX118" fmla="*/ 293415 w 1508539"/>
              <a:gd name="connsiteY118" fmla="*/ 1732919 h 6858000"/>
              <a:gd name="connsiteX119" fmla="*/ 265726 w 1508539"/>
              <a:gd name="connsiteY119" fmla="*/ 1663540 h 6858000"/>
              <a:gd name="connsiteX120" fmla="*/ 264852 w 1508539"/>
              <a:gd name="connsiteY120" fmla="*/ 1615777 h 6858000"/>
              <a:gd name="connsiteX121" fmla="*/ 245647 w 1508539"/>
              <a:gd name="connsiteY121" fmla="*/ 1563678 h 6858000"/>
              <a:gd name="connsiteX122" fmla="*/ 258727 w 1508539"/>
              <a:gd name="connsiteY122" fmla="*/ 1519474 h 6858000"/>
              <a:gd name="connsiteX123" fmla="*/ 251469 w 1508539"/>
              <a:gd name="connsiteY123" fmla="*/ 1477995 h 6858000"/>
              <a:gd name="connsiteX124" fmla="*/ 237554 w 1508539"/>
              <a:gd name="connsiteY124" fmla="*/ 1373769 h 6858000"/>
              <a:gd name="connsiteX125" fmla="*/ 245861 w 1508539"/>
              <a:gd name="connsiteY125" fmla="*/ 1307086 h 6858000"/>
              <a:gd name="connsiteX126" fmla="*/ 247049 w 1508539"/>
              <a:gd name="connsiteY126" fmla="*/ 1189033 h 6858000"/>
              <a:gd name="connsiteX127" fmla="*/ 251734 w 1508539"/>
              <a:gd name="connsiteY127" fmla="*/ 1168288 h 6858000"/>
              <a:gd name="connsiteX128" fmla="*/ 244016 w 1508539"/>
              <a:gd name="connsiteY128" fmla="*/ 1142577 h 6858000"/>
              <a:gd name="connsiteX129" fmla="*/ 233322 w 1508539"/>
              <a:gd name="connsiteY129" fmla="*/ 1088484 h 6858000"/>
              <a:gd name="connsiteX130" fmla="*/ 222058 w 1508539"/>
              <a:gd name="connsiteY130" fmla="*/ 1016103 h 6858000"/>
              <a:gd name="connsiteX131" fmla="*/ 223514 w 1508539"/>
              <a:gd name="connsiteY131" fmla="*/ 932283 h 6858000"/>
              <a:gd name="connsiteX132" fmla="*/ 225750 w 1508539"/>
              <a:gd name="connsiteY132" fmla="*/ 915925 h 6858000"/>
              <a:gd name="connsiteX133" fmla="*/ 218379 w 1508539"/>
              <a:gd name="connsiteY133" fmla="*/ 896999 h 6858000"/>
              <a:gd name="connsiteX134" fmla="*/ 187787 w 1508539"/>
              <a:gd name="connsiteY134" fmla="*/ 821517 h 6858000"/>
              <a:gd name="connsiteX135" fmla="*/ 166737 w 1508539"/>
              <a:gd name="connsiteY135" fmla="*/ 751353 h 6858000"/>
              <a:gd name="connsiteX136" fmla="*/ 166295 w 1508539"/>
              <a:gd name="connsiteY136" fmla="*/ 721230 h 6858000"/>
              <a:gd name="connsiteX137" fmla="*/ 151966 w 1508539"/>
              <a:gd name="connsiteY137" fmla="*/ 681659 h 6858000"/>
              <a:gd name="connsiteX138" fmla="*/ 137385 w 1508539"/>
              <a:gd name="connsiteY138" fmla="*/ 635218 h 6858000"/>
              <a:gd name="connsiteX139" fmla="*/ 142396 w 1508539"/>
              <a:gd name="connsiteY139" fmla="*/ 613763 h 6858000"/>
              <a:gd name="connsiteX140" fmla="*/ 128338 w 1508539"/>
              <a:gd name="connsiteY140" fmla="*/ 598582 h 6858000"/>
              <a:gd name="connsiteX141" fmla="*/ 128019 w 1508539"/>
              <a:gd name="connsiteY141" fmla="*/ 576846 h 6858000"/>
              <a:gd name="connsiteX142" fmla="*/ 107645 w 1508539"/>
              <a:gd name="connsiteY142" fmla="*/ 530055 h 6858000"/>
              <a:gd name="connsiteX143" fmla="*/ 106893 w 1508539"/>
              <a:gd name="connsiteY143" fmla="*/ 465389 h 6858000"/>
              <a:gd name="connsiteX144" fmla="*/ 89816 w 1508539"/>
              <a:gd name="connsiteY144" fmla="*/ 424699 h 6858000"/>
              <a:gd name="connsiteX145" fmla="*/ 90191 w 1508539"/>
              <a:gd name="connsiteY145" fmla="*/ 404917 h 6858000"/>
              <a:gd name="connsiteX146" fmla="*/ 70148 w 1508539"/>
              <a:gd name="connsiteY146" fmla="*/ 367211 h 6858000"/>
              <a:gd name="connsiteX147" fmla="*/ 36452 w 1508539"/>
              <a:gd name="connsiteY147" fmla="*/ 268519 h 6858000"/>
              <a:gd name="connsiteX148" fmla="*/ 23935 w 1508539"/>
              <a:gd name="connsiteY148" fmla="*/ 160886 h 6858000"/>
              <a:gd name="connsiteX149" fmla="*/ 19312 w 1508539"/>
              <a:gd name="connsiteY149" fmla="*/ 47336 h 6858000"/>
              <a:gd name="connsiteX150" fmla="*/ 0 w 1508539"/>
              <a:gd name="connsiteY15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139560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69364 w 1508539"/>
              <a:gd name="connsiteY4" fmla="*/ 6809549 h 6858000"/>
              <a:gd name="connsiteX5" fmla="*/ 101575 w 1508539"/>
              <a:gd name="connsiteY5" fmla="*/ 6715115 h 6858000"/>
              <a:gd name="connsiteX6" fmla="*/ 111426 w 1508539"/>
              <a:gd name="connsiteY6" fmla="*/ 6680170 h 6858000"/>
              <a:gd name="connsiteX7" fmla="*/ 136976 w 1508539"/>
              <a:gd name="connsiteY7" fmla="*/ 6621207 h 6858000"/>
              <a:gd name="connsiteX8" fmla="*/ 153633 w 1508539"/>
              <a:gd name="connsiteY8" fmla="*/ 6596265 h 6858000"/>
              <a:gd name="connsiteX9" fmla="*/ 153512 w 1508539"/>
              <a:gd name="connsiteY9" fmla="*/ 6594818 h 6858000"/>
              <a:gd name="connsiteX10" fmla="*/ 157757 w 1508539"/>
              <a:gd name="connsiteY10" fmla="*/ 6593735 h 6858000"/>
              <a:gd name="connsiteX11" fmla="*/ 160954 w 1508539"/>
              <a:gd name="connsiteY11" fmla="*/ 6589172 h 6858000"/>
              <a:gd name="connsiteX12" fmla="*/ 164248 w 1508539"/>
              <a:gd name="connsiteY12" fmla="*/ 6574442 h 6858000"/>
              <a:gd name="connsiteX13" fmla="*/ 164588 w 1508539"/>
              <a:gd name="connsiteY13" fmla="*/ 6568530 h 6858000"/>
              <a:gd name="connsiteX14" fmla="*/ 166997 w 1508539"/>
              <a:gd name="connsiteY14" fmla="*/ 6560674 h 6858000"/>
              <a:gd name="connsiteX15" fmla="*/ 167342 w 1508539"/>
              <a:gd name="connsiteY15" fmla="*/ 6560598 h 6858000"/>
              <a:gd name="connsiteX16" fmla="*/ 169039 w 1508539"/>
              <a:gd name="connsiteY16" fmla="*/ 6553006 h 6858000"/>
              <a:gd name="connsiteX17" fmla="*/ 173735 w 1508539"/>
              <a:gd name="connsiteY17" fmla="*/ 6514360 h 6858000"/>
              <a:gd name="connsiteX18" fmla="*/ 215389 w 1508539"/>
              <a:gd name="connsiteY18" fmla="*/ 6478062 h 6858000"/>
              <a:gd name="connsiteX19" fmla="*/ 226078 w 1508539"/>
              <a:gd name="connsiteY19" fmla="*/ 6460325 h 6858000"/>
              <a:gd name="connsiteX20" fmla="*/ 233311 w 1508539"/>
              <a:gd name="connsiteY20" fmla="*/ 6451488 h 6858000"/>
              <a:gd name="connsiteX21" fmla="*/ 234746 w 1508539"/>
              <a:gd name="connsiteY21" fmla="*/ 6451348 h 6858000"/>
              <a:gd name="connsiteX22" fmla="*/ 239104 w 1508539"/>
              <a:gd name="connsiteY22" fmla="*/ 6414240 h 6858000"/>
              <a:gd name="connsiteX23" fmla="*/ 241880 w 1508539"/>
              <a:gd name="connsiteY23" fmla="*/ 6384857 h 6858000"/>
              <a:gd name="connsiteX24" fmla="*/ 240591 w 1508539"/>
              <a:gd name="connsiteY24" fmla="*/ 6367510 h 6858000"/>
              <a:gd name="connsiteX25" fmla="*/ 244471 w 1508539"/>
              <a:gd name="connsiteY25" fmla="*/ 6349778 h 6858000"/>
              <a:gd name="connsiteX26" fmla="*/ 246136 w 1508539"/>
              <a:gd name="connsiteY26" fmla="*/ 6348250 h 6858000"/>
              <a:gd name="connsiteX27" fmla="*/ 262170 w 1508539"/>
              <a:gd name="connsiteY27" fmla="*/ 6281972 h 6858000"/>
              <a:gd name="connsiteX28" fmla="*/ 272933 w 1508539"/>
              <a:gd name="connsiteY28" fmla="*/ 6211940 h 6858000"/>
              <a:gd name="connsiteX29" fmla="*/ 314428 w 1508539"/>
              <a:gd name="connsiteY29" fmla="*/ 6113913 h 6858000"/>
              <a:gd name="connsiteX30" fmla="*/ 318721 w 1508539"/>
              <a:gd name="connsiteY30" fmla="*/ 6028119 h 6858000"/>
              <a:gd name="connsiteX31" fmla="*/ 345501 w 1508539"/>
              <a:gd name="connsiteY31" fmla="*/ 5934687 h 6858000"/>
              <a:gd name="connsiteX32" fmla="*/ 379513 w 1508539"/>
              <a:gd name="connsiteY32" fmla="*/ 5765594 h 6858000"/>
              <a:gd name="connsiteX33" fmla="*/ 411349 w 1508539"/>
              <a:gd name="connsiteY33" fmla="*/ 5693685 h 6858000"/>
              <a:gd name="connsiteX34" fmla="*/ 431404 w 1508539"/>
              <a:gd name="connsiteY34" fmla="*/ 5665173 h 6858000"/>
              <a:gd name="connsiteX35" fmla="*/ 465121 w 1508539"/>
              <a:gd name="connsiteY35" fmla="*/ 5563435 h 6858000"/>
              <a:gd name="connsiteX36" fmla="*/ 494626 w 1508539"/>
              <a:gd name="connsiteY36" fmla="*/ 5476393 h 6858000"/>
              <a:gd name="connsiteX37" fmla="*/ 525819 w 1508539"/>
              <a:gd name="connsiteY37" fmla="*/ 5396260 h 6858000"/>
              <a:gd name="connsiteX38" fmla="*/ 541800 w 1508539"/>
              <a:gd name="connsiteY38" fmla="*/ 5330009 h 6858000"/>
              <a:gd name="connsiteX39" fmla="*/ 575293 w 1508539"/>
              <a:gd name="connsiteY39" fmla="*/ 5273739 h 6858000"/>
              <a:gd name="connsiteX40" fmla="*/ 584892 w 1508539"/>
              <a:gd name="connsiteY40" fmla="*/ 5241779 h 6858000"/>
              <a:gd name="connsiteX41" fmla="*/ 596118 w 1508539"/>
              <a:gd name="connsiteY41" fmla="*/ 5225268 h 6858000"/>
              <a:gd name="connsiteX42" fmla="*/ 597138 w 1508539"/>
              <a:gd name="connsiteY42" fmla="*/ 5217684 h 6858000"/>
              <a:gd name="connsiteX43" fmla="*/ 604479 w 1508539"/>
              <a:gd name="connsiteY43" fmla="*/ 5193377 h 6858000"/>
              <a:gd name="connsiteX44" fmla="*/ 607782 w 1508539"/>
              <a:gd name="connsiteY44" fmla="*/ 5179288 h 6858000"/>
              <a:gd name="connsiteX45" fmla="*/ 608766 w 1508539"/>
              <a:gd name="connsiteY45" fmla="*/ 5173621 h 6858000"/>
              <a:gd name="connsiteX46" fmla="*/ 604400 w 1508539"/>
              <a:gd name="connsiteY46" fmla="*/ 5159961 h 6858000"/>
              <a:gd name="connsiteX47" fmla="*/ 611077 w 1508539"/>
              <a:gd name="connsiteY47" fmla="*/ 5144295 h 6858000"/>
              <a:gd name="connsiteX48" fmla="*/ 608010 w 1508539"/>
              <a:gd name="connsiteY48" fmla="*/ 5125185 h 6858000"/>
              <a:gd name="connsiteX49" fmla="*/ 614840 w 1508539"/>
              <a:gd name="connsiteY49" fmla="*/ 5121884 h 6858000"/>
              <a:gd name="connsiteX50" fmla="*/ 621876 w 1508539"/>
              <a:gd name="connsiteY50" fmla="*/ 5067850 h 6858000"/>
              <a:gd name="connsiteX51" fmla="*/ 624607 w 1508539"/>
              <a:gd name="connsiteY51" fmla="*/ 5060861 h 6858000"/>
              <a:gd name="connsiteX52" fmla="*/ 621311 w 1508539"/>
              <a:gd name="connsiteY52" fmla="*/ 5034192 h 6858000"/>
              <a:gd name="connsiteX53" fmla="*/ 622865 w 1508539"/>
              <a:gd name="connsiteY53" fmla="*/ 4993030 h 6858000"/>
              <a:gd name="connsiteX54" fmla="*/ 629774 w 1508539"/>
              <a:gd name="connsiteY54" fmla="*/ 4946844 h 6858000"/>
              <a:gd name="connsiteX55" fmla="*/ 625630 w 1508539"/>
              <a:gd name="connsiteY55" fmla="*/ 4932692 h 6858000"/>
              <a:gd name="connsiteX56" fmla="*/ 641033 w 1508539"/>
              <a:gd name="connsiteY56" fmla="*/ 4858827 h 6858000"/>
              <a:gd name="connsiteX57" fmla="*/ 646936 w 1508539"/>
              <a:gd name="connsiteY57" fmla="*/ 4821170 h 6858000"/>
              <a:gd name="connsiteX58" fmla="*/ 651669 w 1508539"/>
              <a:gd name="connsiteY58" fmla="*/ 4780965 h 6858000"/>
              <a:gd name="connsiteX59" fmla="*/ 652962 w 1508539"/>
              <a:gd name="connsiteY59" fmla="*/ 4750867 h 6858000"/>
              <a:gd name="connsiteX60" fmla="*/ 650769 w 1508539"/>
              <a:gd name="connsiteY60" fmla="*/ 4690749 h 6858000"/>
              <a:gd name="connsiteX61" fmla="*/ 646249 w 1508539"/>
              <a:gd name="connsiteY61" fmla="*/ 4584173 h 6858000"/>
              <a:gd name="connsiteX62" fmla="*/ 641332 w 1508539"/>
              <a:gd name="connsiteY62" fmla="*/ 4444346 h 6858000"/>
              <a:gd name="connsiteX63" fmla="*/ 637897 w 1508539"/>
              <a:gd name="connsiteY63" fmla="*/ 4375228 h 6858000"/>
              <a:gd name="connsiteX64" fmla="*/ 618550 w 1508539"/>
              <a:gd name="connsiteY64" fmla="*/ 4214165 h 6858000"/>
              <a:gd name="connsiteX65" fmla="*/ 622623 w 1508539"/>
              <a:gd name="connsiteY65" fmla="*/ 4090296 h 6858000"/>
              <a:gd name="connsiteX66" fmla="*/ 607879 w 1508539"/>
              <a:gd name="connsiteY66" fmla="*/ 4033999 h 6858000"/>
              <a:gd name="connsiteX67" fmla="*/ 609028 w 1508539"/>
              <a:gd name="connsiteY67" fmla="*/ 4031933 h 6858000"/>
              <a:gd name="connsiteX68" fmla="*/ 607604 w 1508539"/>
              <a:gd name="connsiteY68" fmla="*/ 4013953 h 6858000"/>
              <a:gd name="connsiteX69" fmla="*/ 593899 w 1508539"/>
              <a:gd name="connsiteY69" fmla="*/ 3974753 h 6858000"/>
              <a:gd name="connsiteX70" fmla="*/ 595497 w 1508539"/>
              <a:gd name="connsiteY70" fmla="*/ 3969950 h 6858000"/>
              <a:gd name="connsiteX71" fmla="*/ 588919 w 1508539"/>
              <a:gd name="connsiteY71" fmla="*/ 3933779 h 6858000"/>
              <a:gd name="connsiteX72" fmla="*/ 590250 w 1508539"/>
              <a:gd name="connsiteY72" fmla="*/ 3933093 h 6858000"/>
              <a:gd name="connsiteX73" fmla="*/ 594604 w 1508539"/>
              <a:gd name="connsiteY73" fmla="*/ 3922082 h 6858000"/>
              <a:gd name="connsiteX74" fmla="*/ 599682 w 1508539"/>
              <a:gd name="connsiteY74" fmla="*/ 3901461 h 6858000"/>
              <a:gd name="connsiteX75" fmla="*/ 622276 w 1508539"/>
              <a:gd name="connsiteY75" fmla="*/ 3813873 h 6858000"/>
              <a:gd name="connsiteX76" fmla="*/ 621701 w 1508539"/>
              <a:gd name="connsiteY76" fmla="*/ 3806161 h 6858000"/>
              <a:gd name="connsiteX77" fmla="*/ 622008 w 1508539"/>
              <a:gd name="connsiteY77" fmla="*/ 3805957 h 6858000"/>
              <a:gd name="connsiteX78" fmla="*/ 622035 w 1508539"/>
              <a:gd name="connsiteY78" fmla="*/ 3797724 h 6858000"/>
              <a:gd name="connsiteX79" fmla="*/ 620650 w 1508539"/>
              <a:gd name="connsiteY79" fmla="*/ 3792098 h 6858000"/>
              <a:gd name="connsiteX80" fmla="*/ 619534 w 1508539"/>
              <a:gd name="connsiteY80" fmla="*/ 3777135 h 6858000"/>
              <a:gd name="connsiteX81" fmla="*/ 621267 w 1508539"/>
              <a:gd name="connsiteY81" fmla="*/ 3771656 h 6858000"/>
              <a:gd name="connsiteX82" fmla="*/ 625010 w 1508539"/>
              <a:gd name="connsiteY82" fmla="*/ 3769007 h 6858000"/>
              <a:gd name="connsiteX83" fmla="*/ 624476 w 1508539"/>
              <a:gd name="connsiteY83" fmla="*/ 3767709 h 6858000"/>
              <a:gd name="connsiteX84" fmla="*/ 633172 w 1508539"/>
              <a:gd name="connsiteY84" fmla="*/ 3738082 h 6858000"/>
              <a:gd name="connsiteX85" fmla="*/ 640518 w 1508539"/>
              <a:gd name="connsiteY85" fmla="*/ 3673397 h 6858000"/>
              <a:gd name="connsiteX86" fmla="*/ 639814 w 1508539"/>
              <a:gd name="connsiteY86" fmla="*/ 3637109 h 6858000"/>
              <a:gd name="connsiteX87" fmla="*/ 643257 w 1508539"/>
              <a:gd name="connsiteY87" fmla="*/ 3536883 h 6858000"/>
              <a:gd name="connsiteX88" fmla="*/ 650795 w 1508539"/>
              <a:gd name="connsiteY88" fmla="*/ 3435652 h 6858000"/>
              <a:gd name="connsiteX89" fmla="*/ 652466 w 1508539"/>
              <a:gd name="connsiteY89" fmla="*/ 3307769 h 6858000"/>
              <a:gd name="connsiteX90" fmla="*/ 670029 w 1508539"/>
              <a:gd name="connsiteY90" fmla="*/ 3250522 h 6858000"/>
              <a:gd name="connsiteX91" fmla="*/ 670454 w 1508539"/>
              <a:gd name="connsiteY91" fmla="*/ 3229163 h 6858000"/>
              <a:gd name="connsiteX92" fmla="*/ 672277 w 1508539"/>
              <a:gd name="connsiteY92" fmla="*/ 3217217 h 6858000"/>
              <a:gd name="connsiteX93" fmla="*/ 659112 w 1508539"/>
              <a:gd name="connsiteY93" fmla="*/ 3183755 h 6858000"/>
              <a:gd name="connsiteX94" fmla="*/ 659613 w 1508539"/>
              <a:gd name="connsiteY94" fmla="*/ 3178642 h 6858000"/>
              <a:gd name="connsiteX95" fmla="*/ 647213 w 1508539"/>
              <a:gd name="connsiteY95" fmla="*/ 3158586 h 6858000"/>
              <a:gd name="connsiteX96" fmla="*/ 632398 w 1508539"/>
              <a:gd name="connsiteY96" fmla="*/ 3129034 h 6858000"/>
              <a:gd name="connsiteX97" fmla="*/ 633063 w 1508539"/>
              <a:gd name="connsiteY97" fmla="*/ 3126682 h 6858000"/>
              <a:gd name="connsiteX98" fmla="*/ 623931 w 1508539"/>
              <a:gd name="connsiteY98" fmla="*/ 3114519 h 6858000"/>
              <a:gd name="connsiteX99" fmla="*/ 610540 w 1508539"/>
              <a:gd name="connsiteY99" fmla="*/ 3106272 h 6858000"/>
              <a:gd name="connsiteX100" fmla="*/ 583270 w 1508539"/>
              <a:gd name="connsiteY100" fmla="*/ 2958185 h 6858000"/>
              <a:gd name="connsiteX101" fmla="*/ 525884 w 1508539"/>
              <a:gd name="connsiteY101" fmla="*/ 2762989 h 6858000"/>
              <a:gd name="connsiteX102" fmla="*/ 474802 w 1508539"/>
              <a:gd name="connsiteY102" fmla="*/ 2554718 h 6858000"/>
              <a:gd name="connsiteX103" fmla="*/ 454896 w 1508539"/>
              <a:gd name="connsiteY103" fmla="*/ 2485734 h 6858000"/>
              <a:gd name="connsiteX104" fmla="*/ 445619 w 1508539"/>
              <a:gd name="connsiteY104" fmla="*/ 2447068 h 6858000"/>
              <a:gd name="connsiteX105" fmla="*/ 432580 w 1508539"/>
              <a:gd name="connsiteY105" fmla="*/ 2425819 h 6858000"/>
              <a:gd name="connsiteX106" fmla="*/ 438579 w 1508539"/>
              <a:gd name="connsiteY106" fmla="*/ 2402874 h 6858000"/>
              <a:gd name="connsiteX107" fmla="*/ 441191 w 1508539"/>
              <a:gd name="connsiteY107" fmla="*/ 2381443 h 6858000"/>
              <a:gd name="connsiteX108" fmla="*/ 417520 w 1508539"/>
              <a:gd name="connsiteY108" fmla="*/ 2261920 h 6858000"/>
              <a:gd name="connsiteX109" fmla="*/ 407407 w 1508539"/>
              <a:gd name="connsiteY109" fmla="*/ 2195378 h 6858000"/>
              <a:gd name="connsiteX110" fmla="*/ 391624 w 1508539"/>
              <a:gd name="connsiteY110" fmla="*/ 2155135 h 6858000"/>
              <a:gd name="connsiteX111" fmla="*/ 389082 w 1508539"/>
              <a:gd name="connsiteY111" fmla="*/ 2118008 h 6858000"/>
              <a:gd name="connsiteX112" fmla="*/ 390075 w 1508539"/>
              <a:gd name="connsiteY112" fmla="*/ 2050531 h 6858000"/>
              <a:gd name="connsiteX113" fmla="*/ 381881 w 1508539"/>
              <a:gd name="connsiteY113" fmla="*/ 1963269 h 6858000"/>
              <a:gd name="connsiteX114" fmla="*/ 363059 w 1508539"/>
              <a:gd name="connsiteY114" fmla="*/ 1906352 h 6858000"/>
              <a:gd name="connsiteX115" fmla="*/ 339616 w 1508539"/>
              <a:gd name="connsiteY115" fmla="*/ 1861531 h 6858000"/>
              <a:gd name="connsiteX116" fmla="*/ 293415 w 1508539"/>
              <a:gd name="connsiteY116" fmla="*/ 1732919 h 6858000"/>
              <a:gd name="connsiteX117" fmla="*/ 265726 w 1508539"/>
              <a:gd name="connsiteY117" fmla="*/ 1663540 h 6858000"/>
              <a:gd name="connsiteX118" fmla="*/ 264852 w 1508539"/>
              <a:gd name="connsiteY118" fmla="*/ 1615777 h 6858000"/>
              <a:gd name="connsiteX119" fmla="*/ 245647 w 1508539"/>
              <a:gd name="connsiteY119" fmla="*/ 1563678 h 6858000"/>
              <a:gd name="connsiteX120" fmla="*/ 258727 w 1508539"/>
              <a:gd name="connsiteY120" fmla="*/ 1519474 h 6858000"/>
              <a:gd name="connsiteX121" fmla="*/ 251469 w 1508539"/>
              <a:gd name="connsiteY121" fmla="*/ 1477995 h 6858000"/>
              <a:gd name="connsiteX122" fmla="*/ 237554 w 1508539"/>
              <a:gd name="connsiteY122" fmla="*/ 1373769 h 6858000"/>
              <a:gd name="connsiteX123" fmla="*/ 245861 w 1508539"/>
              <a:gd name="connsiteY123" fmla="*/ 1307086 h 6858000"/>
              <a:gd name="connsiteX124" fmla="*/ 247049 w 1508539"/>
              <a:gd name="connsiteY124" fmla="*/ 1189033 h 6858000"/>
              <a:gd name="connsiteX125" fmla="*/ 251734 w 1508539"/>
              <a:gd name="connsiteY125" fmla="*/ 1168288 h 6858000"/>
              <a:gd name="connsiteX126" fmla="*/ 244016 w 1508539"/>
              <a:gd name="connsiteY126" fmla="*/ 1142577 h 6858000"/>
              <a:gd name="connsiteX127" fmla="*/ 233322 w 1508539"/>
              <a:gd name="connsiteY127" fmla="*/ 1088484 h 6858000"/>
              <a:gd name="connsiteX128" fmla="*/ 222058 w 1508539"/>
              <a:gd name="connsiteY128" fmla="*/ 1016103 h 6858000"/>
              <a:gd name="connsiteX129" fmla="*/ 223514 w 1508539"/>
              <a:gd name="connsiteY129" fmla="*/ 932283 h 6858000"/>
              <a:gd name="connsiteX130" fmla="*/ 225750 w 1508539"/>
              <a:gd name="connsiteY130" fmla="*/ 915925 h 6858000"/>
              <a:gd name="connsiteX131" fmla="*/ 218379 w 1508539"/>
              <a:gd name="connsiteY131" fmla="*/ 896999 h 6858000"/>
              <a:gd name="connsiteX132" fmla="*/ 187787 w 1508539"/>
              <a:gd name="connsiteY132" fmla="*/ 821517 h 6858000"/>
              <a:gd name="connsiteX133" fmla="*/ 166737 w 1508539"/>
              <a:gd name="connsiteY133" fmla="*/ 751353 h 6858000"/>
              <a:gd name="connsiteX134" fmla="*/ 166295 w 1508539"/>
              <a:gd name="connsiteY134" fmla="*/ 721230 h 6858000"/>
              <a:gd name="connsiteX135" fmla="*/ 151966 w 1508539"/>
              <a:gd name="connsiteY135" fmla="*/ 681659 h 6858000"/>
              <a:gd name="connsiteX136" fmla="*/ 137385 w 1508539"/>
              <a:gd name="connsiteY136" fmla="*/ 635218 h 6858000"/>
              <a:gd name="connsiteX137" fmla="*/ 142396 w 1508539"/>
              <a:gd name="connsiteY137" fmla="*/ 613763 h 6858000"/>
              <a:gd name="connsiteX138" fmla="*/ 128338 w 1508539"/>
              <a:gd name="connsiteY138" fmla="*/ 598582 h 6858000"/>
              <a:gd name="connsiteX139" fmla="*/ 128019 w 1508539"/>
              <a:gd name="connsiteY139" fmla="*/ 576846 h 6858000"/>
              <a:gd name="connsiteX140" fmla="*/ 107645 w 1508539"/>
              <a:gd name="connsiteY140" fmla="*/ 530055 h 6858000"/>
              <a:gd name="connsiteX141" fmla="*/ 106893 w 1508539"/>
              <a:gd name="connsiteY141" fmla="*/ 465389 h 6858000"/>
              <a:gd name="connsiteX142" fmla="*/ 89816 w 1508539"/>
              <a:gd name="connsiteY142" fmla="*/ 424699 h 6858000"/>
              <a:gd name="connsiteX143" fmla="*/ 90191 w 1508539"/>
              <a:gd name="connsiteY143" fmla="*/ 404917 h 6858000"/>
              <a:gd name="connsiteX144" fmla="*/ 70148 w 1508539"/>
              <a:gd name="connsiteY144" fmla="*/ 367211 h 6858000"/>
              <a:gd name="connsiteX145" fmla="*/ 36452 w 1508539"/>
              <a:gd name="connsiteY145" fmla="*/ 268519 h 6858000"/>
              <a:gd name="connsiteX146" fmla="*/ 23935 w 1508539"/>
              <a:gd name="connsiteY146" fmla="*/ 160886 h 6858000"/>
              <a:gd name="connsiteX147" fmla="*/ 19312 w 1508539"/>
              <a:gd name="connsiteY147" fmla="*/ 47336 h 6858000"/>
              <a:gd name="connsiteX148" fmla="*/ 0 w 1508539"/>
              <a:gd name="connsiteY148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173735 w 1508539"/>
              <a:gd name="connsiteY15" fmla="*/ 6514360 h 6858000"/>
              <a:gd name="connsiteX16" fmla="*/ 215389 w 1508539"/>
              <a:gd name="connsiteY16" fmla="*/ 6478062 h 6858000"/>
              <a:gd name="connsiteX17" fmla="*/ 226078 w 1508539"/>
              <a:gd name="connsiteY17" fmla="*/ 6460325 h 6858000"/>
              <a:gd name="connsiteX18" fmla="*/ 233311 w 1508539"/>
              <a:gd name="connsiteY18" fmla="*/ 6451488 h 6858000"/>
              <a:gd name="connsiteX19" fmla="*/ 234746 w 1508539"/>
              <a:gd name="connsiteY19" fmla="*/ 6451348 h 6858000"/>
              <a:gd name="connsiteX20" fmla="*/ 239104 w 1508539"/>
              <a:gd name="connsiteY20" fmla="*/ 6414240 h 6858000"/>
              <a:gd name="connsiteX21" fmla="*/ 241880 w 1508539"/>
              <a:gd name="connsiteY21" fmla="*/ 6384857 h 6858000"/>
              <a:gd name="connsiteX22" fmla="*/ 240591 w 1508539"/>
              <a:gd name="connsiteY22" fmla="*/ 6367510 h 6858000"/>
              <a:gd name="connsiteX23" fmla="*/ 244471 w 1508539"/>
              <a:gd name="connsiteY23" fmla="*/ 6349778 h 6858000"/>
              <a:gd name="connsiteX24" fmla="*/ 246136 w 1508539"/>
              <a:gd name="connsiteY24" fmla="*/ 6348250 h 6858000"/>
              <a:gd name="connsiteX25" fmla="*/ 262170 w 1508539"/>
              <a:gd name="connsiteY25" fmla="*/ 6281972 h 6858000"/>
              <a:gd name="connsiteX26" fmla="*/ 272933 w 1508539"/>
              <a:gd name="connsiteY26" fmla="*/ 6211940 h 6858000"/>
              <a:gd name="connsiteX27" fmla="*/ 314428 w 1508539"/>
              <a:gd name="connsiteY27" fmla="*/ 6113913 h 6858000"/>
              <a:gd name="connsiteX28" fmla="*/ 318721 w 1508539"/>
              <a:gd name="connsiteY28" fmla="*/ 6028119 h 6858000"/>
              <a:gd name="connsiteX29" fmla="*/ 345501 w 1508539"/>
              <a:gd name="connsiteY29" fmla="*/ 5934687 h 6858000"/>
              <a:gd name="connsiteX30" fmla="*/ 379513 w 1508539"/>
              <a:gd name="connsiteY30" fmla="*/ 5765594 h 6858000"/>
              <a:gd name="connsiteX31" fmla="*/ 411349 w 1508539"/>
              <a:gd name="connsiteY31" fmla="*/ 5693685 h 6858000"/>
              <a:gd name="connsiteX32" fmla="*/ 431404 w 1508539"/>
              <a:gd name="connsiteY32" fmla="*/ 5665173 h 6858000"/>
              <a:gd name="connsiteX33" fmla="*/ 465121 w 1508539"/>
              <a:gd name="connsiteY33" fmla="*/ 5563435 h 6858000"/>
              <a:gd name="connsiteX34" fmla="*/ 494626 w 1508539"/>
              <a:gd name="connsiteY34" fmla="*/ 5476393 h 6858000"/>
              <a:gd name="connsiteX35" fmla="*/ 525819 w 1508539"/>
              <a:gd name="connsiteY35" fmla="*/ 5396260 h 6858000"/>
              <a:gd name="connsiteX36" fmla="*/ 541800 w 1508539"/>
              <a:gd name="connsiteY36" fmla="*/ 5330009 h 6858000"/>
              <a:gd name="connsiteX37" fmla="*/ 575293 w 1508539"/>
              <a:gd name="connsiteY37" fmla="*/ 5273739 h 6858000"/>
              <a:gd name="connsiteX38" fmla="*/ 584892 w 1508539"/>
              <a:gd name="connsiteY38" fmla="*/ 5241779 h 6858000"/>
              <a:gd name="connsiteX39" fmla="*/ 596118 w 1508539"/>
              <a:gd name="connsiteY39" fmla="*/ 5225268 h 6858000"/>
              <a:gd name="connsiteX40" fmla="*/ 597138 w 1508539"/>
              <a:gd name="connsiteY40" fmla="*/ 5217684 h 6858000"/>
              <a:gd name="connsiteX41" fmla="*/ 604479 w 1508539"/>
              <a:gd name="connsiteY41" fmla="*/ 5193377 h 6858000"/>
              <a:gd name="connsiteX42" fmla="*/ 607782 w 1508539"/>
              <a:gd name="connsiteY42" fmla="*/ 5179288 h 6858000"/>
              <a:gd name="connsiteX43" fmla="*/ 608766 w 1508539"/>
              <a:gd name="connsiteY43" fmla="*/ 5173621 h 6858000"/>
              <a:gd name="connsiteX44" fmla="*/ 604400 w 1508539"/>
              <a:gd name="connsiteY44" fmla="*/ 5159961 h 6858000"/>
              <a:gd name="connsiteX45" fmla="*/ 611077 w 1508539"/>
              <a:gd name="connsiteY45" fmla="*/ 5144295 h 6858000"/>
              <a:gd name="connsiteX46" fmla="*/ 608010 w 1508539"/>
              <a:gd name="connsiteY46" fmla="*/ 5125185 h 6858000"/>
              <a:gd name="connsiteX47" fmla="*/ 614840 w 1508539"/>
              <a:gd name="connsiteY47" fmla="*/ 5121884 h 6858000"/>
              <a:gd name="connsiteX48" fmla="*/ 621876 w 1508539"/>
              <a:gd name="connsiteY48" fmla="*/ 5067850 h 6858000"/>
              <a:gd name="connsiteX49" fmla="*/ 624607 w 1508539"/>
              <a:gd name="connsiteY49" fmla="*/ 5060861 h 6858000"/>
              <a:gd name="connsiteX50" fmla="*/ 621311 w 1508539"/>
              <a:gd name="connsiteY50" fmla="*/ 5034192 h 6858000"/>
              <a:gd name="connsiteX51" fmla="*/ 622865 w 1508539"/>
              <a:gd name="connsiteY51" fmla="*/ 4993030 h 6858000"/>
              <a:gd name="connsiteX52" fmla="*/ 629774 w 1508539"/>
              <a:gd name="connsiteY52" fmla="*/ 4946844 h 6858000"/>
              <a:gd name="connsiteX53" fmla="*/ 625630 w 1508539"/>
              <a:gd name="connsiteY53" fmla="*/ 4932692 h 6858000"/>
              <a:gd name="connsiteX54" fmla="*/ 641033 w 1508539"/>
              <a:gd name="connsiteY54" fmla="*/ 4858827 h 6858000"/>
              <a:gd name="connsiteX55" fmla="*/ 646936 w 1508539"/>
              <a:gd name="connsiteY55" fmla="*/ 4821170 h 6858000"/>
              <a:gd name="connsiteX56" fmla="*/ 651669 w 1508539"/>
              <a:gd name="connsiteY56" fmla="*/ 4780965 h 6858000"/>
              <a:gd name="connsiteX57" fmla="*/ 652962 w 1508539"/>
              <a:gd name="connsiteY57" fmla="*/ 4750867 h 6858000"/>
              <a:gd name="connsiteX58" fmla="*/ 650769 w 1508539"/>
              <a:gd name="connsiteY58" fmla="*/ 4690749 h 6858000"/>
              <a:gd name="connsiteX59" fmla="*/ 646249 w 1508539"/>
              <a:gd name="connsiteY59" fmla="*/ 4584173 h 6858000"/>
              <a:gd name="connsiteX60" fmla="*/ 641332 w 1508539"/>
              <a:gd name="connsiteY60" fmla="*/ 4444346 h 6858000"/>
              <a:gd name="connsiteX61" fmla="*/ 637897 w 1508539"/>
              <a:gd name="connsiteY61" fmla="*/ 4375228 h 6858000"/>
              <a:gd name="connsiteX62" fmla="*/ 618550 w 1508539"/>
              <a:gd name="connsiteY62" fmla="*/ 4214165 h 6858000"/>
              <a:gd name="connsiteX63" fmla="*/ 622623 w 1508539"/>
              <a:gd name="connsiteY63" fmla="*/ 4090296 h 6858000"/>
              <a:gd name="connsiteX64" fmla="*/ 607879 w 1508539"/>
              <a:gd name="connsiteY64" fmla="*/ 4033999 h 6858000"/>
              <a:gd name="connsiteX65" fmla="*/ 609028 w 1508539"/>
              <a:gd name="connsiteY65" fmla="*/ 4031933 h 6858000"/>
              <a:gd name="connsiteX66" fmla="*/ 607604 w 1508539"/>
              <a:gd name="connsiteY66" fmla="*/ 4013953 h 6858000"/>
              <a:gd name="connsiteX67" fmla="*/ 593899 w 1508539"/>
              <a:gd name="connsiteY67" fmla="*/ 3974753 h 6858000"/>
              <a:gd name="connsiteX68" fmla="*/ 595497 w 1508539"/>
              <a:gd name="connsiteY68" fmla="*/ 3969950 h 6858000"/>
              <a:gd name="connsiteX69" fmla="*/ 588919 w 1508539"/>
              <a:gd name="connsiteY69" fmla="*/ 3933779 h 6858000"/>
              <a:gd name="connsiteX70" fmla="*/ 590250 w 1508539"/>
              <a:gd name="connsiteY70" fmla="*/ 3933093 h 6858000"/>
              <a:gd name="connsiteX71" fmla="*/ 594604 w 1508539"/>
              <a:gd name="connsiteY71" fmla="*/ 3922082 h 6858000"/>
              <a:gd name="connsiteX72" fmla="*/ 599682 w 1508539"/>
              <a:gd name="connsiteY72" fmla="*/ 3901461 h 6858000"/>
              <a:gd name="connsiteX73" fmla="*/ 622276 w 1508539"/>
              <a:gd name="connsiteY73" fmla="*/ 3813873 h 6858000"/>
              <a:gd name="connsiteX74" fmla="*/ 621701 w 1508539"/>
              <a:gd name="connsiteY74" fmla="*/ 3806161 h 6858000"/>
              <a:gd name="connsiteX75" fmla="*/ 622008 w 1508539"/>
              <a:gd name="connsiteY75" fmla="*/ 3805957 h 6858000"/>
              <a:gd name="connsiteX76" fmla="*/ 622035 w 1508539"/>
              <a:gd name="connsiteY76" fmla="*/ 3797724 h 6858000"/>
              <a:gd name="connsiteX77" fmla="*/ 620650 w 1508539"/>
              <a:gd name="connsiteY77" fmla="*/ 3792098 h 6858000"/>
              <a:gd name="connsiteX78" fmla="*/ 619534 w 1508539"/>
              <a:gd name="connsiteY78" fmla="*/ 3777135 h 6858000"/>
              <a:gd name="connsiteX79" fmla="*/ 621267 w 1508539"/>
              <a:gd name="connsiteY79" fmla="*/ 3771656 h 6858000"/>
              <a:gd name="connsiteX80" fmla="*/ 625010 w 1508539"/>
              <a:gd name="connsiteY80" fmla="*/ 3769007 h 6858000"/>
              <a:gd name="connsiteX81" fmla="*/ 624476 w 1508539"/>
              <a:gd name="connsiteY81" fmla="*/ 3767709 h 6858000"/>
              <a:gd name="connsiteX82" fmla="*/ 633172 w 1508539"/>
              <a:gd name="connsiteY82" fmla="*/ 3738082 h 6858000"/>
              <a:gd name="connsiteX83" fmla="*/ 640518 w 1508539"/>
              <a:gd name="connsiteY83" fmla="*/ 3673397 h 6858000"/>
              <a:gd name="connsiteX84" fmla="*/ 639814 w 1508539"/>
              <a:gd name="connsiteY84" fmla="*/ 3637109 h 6858000"/>
              <a:gd name="connsiteX85" fmla="*/ 643257 w 1508539"/>
              <a:gd name="connsiteY85" fmla="*/ 3536883 h 6858000"/>
              <a:gd name="connsiteX86" fmla="*/ 650795 w 1508539"/>
              <a:gd name="connsiteY86" fmla="*/ 3435652 h 6858000"/>
              <a:gd name="connsiteX87" fmla="*/ 652466 w 1508539"/>
              <a:gd name="connsiteY87" fmla="*/ 3307769 h 6858000"/>
              <a:gd name="connsiteX88" fmla="*/ 670029 w 1508539"/>
              <a:gd name="connsiteY88" fmla="*/ 3250522 h 6858000"/>
              <a:gd name="connsiteX89" fmla="*/ 670454 w 1508539"/>
              <a:gd name="connsiteY89" fmla="*/ 3229163 h 6858000"/>
              <a:gd name="connsiteX90" fmla="*/ 672277 w 1508539"/>
              <a:gd name="connsiteY90" fmla="*/ 3217217 h 6858000"/>
              <a:gd name="connsiteX91" fmla="*/ 659112 w 1508539"/>
              <a:gd name="connsiteY91" fmla="*/ 3183755 h 6858000"/>
              <a:gd name="connsiteX92" fmla="*/ 659613 w 1508539"/>
              <a:gd name="connsiteY92" fmla="*/ 3178642 h 6858000"/>
              <a:gd name="connsiteX93" fmla="*/ 647213 w 1508539"/>
              <a:gd name="connsiteY93" fmla="*/ 3158586 h 6858000"/>
              <a:gd name="connsiteX94" fmla="*/ 632398 w 1508539"/>
              <a:gd name="connsiteY94" fmla="*/ 3129034 h 6858000"/>
              <a:gd name="connsiteX95" fmla="*/ 633063 w 1508539"/>
              <a:gd name="connsiteY95" fmla="*/ 3126682 h 6858000"/>
              <a:gd name="connsiteX96" fmla="*/ 623931 w 1508539"/>
              <a:gd name="connsiteY96" fmla="*/ 3114519 h 6858000"/>
              <a:gd name="connsiteX97" fmla="*/ 610540 w 1508539"/>
              <a:gd name="connsiteY97" fmla="*/ 3106272 h 6858000"/>
              <a:gd name="connsiteX98" fmla="*/ 583270 w 1508539"/>
              <a:gd name="connsiteY98" fmla="*/ 2958185 h 6858000"/>
              <a:gd name="connsiteX99" fmla="*/ 525884 w 1508539"/>
              <a:gd name="connsiteY99" fmla="*/ 2762989 h 6858000"/>
              <a:gd name="connsiteX100" fmla="*/ 474802 w 1508539"/>
              <a:gd name="connsiteY100" fmla="*/ 2554718 h 6858000"/>
              <a:gd name="connsiteX101" fmla="*/ 454896 w 1508539"/>
              <a:gd name="connsiteY101" fmla="*/ 2485734 h 6858000"/>
              <a:gd name="connsiteX102" fmla="*/ 445619 w 1508539"/>
              <a:gd name="connsiteY102" fmla="*/ 2447068 h 6858000"/>
              <a:gd name="connsiteX103" fmla="*/ 432580 w 1508539"/>
              <a:gd name="connsiteY103" fmla="*/ 2425819 h 6858000"/>
              <a:gd name="connsiteX104" fmla="*/ 438579 w 1508539"/>
              <a:gd name="connsiteY104" fmla="*/ 2402874 h 6858000"/>
              <a:gd name="connsiteX105" fmla="*/ 441191 w 1508539"/>
              <a:gd name="connsiteY105" fmla="*/ 2381443 h 6858000"/>
              <a:gd name="connsiteX106" fmla="*/ 417520 w 1508539"/>
              <a:gd name="connsiteY106" fmla="*/ 2261920 h 6858000"/>
              <a:gd name="connsiteX107" fmla="*/ 407407 w 1508539"/>
              <a:gd name="connsiteY107" fmla="*/ 2195378 h 6858000"/>
              <a:gd name="connsiteX108" fmla="*/ 391624 w 1508539"/>
              <a:gd name="connsiteY108" fmla="*/ 2155135 h 6858000"/>
              <a:gd name="connsiteX109" fmla="*/ 389082 w 1508539"/>
              <a:gd name="connsiteY109" fmla="*/ 2118008 h 6858000"/>
              <a:gd name="connsiteX110" fmla="*/ 390075 w 1508539"/>
              <a:gd name="connsiteY110" fmla="*/ 2050531 h 6858000"/>
              <a:gd name="connsiteX111" fmla="*/ 381881 w 1508539"/>
              <a:gd name="connsiteY111" fmla="*/ 1963269 h 6858000"/>
              <a:gd name="connsiteX112" fmla="*/ 363059 w 1508539"/>
              <a:gd name="connsiteY112" fmla="*/ 1906352 h 6858000"/>
              <a:gd name="connsiteX113" fmla="*/ 339616 w 1508539"/>
              <a:gd name="connsiteY113" fmla="*/ 1861531 h 6858000"/>
              <a:gd name="connsiteX114" fmla="*/ 293415 w 1508539"/>
              <a:gd name="connsiteY114" fmla="*/ 1732919 h 6858000"/>
              <a:gd name="connsiteX115" fmla="*/ 265726 w 1508539"/>
              <a:gd name="connsiteY115" fmla="*/ 1663540 h 6858000"/>
              <a:gd name="connsiteX116" fmla="*/ 264852 w 1508539"/>
              <a:gd name="connsiteY116" fmla="*/ 1615777 h 6858000"/>
              <a:gd name="connsiteX117" fmla="*/ 245647 w 1508539"/>
              <a:gd name="connsiteY117" fmla="*/ 1563678 h 6858000"/>
              <a:gd name="connsiteX118" fmla="*/ 258727 w 1508539"/>
              <a:gd name="connsiteY118" fmla="*/ 1519474 h 6858000"/>
              <a:gd name="connsiteX119" fmla="*/ 251469 w 1508539"/>
              <a:gd name="connsiteY119" fmla="*/ 1477995 h 6858000"/>
              <a:gd name="connsiteX120" fmla="*/ 237554 w 1508539"/>
              <a:gd name="connsiteY120" fmla="*/ 1373769 h 6858000"/>
              <a:gd name="connsiteX121" fmla="*/ 245861 w 1508539"/>
              <a:gd name="connsiteY121" fmla="*/ 1307086 h 6858000"/>
              <a:gd name="connsiteX122" fmla="*/ 247049 w 1508539"/>
              <a:gd name="connsiteY122" fmla="*/ 1189033 h 6858000"/>
              <a:gd name="connsiteX123" fmla="*/ 251734 w 1508539"/>
              <a:gd name="connsiteY123" fmla="*/ 1168288 h 6858000"/>
              <a:gd name="connsiteX124" fmla="*/ 244016 w 1508539"/>
              <a:gd name="connsiteY124" fmla="*/ 1142577 h 6858000"/>
              <a:gd name="connsiteX125" fmla="*/ 233322 w 1508539"/>
              <a:gd name="connsiteY125" fmla="*/ 1088484 h 6858000"/>
              <a:gd name="connsiteX126" fmla="*/ 222058 w 1508539"/>
              <a:gd name="connsiteY126" fmla="*/ 1016103 h 6858000"/>
              <a:gd name="connsiteX127" fmla="*/ 223514 w 1508539"/>
              <a:gd name="connsiteY127" fmla="*/ 932283 h 6858000"/>
              <a:gd name="connsiteX128" fmla="*/ 225750 w 1508539"/>
              <a:gd name="connsiteY128" fmla="*/ 915925 h 6858000"/>
              <a:gd name="connsiteX129" fmla="*/ 218379 w 1508539"/>
              <a:gd name="connsiteY129" fmla="*/ 896999 h 6858000"/>
              <a:gd name="connsiteX130" fmla="*/ 187787 w 1508539"/>
              <a:gd name="connsiteY130" fmla="*/ 821517 h 6858000"/>
              <a:gd name="connsiteX131" fmla="*/ 166737 w 1508539"/>
              <a:gd name="connsiteY131" fmla="*/ 751353 h 6858000"/>
              <a:gd name="connsiteX132" fmla="*/ 166295 w 1508539"/>
              <a:gd name="connsiteY132" fmla="*/ 721230 h 6858000"/>
              <a:gd name="connsiteX133" fmla="*/ 151966 w 1508539"/>
              <a:gd name="connsiteY133" fmla="*/ 681659 h 6858000"/>
              <a:gd name="connsiteX134" fmla="*/ 137385 w 1508539"/>
              <a:gd name="connsiteY134" fmla="*/ 635218 h 6858000"/>
              <a:gd name="connsiteX135" fmla="*/ 142396 w 1508539"/>
              <a:gd name="connsiteY135" fmla="*/ 613763 h 6858000"/>
              <a:gd name="connsiteX136" fmla="*/ 128338 w 1508539"/>
              <a:gd name="connsiteY136" fmla="*/ 598582 h 6858000"/>
              <a:gd name="connsiteX137" fmla="*/ 128019 w 1508539"/>
              <a:gd name="connsiteY137" fmla="*/ 576846 h 6858000"/>
              <a:gd name="connsiteX138" fmla="*/ 107645 w 1508539"/>
              <a:gd name="connsiteY138" fmla="*/ 530055 h 6858000"/>
              <a:gd name="connsiteX139" fmla="*/ 106893 w 1508539"/>
              <a:gd name="connsiteY139" fmla="*/ 465389 h 6858000"/>
              <a:gd name="connsiteX140" fmla="*/ 89816 w 1508539"/>
              <a:gd name="connsiteY140" fmla="*/ 424699 h 6858000"/>
              <a:gd name="connsiteX141" fmla="*/ 90191 w 1508539"/>
              <a:gd name="connsiteY141" fmla="*/ 404917 h 6858000"/>
              <a:gd name="connsiteX142" fmla="*/ 70148 w 1508539"/>
              <a:gd name="connsiteY142" fmla="*/ 367211 h 6858000"/>
              <a:gd name="connsiteX143" fmla="*/ 36452 w 1508539"/>
              <a:gd name="connsiteY143" fmla="*/ 268519 h 6858000"/>
              <a:gd name="connsiteX144" fmla="*/ 23935 w 1508539"/>
              <a:gd name="connsiteY144" fmla="*/ 160886 h 6858000"/>
              <a:gd name="connsiteX145" fmla="*/ 19312 w 1508539"/>
              <a:gd name="connsiteY145" fmla="*/ 47336 h 6858000"/>
              <a:gd name="connsiteX146" fmla="*/ 0 w 1508539"/>
              <a:gd name="connsiteY146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201349 w 1508539"/>
              <a:gd name="connsiteY14" fmla="*/ 6530567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64248 w 1508539"/>
              <a:gd name="connsiteY9" fmla="*/ 6574442 h 6858000"/>
              <a:gd name="connsiteX10" fmla="*/ 164588 w 1508539"/>
              <a:gd name="connsiteY10" fmla="*/ 6568530 h 6858000"/>
              <a:gd name="connsiteX11" fmla="*/ 166997 w 1508539"/>
              <a:gd name="connsiteY11" fmla="*/ 6560674 h 6858000"/>
              <a:gd name="connsiteX12" fmla="*/ 167342 w 1508539"/>
              <a:gd name="connsiteY12" fmla="*/ 6560598 h 6858000"/>
              <a:gd name="connsiteX13" fmla="*/ 201349 w 1508539"/>
              <a:gd name="connsiteY13" fmla="*/ 6530567 h 6858000"/>
              <a:gd name="connsiteX14" fmla="*/ 215389 w 1508539"/>
              <a:gd name="connsiteY14" fmla="*/ 6478062 h 6858000"/>
              <a:gd name="connsiteX15" fmla="*/ 226078 w 1508539"/>
              <a:gd name="connsiteY15" fmla="*/ 6460325 h 6858000"/>
              <a:gd name="connsiteX16" fmla="*/ 233311 w 1508539"/>
              <a:gd name="connsiteY16" fmla="*/ 6451488 h 6858000"/>
              <a:gd name="connsiteX17" fmla="*/ 234746 w 1508539"/>
              <a:gd name="connsiteY17" fmla="*/ 6451348 h 6858000"/>
              <a:gd name="connsiteX18" fmla="*/ 239104 w 1508539"/>
              <a:gd name="connsiteY18" fmla="*/ 6414240 h 6858000"/>
              <a:gd name="connsiteX19" fmla="*/ 241880 w 1508539"/>
              <a:gd name="connsiteY19" fmla="*/ 6384857 h 6858000"/>
              <a:gd name="connsiteX20" fmla="*/ 240591 w 1508539"/>
              <a:gd name="connsiteY20" fmla="*/ 6367510 h 6858000"/>
              <a:gd name="connsiteX21" fmla="*/ 244471 w 1508539"/>
              <a:gd name="connsiteY21" fmla="*/ 6349778 h 6858000"/>
              <a:gd name="connsiteX22" fmla="*/ 246136 w 1508539"/>
              <a:gd name="connsiteY22" fmla="*/ 6348250 h 6858000"/>
              <a:gd name="connsiteX23" fmla="*/ 262170 w 1508539"/>
              <a:gd name="connsiteY23" fmla="*/ 6281972 h 6858000"/>
              <a:gd name="connsiteX24" fmla="*/ 272933 w 1508539"/>
              <a:gd name="connsiteY24" fmla="*/ 6211940 h 6858000"/>
              <a:gd name="connsiteX25" fmla="*/ 314428 w 1508539"/>
              <a:gd name="connsiteY25" fmla="*/ 6113913 h 6858000"/>
              <a:gd name="connsiteX26" fmla="*/ 318721 w 1508539"/>
              <a:gd name="connsiteY26" fmla="*/ 6028119 h 6858000"/>
              <a:gd name="connsiteX27" fmla="*/ 345501 w 1508539"/>
              <a:gd name="connsiteY27" fmla="*/ 5934687 h 6858000"/>
              <a:gd name="connsiteX28" fmla="*/ 379513 w 1508539"/>
              <a:gd name="connsiteY28" fmla="*/ 5765594 h 6858000"/>
              <a:gd name="connsiteX29" fmla="*/ 411349 w 1508539"/>
              <a:gd name="connsiteY29" fmla="*/ 5693685 h 6858000"/>
              <a:gd name="connsiteX30" fmla="*/ 431404 w 1508539"/>
              <a:gd name="connsiteY30" fmla="*/ 5665173 h 6858000"/>
              <a:gd name="connsiteX31" fmla="*/ 465121 w 1508539"/>
              <a:gd name="connsiteY31" fmla="*/ 5563435 h 6858000"/>
              <a:gd name="connsiteX32" fmla="*/ 494626 w 1508539"/>
              <a:gd name="connsiteY32" fmla="*/ 5476393 h 6858000"/>
              <a:gd name="connsiteX33" fmla="*/ 525819 w 1508539"/>
              <a:gd name="connsiteY33" fmla="*/ 5396260 h 6858000"/>
              <a:gd name="connsiteX34" fmla="*/ 541800 w 1508539"/>
              <a:gd name="connsiteY34" fmla="*/ 5330009 h 6858000"/>
              <a:gd name="connsiteX35" fmla="*/ 575293 w 1508539"/>
              <a:gd name="connsiteY35" fmla="*/ 5273739 h 6858000"/>
              <a:gd name="connsiteX36" fmla="*/ 584892 w 1508539"/>
              <a:gd name="connsiteY36" fmla="*/ 5241779 h 6858000"/>
              <a:gd name="connsiteX37" fmla="*/ 596118 w 1508539"/>
              <a:gd name="connsiteY37" fmla="*/ 5225268 h 6858000"/>
              <a:gd name="connsiteX38" fmla="*/ 597138 w 1508539"/>
              <a:gd name="connsiteY38" fmla="*/ 5217684 h 6858000"/>
              <a:gd name="connsiteX39" fmla="*/ 604479 w 1508539"/>
              <a:gd name="connsiteY39" fmla="*/ 5193377 h 6858000"/>
              <a:gd name="connsiteX40" fmla="*/ 607782 w 1508539"/>
              <a:gd name="connsiteY40" fmla="*/ 5179288 h 6858000"/>
              <a:gd name="connsiteX41" fmla="*/ 608766 w 1508539"/>
              <a:gd name="connsiteY41" fmla="*/ 5173621 h 6858000"/>
              <a:gd name="connsiteX42" fmla="*/ 604400 w 1508539"/>
              <a:gd name="connsiteY42" fmla="*/ 5159961 h 6858000"/>
              <a:gd name="connsiteX43" fmla="*/ 611077 w 1508539"/>
              <a:gd name="connsiteY43" fmla="*/ 5144295 h 6858000"/>
              <a:gd name="connsiteX44" fmla="*/ 608010 w 1508539"/>
              <a:gd name="connsiteY44" fmla="*/ 5125185 h 6858000"/>
              <a:gd name="connsiteX45" fmla="*/ 614840 w 1508539"/>
              <a:gd name="connsiteY45" fmla="*/ 5121884 h 6858000"/>
              <a:gd name="connsiteX46" fmla="*/ 621876 w 1508539"/>
              <a:gd name="connsiteY46" fmla="*/ 5067850 h 6858000"/>
              <a:gd name="connsiteX47" fmla="*/ 624607 w 1508539"/>
              <a:gd name="connsiteY47" fmla="*/ 5060861 h 6858000"/>
              <a:gd name="connsiteX48" fmla="*/ 621311 w 1508539"/>
              <a:gd name="connsiteY48" fmla="*/ 5034192 h 6858000"/>
              <a:gd name="connsiteX49" fmla="*/ 622865 w 1508539"/>
              <a:gd name="connsiteY49" fmla="*/ 4993030 h 6858000"/>
              <a:gd name="connsiteX50" fmla="*/ 629774 w 1508539"/>
              <a:gd name="connsiteY50" fmla="*/ 4946844 h 6858000"/>
              <a:gd name="connsiteX51" fmla="*/ 625630 w 1508539"/>
              <a:gd name="connsiteY51" fmla="*/ 4932692 h 6858000"/>
              <a:gd name="connsiteX52" fmla="*/ 641033 w 1508539"/>
              <a:gd name="connsiteY52" fmla="*/ 4858827 h 6858000"/>
              <a:gd name="connsiteX53" fmla="*/ 646936 w 1508539"/>
              <a:gd name="connsiteY53" fmla="*/ 4821170 h 6858000"/>
              <a:gd name="connsiteX54" fmla="*/ 651669 w 1508539"/>
              <a:gd name="connsiteY54" fmla="*/ 4780965 h 6858000"/>
              <a:gd name="connsiteX55" fmla="*/ 652962 w 1508539"/>
              <a:gd name="connsiteY55" fmla="*/ 4750867 h 6858000"/>
              <a:gd name="connsiteX56" fmla="*/ 650769 w 1508539"/>
              <a:gd name="connsiteY56" fmla="*/ 4690749 h 6858000"/>
              <a:gd name="connsiteX57" fmla="*/ 646249 w 1508539"/>
              <a:gd name="connsiteY57" fmla="*/ 4584173 h 6858000"/>
              <a:gd name="connsiteX58" fmla="*/ 641332 w 1508539"/>
              <a:gd name="connsiteY58" fmla="*/ 4444346 h 6858000"/>
              <a:gd name="connsiteX59" fmla="*/ 637897 w 1508539"/>
              <a:gd name="connsiteY59" fmla="*/ 4375228 h 6858000"/>
              <a:gd name="connsiteX60" fmla="*/ 618550 w 1508539"/>
              <a:gd name="connsiteY60" fmla="*/ 4214165 h 6858000"/>
              <a:gd name="connsiteX61" fmla="*/ 622623 w 1508539"/>
              <a:gd name="connsiteY61" fmla="*/ 4090296 h 6858000"/>
              <a:gd name="connsiteX62" fmla="*/ 607879 w 1508539"/>
              <a:gd name="connsiteY62" fmla="*/ 4033999 h 6858000"/>
              <a:gd name="connsiteX63" fmla="*/ 609028 w 1508539"/>
              <a:gd name="connsiteY63" fmla="*/ 4031933 h 6858000"/>
              <a:gd name="connsiteX64" fmla="*/ 607604 w 1508539"/>
              <a:gd name="connsiteY64" fmla="*/ 4013953 h 6858000"/>
              <a:gd name="connsiteX65" fmla="*/ 593899 w 1508539"/>
              <a:gd name="connsiteY65" fmla="*/ 3974753 h 6858000"/>
              <a:gd name="connsiteX66" fmla="*/ 595497 w 1508539"/>
              <a:gd name="connsiteY66" fmla="*/ 3969950 h 6858000"/>
              <a:gd name="connsiteX67" fmla="*/ 588919 w 1508539"/>
              <a:gd name="connsiteY67" fmla="*/ 3933779 h 6858000"/>
              <a:gd name="connsiteX68" fmla="*/ 590250 w 1508539"/>
              <a:gd name="connsiteY68" fmla="*/ 3933093 h 6858000"/>
              <a:gd name="connsiteX69" fmla="*/ 594604 w 1508539"/>
              <a:gd name="connsiteY69" fmla="*/ 3922082 h 6858000"/>
              <a:gd name="connsiteX70" fmla="*/ 599682 w 1508539"/>
              <a:gd name="connsiteY70" fmla="*/ 3901461 h 6858000"/>
              <a:gd name="connsiteX71" fmla="*/ 622276 w 1508539"/>
              <a:gd name="connsiteY71" fmla="*/ 3813873 h 6858000"/>
              <a:gd name="connsiteX72" fmla="*/ 621701 w 1508539"/>
              <a:gd name="connsiteY72" fmla="*/ 3806161 h 6858000"/>
              <a:gd name="connsiteX73" fmla="*/ 622008 w 1508539"/>
              <a:gd name="connsiteY73" fmla="*/ 3805957 h 6858000"/>
              <a:gd name="connsiteX74" fmla="*/ 622035 w 1508539"/>
              <a:gd name="connsiteY74" fmla="*/ 3797724 h 6858000"/>
              <a:gd name="connsiteX75" fmla="*/ 620650 w 1508539"/>
              <a:gd name="connsiteY75" fmla="*/ 3792098 h 6858000"/>
              <a:gd name="connsiteX76" fmla="*/ 619534 w 1508539"/>
              <a:gd name="connsiteY76" fmla="*/ 3777135 h 6858000"/>
              <a:gd name="connsiteX77" fmla="*/ 621267 w 1508539"/>
              <a:gd name="connsiteY77" fmla="*/ 3771656 h 6858000"/>
              <a:gd name="connsiteX78" fmla="*/ 625010 w 1508539"/>
              <a:gd name="connsiteY78" fmla="*/ 3769007 h 6858000"/>
              <a:gd name="connsiteX79" fmla="*/ 624476 w 1508539"/>
              <a:gd name="connsiteY79" fmla="*/ 3767709 h 6858000"/>
              <a:gd name="connsiteX80" fmla="*/ 633172 w 1508539"/>
              <a:gd name="connsiteY80" fmla="*/ 3738082 h 6858000"/>
              <a:gd name="connsiteX81" fmla="*/ 640518 w 1508539"/>
              <a:gd name="connsiteY81" fmla="*/ 3673397 h 6858000"/>
              <a:gd name="connsiteX82" fmla="*/ 639814 w 1508539"/>
              <a:gd name="connsiteY82" fmla="*/ 3637109 h 6858000"/>
              <a:gd name="connsiteX83" fmla="*/ 643257 w 1508539"/>
              <a:gd name="connsiteY83" fmla="*/ 3536883 h 6858000"/>
              <a:gd name="connsiteX84" fmla="*/ 650795 w 1508539"/>
              <a:gd name="connsiteY84" fmla="*/ 3435652 h 6858000"/>
              <a:gd name="connsiteX85" fmla="*/ 652466 w 1508539"/>
              <a:gd name="connsiteY85" fmla="*/ 3307769 h 6858000"/>
              <a:gd name="connsiteX86" fmla="*/ 670029 w 1508539"/>
              <a:gd name="connsiteY86" fmla="*/ 3250522 h 6858000"/>
              <a:gd name="connsiteX87" fmla="*/ 670454 w 1508539"/>
              <a:gd name="connsiteY87" fmla="*/ 3229163 h 6858000"/>
              <a:gd name="connsiteX88" fmla="*/ 672277 w 1508539"/>
              <a:gd name="connsiteY88" fmla="*/ 3217217 h 6858000"/>
              <a:gd name="connsiteX89" fmla="*/ 659112 w 1508539"/>
              <a:gd name="connsiteY89" fmla="*/ 3183755 h 6858000"/>
              <a:gd name="connsiteX90" fmla="*/ 659613 w 1508539"/>
              <a:gd name="connsiteY90" fmla="*/ 3178642 h 6858000"/>
              <a:gd name="connsiteX91" fmla="*/ 647213 w 1508539"/>
              <a:gd name="connsiteY91" fmla="*/ 3158586 h 6858000"/>
              <a:gd name="connsiteX92" fmla="*/ 632398 w 1508539"/>
              <a:gd name="connsiteY92" fmla="*/ 3129034 h 6858000"/>
              <a:gd name="connsiteX93" fmla="*/ 633063 w 1508539"/>
              <a:gd name="connsiteY93" fmla="*/ 3126682 h 6858000"/>
              <a:gd name="connsiteX94" fmla="*/ 623931 w 1508539"/>
              <a:gd name="connsiteY94" fmla="*/ 3114519 h 6858000"/>
              <a:gd name="connsiteX95" fmla="*/ 610540 w 1508539"/>
              <a:gd name="connsiteY95" fmla="*/ 3106272 h 6858000"/>
              <a:gd name="connsiteX96" fmla="*/ 583270 w 1508539"/>
              <a:gd name="connsiteY96" fmla="*/ 2958185 h 6858000"/>
              <a:gd name="connsiteX97" fmla="*/ 525884 w 1508539"/>
              <a:gd name="connsiteY97" fmla="*/ 2762989 h 6858000"/>
              <a:gd name="connsiteX98" fmla="*/ 474802 w 1508539"/>
              <a:gd name="connsiteY98" fmla="*/ 2554718 h 6858000"/>
              <a:gd name="connsiteX99" fmla="*/ 454896 w 1508539"/>
              <a:gd name="connsiteY99" fmla="*/ 2485734 h 6858000"/>
              <a:gd name="connsiteX100" fmla="*/ 445619 w 1508539"/>
              <a:gd name="connsiteY100" fmla="*/ 2447068 h 6858000"/>
              <a:gd name="connsiteX101" fmla="*/ 432580 w 1508539"/>
              <a:gd name="connsiteY101" fmla="*/ 2425819 h 6858000"/>
              <a:gd name="connsiteX102" fmla="*/ 438579 w 1508539"/>
              <a:gd name="connsiteY102" fmla="*/ 2402874 h 6858000"/>
              <a:gd name="connsiteX103" fmla="*/ 441191 w 1508539"/>
              <a:gd name="connsiteY103" fmla="*/ 2381443 h 6858000"/>
              <a:gd name="connsiteX104" fmla="*/ 417520 w 1508539"/>
              <a:gd name="connsiteY104" fmla="*/ 2261920 h 6858000"/>
              <a:gd name="connsiteX105" fmla="*/ 407407 w 1508539"/>
              <a:gd name="connsiteY105" fmla="*/ 2195378 h 6858000"/>
              <a:gd name="connsiteX106" fmla="*/ 391624 w 1508539"/>
              <a:gd name="connsiteY106" fmla="*/ 2155135 h 6858000"/>
              <a:gd name="connsiteX107" fmla="*/ 389082 w 1508539"/>
              <a:gd name="connsiteY107" fmla="*/ 2118008 h 6858000"/>
              <a:gd name="connsiteX108" fmla="*/ 390075 w 1508539"/>
              <a:gd name="connsiteY108" fmla="*/ 2050531 h 6858000"/>
              <a:gd name="connsiteX109" fmla="*/ 381881 w 1508539"/>
              <a:gd name="connsiteY109" fmla="*/ 1963269 h 6858000"/>
              <a:gd name="connsiteX110" fmla="*/ 363059 w 1508539"/>
              <a:gd name="connsiteY110" fmla="*/ 1906352 h 6858000"/>
              <a:gd name="connsiteX111" fmla="*/ 339616 w 1508539"/>
              <a:gd name="connsiteY111" fmla="*/ 1861531 h 6858000"/>
              <a:gd name="connsiteX112" fmla="*/ 293415 w 1508539"/>
              <a:gd name="connsiteY112" fmla="*/ 1732919 h 6858000"/>
              <a:gd name="connsiteX113" fmla="*/ 265726 w 1508539"/>
              <a:gd name="connsiteY113" fmla="*/ 1663540 h 6858000"/>
              <a:gd name="connsiteX114" fmla="*/ 264852 w 1508539"/>
              <a:gd name="connsiteY114" fmla="*/ 1615777 h 6858000"/>
              <a:gd name="connsiteX115" fmla="*/ 245647 w 1508539"/>
              <a:gd name="connsiteY115" fmla="*/ 1563678 h 6858000"/>
              <a:gd name="connsiteX116" fmla="*/ 258727 w 1508539"/>
              <a:gd name="connsiteY116" fmla="*/ 1519474 h 6858000"/>
              <a:gd name="connsiteX117" fmla="*/ 251469 w 1508539"/>
              <a:gd name="connsiteY117" fmla="*/ 1477995 h 6858000"/>
              <a:gd name="connsiteX118" fmla="*/ 237554 w 1508539"/>
              <a:gd name="connsiteY118" fmla="*/ 1373769 h 6858000"/>
              <a:gd name="connsiteX119" fmla="*/ 245861 w 1508539"/>
              <a:gd name="connsiteY119" fmla="*/ 1307086 h 6858000"/>
              <a:gd name="connsiteX120" fmla="*/ 247049 w 1508539"/>
              <a:gd name="connsiteY120" fmla="*/ 1189033 h 6858000"/>
              <a:gd name="connsiteX121" fmla="*/ 251734 w 1508539"/>
              <a:gd name="connsiteY121" fmla="*/ 1168288 h 6858000"/>
              <a:gd name="connsiteX122" fmla="*/ 244016 w 1508539"/>
              <a:gd name="connsiteY122" fmla="*/ 1142577 h 6858000"/>
              <a:gd name="connsiteX123" fmla="*/ 233322 w 1508539"/>
              <a:gd name="connsiteY123" fmla="*/ 1088484 h 6858000"/>
              <a:gd name="connsiteX124" fmla="*/ 222058 w 1508539"/>
              <a:gd name="connsiteY124" fmla="*/ 1016103 h 6858000"/>
              <a:gd name="connsiteX125" fmla="*/ 223514 w 1508539"/>
              <a:gd name="connsiteY125" fmla="*/ 932283 h 6858000"/>
              <a:gd name="connsiteX126" fmla="*/ 225750 w 1508539"/>
              <a:gd name="connsiteY126" fmla="*/ 915925 h 6858000"/>
              <a:gd name="connsiteX127" fmla="*/ 218379 w 1508539"/>
              <a:gd name="connsiteY127" fmla="*/ 896999 h 6858000"/>
              <a:gd name="connsiteX128" fmla="*/ 187787 w 1508539"/>
              <a:gd name="connsiteY128" fmla="*/ 821517 h 6858000"/>
              <a:gd name="connsiteX129" fmla="*/ 166737 w 1508539"/>
              <a:gd name="connsiteY129" fmla="*/ 751353 h 6858000"/>
              <a:gd name="connsiteX130" fmla="*/ 166295 w 1508539"/>
              <a:gd name="connsiteY130" fmla="*/ 721230 h 6858000"/>
              <a:gd name="connsiteX131" fmla="*/ 151966 w 1508539"/>
              <a:gd name="connsiteY131" fmla="*/ 681659 h 6858000"/>
              <a:gd name="connsiteX132" fmla="*/ 137385 w 1508539"/>
              <a:gd name="connsiteY132" fmla="*/ 635218 h 6858000"/>
              <a:gd name="connsiteX133" fmla="*/ 142396 w 1508539"/>
              <a:gd name="connsiteY133" fmla="*/ 613763 h 6858000"/>
              <a:gd name="connsiteX134" fmla="*/ 128338 w 1508539"/>
              <a:gd name="connsiteY134" fmla="*/ 598582 h 6858000"/>
              <a:gd name="connsiteX135" fmla="*/ 128019 w 1508539"/>
              <a:gd name="connsiteY135" fmla="*/ 576846 h 6858000"/>
              <a:gd name="connsiteX136" fmla="*/ 107645 w 1508539"/>
              <a:gd name="connsiteY136" fmla="*/ 530055 h 6858000"/>
              <a:gd name="connsiteX137" fmla="*/ 106893 w 1508539"/>
              <a:gd name="connsiteY137" fmla="*/ 465389 h 6858000"/>
              <a:gd name="connsiteX138" fmla="*/ 89816 w 1508539"/>
              <a:gd name="connsiteY138" fmla="*/ 424699 h 6858000"/>
              <a:gd name="connsiteX139" fmla="*/ 90191 w 1508539"/>
              <a:gd name="connsiteY139" fmla="*/ 404917 h 6858000"/>
              <a:gd name="connsiteX140" fmla="*/ 70148 w 1508539"/>
              <a:gd name="connsiteY140" fmla="*/ 367211 h 6858000"/>
              <a:gd name="connsiteX141" fmla="*/ 36452 w 1508539"/>
              <a:gd name="connsiteY141" fmla="*/ 268519 h 6858000"/>
              <a:gd name="connsiteX142" fmla="*/ 23935 w 1508539"/>
              <a:gd name="connsiteY142" fmla="*/ 160886 h 6858000"/>
              <a:gd name="connsiteX143" fmla="*/ 19312 w 1508539"/>
              <a:gd name="connsiteY143" fmla="*/ 47336 h 6858000"/>
              <a:gd name="connsiteX144" fmla="*/ 0 w 1508539"/>
              <a:gd name="connsiteY14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379513 w 1508539"/>
              <a:gd name="connsiteY27" fmla="*/ 5765594 h 6858000"/>
              <a:gd name="connsiteX28" fmla="*/ 411349 w 1508539"/>
              <a:gd name="connsiteY28" fmla="*/ 5693685 h 6858000"/>
              <a:gd name="connsiteX29" fmla="*/ 431404 w 1508539"/>
              <a:gd name="connsiteY29" fmla="*/ 5665173 h 6858000"/>
              <a:gd name="connsiteX30" fmla="*/ 465121 w 1508539"/>
              <a:gd name="connsiteY30" fmla="*/ 5563435 h 6858000"/>
              <a:gd name="connsiteX31" fmla="*/ 494626 w 1508539"/>
              <a:gd name="connsiteY31" fmla="*/ 5476393 h 6858000"/>
              <a:gd name="connsiteX32" fmla="*/ 525819 w 1508539"/>
              <a:gd name="connsiteY32" fmla="*/ 5396260 h 6858000"/>
              <a:gd name="connsiteX33" fmla="*/ 541800 w 1508539"/>
              <a:gd name="connsiteY33" fmla="*/ 5330009 h 6858000"/>
              <a:gd name="connsiteX34" fmla="*/ 575293 w 1508539"/>
              <a:gd name="connsiteY34" fmla="*/ 5273739 h 6858000"/>
              <a:gd name="connsiteX35" fmla="*/ 584892 w 1508539"/>
              <a:gd name="connsiteY35" fmla="*/ 5241779 h 6858000"/>
              <a:gd name="connsiteX36" fmla="*/ 596118 w 1508539"/>
              <a:gd name="connsiteY36" fmla="*/ 5225268 h 6858000"/>
              <a:gd name="connsiteX37" fmla="*/ 597138 w 1508539"/>
              <a:gd name="connsiteY37" fmla="*/ 5217684 h 6858000"/>
              <a:gd name="connsiteX38" fmla="*/ 604479 w 1508539"/>
              <a:gd name="connsiteY38" fmla="*/ 5193377 h 6858000"/>
              <a:gd name="connsiteX39" fmla="*/ 607782 w 1508539"/>
              <a:gd name="connsiteY39" fmla="*/ 5179288 h 6858000"/>
              <a:gd name="connsiteX40" fmla="*/ 608766 w 1508539"/>
              <a:gd name="connsiteY40" fmla="*/ 5173621 h 6858000"/>
              <a:gd name="connsiteX41" fmla="*/ 604400 w 1508539"/>
              <a:gd name="connsiteY41" fmla="*/ 5159961 h 6858000"/>
              <a:gd name="connsiteX42" fmla="*/ 611077 w 1508539"/>
              <a:gd name="connsiteY42" fmla="*/ 5144295 h 6858000"/>
              <a:gd name="connsiteX43" fmla="*/ 608010 w 1508539"/>
              <a:gd name="connsiteY43" fmla="*/ 5125185 h 6858000"/>
              <a:gd name="connsiteX44" fmla="*/ 614840 w 1508539"/>
              <a:gd name="connsiteY44" fmla="*/ 5121884 h 6858000"/>
              <a:gd name="connsiteX45" fmla="*/ 621876 w 1508539"/>
              <a:gd name="connsiteY45" fmla="*/ 5067850 h 6858000"/>
              <a:gd name="connsiteX46" fmla="*/ 624607 w 1508539"/>
              <a:gd name="connsiteY46" fmla="*/ 5060861 h 6858000"/>
              <a:gd name="connsiteX47" fmla="*/ 621311 w 1508539"/>
              <a:gd name="connsiteY47" fmla="*/ 5034192 h 6858000"/>
              <a:gd name="connsiteX48" fmla="*/ 622865 w 1508539"/>
              <a:gd name="connsiteY48" fmla="*/ 4993030 h 6858000"/>
              <a:gd name="connsiteX49" fmla="*/ 629774 w 1508539"/>
              <a:gd name="connsiteY49" fmla="*/ 4946844 h 6858000"/>
              <a:gd name="connsiteX50" fmla="*/ 625630 w 1508539"/>
              <a:gd name="connsiteY50" fmla="*/ 4932692 h 6858000"/>
              <a:gd name="connsiteX51" fmla="*/ 641033 w 1508539"/>
              <a:gd name="connsiteY51" fmla="*/ 4858827 h 6858000"/>
              <a:gd name="connsiteX52" fmla="*/ 646936 w 1508539"/>
              <a:gd name="connsiteY52" fmla="*/ 4821170 h 6858000"/>
              <a:gd name="connsiteX53" fmla="*/ 651669 w 1508539"/>
              <a:gd name="connsiteY53" fmla="*/ 4780965 h 6858000"/>
              <a:gd name="connsiteX54" fmla="*/ 652962 w 1508539"/>
              <a:gd name="connsiteY54" fmla="*/ 4750867 h 6858000"/>
              <a:gd name="connsiteX55" fmla="*/ 650769 w 1508539"/>
              <a:gd name="connsiteY55" fmla="*/ 4690749 h 6858000"/>
              <a:gd name="connsiteX56" fmla="*/ 646249 w 1508539"/>
              <a:gd name="connsiteY56" fmla="*/ 4584173 h 6858000"/>
              <a:gd name="connsiteX57" fmla="*/ 641332 w 1508539"/>
              <a:gd name="connsiteY57" fmla="*/ 4444346 h 6858000"/>
              <a:gd name="connsiteX58" fmla="*/ 637897 w 1508539"/>
              <a:gd name="connsiteY58" fmla="*/ 4375228 h 6858000"/>
              <a:gd name="connsiteX59" fmla="*/ 618550 w 1508539"/>
              <a:gd name="connsiteY59" fmla="*/ 4214165 h 6858000"/>
              <a:gd name="connsiteX60" fmla="*/ 622623 w 1508539"/>
              <a:gd name="connsiteY60" fmla="*/ 4090296 h 6858000"/>
              <a:gd name="connsiteX61" fmla="*/ 607879 w 1508539"/>
              <a:gd name="connsiteY61" fmla="*/ 4033999 h 6858000"/>
              <a:gd name="connsiteX62" fmla="*/ 609028 w 1508539"/>
              <a:gd name="connsiteY62" fmla="*/ 4031933 h 6858000"/>
              <a:gd name="connsiteX63" fmla="*/ 607604 w 1508539"/>
              <a:gd name="connsiteY63" fmla="*/ 4013953 h 6858000"/>
              <a:gd name="connsiteX64" fmla="*/ 593899 w 1508539"/>
              <a:gd name="connsiteY64" fmla="*/ 3974753 h 6858000"/>
              <a:gd name="connsiteX65" fmla="*/ 595497 w 1508539"/>
              <a:gd name="connsiteY65" fmla="*/ 3969950 h 6858000"/>
              <a:gd name="connsiteX66" fmla="*/ 588919 w 1508539"/>
              <a:gd name="connsiteY66" fmla="*/ 3933779 h 6858000"/>
              <a:gd name="connsiteX67" fmla="*/ 590250 w 1508539"/>
              <a:gd name="connsiteY67" fmla="*/ 3933093 h 6858000"/>
              <a:gd name="connsiteX68" fmla="*/ 594604 w 1508539"/>
              <a:gd name="connsiteY68" fmla="*/ 3922082 h 6858000"/>
              <a:gd name="connsiteX69" fmla="*/ 599682 w 1508539"/>
              <a:gd name="connsiteY69" fmla="*/ 3901461 h 6858000"/>
              <a:gd name="connsiteX70" fmla="*/ 622276 w 1508539"/>
              <a:gd name="connsiteY70" fmla="*/ 3813873 h 6858000"/>
              <a:gd name="connsiteX71" fmla="*/ 621701 w 1508539"/>
              <a:gd name="connsiteY71" fmla="*/ 3806161 h 6858000"/>
              <a:gd name="connsiteX72" fmla="*/ 622008 w 1508539"/>
              <a:gd name="connsiteY72" fmla="*/ 3805957 h 6858000"/>
              <a:gd name="connsiteX73" fmla="*/ 622035 w 1508539"/>
              <a:gd name="connsiteY73" fmla="*/ 3797724 h 6858000"/>
              <a:gd name="connsiteX74" fmla="*/ 620650 w 1508539"/>
              <a:gd name="connsiteY74" fmla="*/ 3792098 h 6858000"/>
              <a:gd name="connsiteX75" fmla="*/ 619534 w 1508539"/>
              <a:gd name="connsiteY75" fmla="*/ 3777135 h 6858000"/>
              <a:gd name="connsiteX76" fmla="*/ 621267 w 1508539"/>
              <a:gd name="connsiteY76" fmla="*/ 3771656 h 6858000"/>
              <a:gd name="connsiteX77" fmla="*/ 625010 w 1508539"/>
              <a:gd name="connsiteY77" fmla="*/ 3769007 h 6858000"/>
              <a:gd name="connsiteX78" fmla="*/ 624476 w 1508539"/>
              <a:gd name="connsiteY78" fmla="*/ 3767709 h 6858000"/>
              <a:gd name="connsiteX79" fmla="*/ 633172 w 1508539"/>
              <a:gd name="connsiteY79" fmla="*/ 3738082 h 6858000"/>
              <a:gd name="connsiteX80" fmla="*/ 640518 w 1508539"/>
              <a:gd name="connsiteY80" fmla="*/ 3673397 h 6858000"/>
              <a:gd name="connsiteX81" fmla="*/ 639814 w 1508539"/>
              <a:gd name="connsiteY81" fmla="*/ 3637109 h 6858000"/>
              <a:gd name="connsiteX82" fmla="*/ 643257 w 1508539"/>
              <a:gd name="connsiteY82" fmla="*/ 3536883 h 6858000"/>
              <a:gd name="connsiteX83" fmla="*/ 650795 w 1508539"/>
              <a:gd name="connsiteY83" fmla="*/ 3435652 h 6858000"/>
              <a:gd name="connsiteX84" fmla="*/ 652466 w 1508539"/>
              <a:gd name="connsiteY84" fmla="*/ 3307769 h 6858000"/>
              <a:gd name="connsiteX85" fmla="*/ 670029 w 1508539"/>
              <a:gd name="connsiteY85" fmla="*/ 3250522 h 6858000"/>
              <a:gd name="connsiteX86" fmla="*/ 670454 w 1508539"/>
              <a:gd name="connsiteY86" fmla="*/ 3229163 h 6858000"/>
              <a:gd name="connsiteX87" fmla="*/ 672277 w 1508539"/>
              <a:gd name="connsiteY87" fmla="*/ 3217217 h 6858000"/>
              <a:gd name="connsiteX88" fmla="*/ 659112 w 1508539"/>
              <a:gd name="connsiteY88" fmla="*/ 3183755 h 6858000"/>
              <a:gd name="connsiteX89" fmla="*/ 659613 w 1508539"/>
              <a:gd name="connsiteY89" fmla="*/ 3178642 h 6858000"/>
              <a:gd name="connsiteX90" fmla="*/ 647213 w 1508539"/>
              <a:gd name="connsiteY90" fmla="*/ 3158586 h 6858000"/>
              <a:gd name="connsiteX91" fmla="*/ 632398 w 1508539"/>
              <a:gd name="connsiteY91" fmla="*/ 3129034 h 6858000"/>
              <a:gd name="connsiteX92" fmla="*/ 633063 w 1508539"/>
              <a:gd name="connsiteY92" fmla="*/ 3126682 h 6858000"/>
              <a:gd name="connsiteX93" fmla="*/ 623931 w 1508539"/>
              <a:gd name="connsiteY93" fmla="*/ 3114519 h 6858000"/>
              <a:gd name="connsiteX94" fmla="*/ 610540 w 1508539"/>
              <a:gd name="connsiteY94" fmla="*/ 3106272 h 6858000"/>
              <a:gd name="connsiteX95" fmla="*/ 583270 w 1508539"/>
              <a:gd name="connsiteY95" fmla="*/ 2958185 h 6858000"/>
              <a:gd name="connsiteX96" fmla="*/ 525884 w 1508539"/>
              <a:gd name="connsiteY96" fmla="*/ 2762989 h 6858000"/>
              <a:gd name="connsiteX97" fmla="*/ 474802 w 1508539"/>
              <a:gd name="connsiteY97" fmla="*/ 2554718 h 6858000"/>
              <a:gd name="connsiteX98" fmla="*/ 454896 w 1508539"/>
              <a:gd name="connsiteY98" fmla="*/ 2485734 h 6858000"/>
              <a:gd name="connsiteX99" fmla="*/ 445619 w 1508539"/>
              <a:gd name="connsiteY99" fmla="*/ 2447068 h 6858000"/>
              <a:gd name="connsiteX100" fmla="*/ 432580 w 1508539"/>
              <a:gd name="connsiteY100" fmla="*/ 2425819 h 6858000"/>
              <a:gd name="connsiteX101" fmla="*/ 438579 w 1508539"/>
              <a:gd name="connsiteY101" fmla="*/ 2402874 h 6858000"/>
              <a:gd name="connsiteX102" fmla="*/ 441191 w 1508539"/>
              <a:gd name="connsiteY102" fmla="*/ 2381443 h 6858000"/>
              <a:gd name="connsiteX103" fmla="*/ 417520 w 1508539"/>
              <a:gd name="connsiteY103" fmla="*/ 2261920 h 6858000"/>
              <a:gd name="connsiteX104" fmla="*/ 407407 w 1508539"/>
              <a:gd name="connsiteY104" fmla="*/ 2195378 h 6858000"/>
              <a:gd name="connsiteX105" fmla="*/ 391624 w 1508539"/>
              <a:gd name="connsiteY105" fmla="*/ 2155135 h 6858000"/>
              <a:gd name="connsiteX106" fmla="*/ 389082 w 1508539"/>
              <a:gd name="connsiteY106" fmla="*/ 2118008 h 6858000"/>
              <a:gd name="connsiteX107" fmla="*/ 390075 w 1508539"/>
              <a:gd name="connsiteY107" fmla="*/ 2050531 h 6858000"/>
              <a:gd name="connsiteX108" fmla="*/ 381881 w 1508539"/>
              <a:gd name="connsiteY108" fmla="*/ 1963269 h 6858000"/>
              <a:gd name="connsiteX109" fmla="*/ 363059 w 1508539"/>
              <a:gd name="connsiteY109" fmla="*/ 1906352 h 6858000"/>
              <a:gd name="connsiteX110" fmla="*/ 339616 w 1508539"/>
              <a:gd name="connsiteY110" fmla="*/ 1861531 h 6858000"/>
              <a:gd name="connsiteX111" fmla="*/ 293415 w 1508539"/>
              <a:gd name="connsiteY111" fmla="*/ 1732919 h 6858000"/>
              <a:gd name="connsiteX112" fmla="*/ 265726 w 1508539"/>
              <a:gd name="connsiteY112" fmla="*/ 1663540 h 6858000"/>
              <a:gd name="connsiteX113" fmla="*/ 264852 w 1508539"/>
              <a:gd name="connsiteY113" fmla="*/ 1615777 h 6858000"/>
              <a:gd name="connsiteX114" fmla="*/ 245647 w 1508539"/>
              <a:gd name="connsiteY114" fmla="*/ 1563678 h 6858000"/>
              <a:gd name="connsiteX115" fmla="*/ 258727 w 1508539"/>
              <a:gd name="connsiteY115" fmla="*/ 1519474 h 6858000"/>
              <a:gd name="connsiteX116" fmla="*/ 251469 w 1508539"/>
              <a:gd name="connsiteY116" fmla="*/ 1477995 h 6858000"/>
              <a:gd name="connsiteX117" fmla="*/ 237554 w 1508539"/>
              <a:gd name="connsiteY117" fmla="*/ 1373769 h 6858000"/>
              <a:gd name="connsiteX118" fmla="*/ 245861 w 1508539"/>
              <a:gd name="connsiteY118" fmla="*/ 1307086 h 6858000"/>
              <a:gd name="connsiteX119" fmla="*/ 247049 w 1508539"/>
              <a:gd name="connsiteY119" fmla="*/ 1189033 h 6858000"/>
              <a:gd name="connsiteX120" fmla="*/ 251734 w 1508539"/>
              <a:gd name="connsiteY120" fmla="*/ 1168288 h 6858000"/>
              <a:gd name="connsiteX121" fmla="*/ 244016 w 1508539"/>
              <a:gd name="connsiteY121" fmla="*/ 1142577 h 6858000"/>
              <a:gd name="connsiteX122" fmla="*/ 233322 w 1508539"/>
              <a:gd name="connsiteY122" fmla="*/ 1088484 h 6858000"/>
              <a:gd name="connsiteX123" fmla="*/ 222058 w 1508539"/>
              <a:gd name="connsiteY123" fmla="*/ 1016103 h 6858000"/>
              <a:gd name="connsiteX124" fmla="*/ 223514 w 1508539"/>
              <a:gd name="connsiteY124" fmla="*/ 932283 h 6858000"/>
              <a:gd name="connsiteX125" fmla="*/ 225750 w 1508539"/>
              <a:gd name="connsiteY125" fmla="*/ 915925 h 6858000"/>
              <a:gd name="connsiteX126" fmla="*/ 218379 w 1508539"/>
              <a:gd name="connsiteY126" fmla="*/ 896999 h 6858000"/>
              <a:gd name="connsiteX127" fmla="*/ 187787 w 1508539"/>
              <a:gd name="connsiteY127" fmla="*/ 821517 h 6858000"/>
              <a:gd name="connsiteX128" fmla="*/ 166737 w 1508539"/>
              <a:gd name="connsiteY128" fmla="*/ 751353 h 6858000"/>
              <a:gd name="connsiteX129" fmla="*/ 166295 w 1508539"/>
              <a:gd name="connsiteY129" fmla="*/ 721230 h 6858000"/>
              <a:gd name="connsiteX130" fmla="*/ 151966 w 1508539"/>
              <a:gd name="connsiteY130" fmla="*/ 681659 h 6858000"/>
              <a:gd name="connsiteX131" fmla="*/ 137385 w 1508539"/>
              <a:gd name="connsiteY131" fmla="*/ 635218 h 6858000"/>
              <a:gd name="connsiteX132" fmla="*/ 142396 w 1508539"/>
              <a:gd name="connsiteY132" fmla="*/ 613763 h 6858000"/>
              <a:gd name="connsiteX133" fmla="*/ 128338 w 1508539"/>
              <a:gd name="connsiteY133" fmla="*/ 598582 h 6858000"/>
              <a:gd name="connsiteX134" fmla="*/ 128019 w 1508539"/>
              <a:gd name="connsiteY134" fmla="*/ 576846 h 6858000"/>
              <a:gd name="connsiteX135" fmla="*/ 107645 w 1508539"/>
              <a:gd name="connsiteY135" fmla="*/ 530055 h 6858000"/>
              <a:gd name="connsiteX136" fmla="*/ 106893 w 1508539"/>
              <a:gd name="connsiteY136" fmla="*/ 465389 h 6858000"/>
              <a:gd name="connsiteX137" fmla="*/ 89816 w 1508539"/>
              <a:gd name="connsiteY137" fmla="*/ 424699 h 6858000"/>
              <a:gd name="connsiteX138" fmla="*/ 90191 w 1508539"/>
              <a:gd name="connsiteY138" fmla="*/ 404917 h 6858000"/>
              <a:gd name="connsiteX139" fmla="*/ 70148 w 1508539"/>
              <a:gd name="connsiteY139" fmla="*/ 367211 h 6858000"/>
              <a:gd name="connsiteX140" fmla="*/ 36452 w 1508539"/>
              <a:gd name="connsiteY140" fmla="*/ 268519 h 6858000"/>
              <a:gd name="connsiteX141" fmla="*/ 23935 w 1508539"/>
              <a:gd name="connsiteY141" fmla="*/ 160886 h 6858000"/>
              <a:gd name="connsiteX142" fmla="*/ 19312 w 1508539"/>
              <a:gd name="connsiteY142" fmla="*/ 47336 h 6858000"/>
              <a:gd name="connsiteX143" fmla="*/ 0 w 1508539"/>
              <a:gd name="connsiteY14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90557 w 1508539"/>
              <a:gd name="connsiteY23" fmla="*/ 6153037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167342 w 1508539"/>
              <a:gd name="connsiteY10" fmla="*/ 6560598 h 6858000"/>
              <a:gd name="connsiteX11" fmla="*/ 201349 w 1508539"/>
              <a:gd name="connsiteY11" fmla="*/ 6530567 h 6858000"/>
              <a:gd name="connsiteX12" fmla="*/ 215389 w 1508539"/>
              <a:gd name="connsiteY12" fmla="*/ 6478062 h 6858000"/>
              <a:gd name="connsiteX13" fmla="*/ 226078 w 1508539"/>
              <a:gd name="connsiteY13" fmla="*/ 6460325 h 6858000"/>
              <a:gd name="connsiteX14" fmla="*/ 233311 w 1508539"/>
              <a:gd name="connsiteY14" fmla="*/ 6451488 h 6858000"/>
              <a:gd name="connsiteX15" fmla="*/ 234746 w 1508539"/>
              <a:gd name="connsiteY15" fmla="*/ 6451348 h 6858000"/>
              <a:gd name="connsiteX16" fmla="*/ 239104 w 1508539"/>
              <a:gd name="connsiteY16" fmla="*/ 6414240 h 6858000"/>
              <a:gd name="connsiteX17" fmla="*/ 241880 w 1508539"/>
              <a:gd name="connsiteY17" fmla="*/ 6384857 h 6858000"/>
              <a:gd name="connsiteX18" fmla="*/ 240591 w 1508539"/>
              <a:gd name="connsiteY18" fmla="*/ 6367510 h 6858000"/>
              <a:gd name="connsiteX19" fmla="*/ 244471 w 1508539"/>
              <a:gd name="connsiteY19" fmla="*/ 6349778 h 6858000"/>
              <a:gd name="connsiteX20" fmla="*/ 246136 w 1508539"/>
              <a:gd name="connsiteY20" fmla="*/ 6348250 h 6858000"/>
              <a:gd name="connsiteX21" fmla="*/ 262170 w 1508539"/>
              <a:gd name="connsiteY21" fmla="*/ 6281972 h 6858000"/>
              <a:gd name="connsiteX22" fmla="*/ 290557 w 1508539"/>
              <a:gd name="connsiteY22" fmla="*/ 6153037 h 6858000"/>
              <a:gd name="connsiteX23" fmla="*/ 314428 w 1508539"/>
              <a:gd name="connsiteY23" fmla="*/ 6113913 h 6858000"/>
              <a:gd name="connsiteX24" fmla="*/ 318721 w 1508539"/>
              <a:gd name="connsiteY24" fmla="*/ 6028119 h 6858000"/>
              <a:gd name="connsiteX25" fmla="*/ 363126 w 1508539"/>
              <a:gd name="connsiteY25" fmla="*/ 5934687 h 6858000"/>
              <a:gd name="connsiteX26" fmla="*/ 408411 w 1508539"/>
              <a:gd name="connsiteY26" fmla="*/ 5704905 h 6858000"/>
              <a:gd name="connsiteX27" fmla="*/ 431404 w 1508539"/>
              <a:gd name="connsiteY27" fmla="*/ 5665173 h 6858000"/>
              <a:gd name="connsiteX28" fmla="*/ 465121 w 1508539"/>
              <a:gd name="connsiteY28" fmla="*/ 5563435 h 6858000"/>
              <a:gd name="connsiteX29" fmla="*/ 494626 w 1508539"/>
              <a:gd name="connsiteY29" fmla="*/ 5476393 h 6858000"/>
              <a:gd name="connsiteX30" fmla="*/ 525819 w 1508539"/>
              <a:gd name="connsiteY30" fmla="*/ 5396260 h 6858000"/>
              <a:gd name="connsiteX31" fmla="*/ 541800 w 1508539"/>
              <a:gd name="connsiteY31" fmla="*/ 5330009 h 6858000"/>
              <a:gd name="connsiteX32" fmla="*/ 575293 w 1508539"/>
              <a:gd name="connsiteY32" fmla="*/ 5273739 h 6858000"/>
              <a:gd name="connsiteX33" fmla="*/ 584892 w 1508539"/>
              <a:gd name="connsiteY33" fmla="*/ 5241779 h 6858000"/>
              <a:gd name="connsiteX34" fmla="*/ 596118 w 1508539"/>
              <a:gd name="connsiteY34" fmla="*/ 5225268 h 6858000"/>
              <a:gd name="connsiteX35" fmla="*/ 597138 w 1508539"/>
              <a:gd name="connsiteY35" fmla="*/ 5217684 h 6858000"/>
              <a:gd name="connsiteX36" fmla="*/ 604479 w 1508539"/>
              <a:gd name="connsiteY36" fmla="*/ 5193377 h 6858000"/>
              <a:gd name="connsiteX37" fmla="*/ 607782 w 1508539"/>
              <a:gd name="connsiteY37" fmla="*/ 5179288 h 6858000"/>
              <a:gd name="connsiteX38" fmla="*/ 608766 w 1508539"/>
              <a:gd name="connsiteY38" fmla="*/ 5173621 h 6858000"/>
              <a:gd name="connsiteX39" fmla="*/ 604400 w 1508539"/>
              <a:gd name="connsiteY39" fmla="*/ 5159961 h 6858000"/>
              <a:gd name="connsiteX40" fmla="*/ 611077 w 1508539"/>
              <a:gd name="connsiteY40" fmla="*/ 5144295 h 6858000"/>
              <a:gd name="connsiteX41" fmla="*/ 608010 w 1508539"/>
              <a:gd name="connsiteY41" fmla="*/ 5125185 h 6858000"/>
              <a:gd name="connsiteX42" fmla="*/ 614840 w 1508539"/>
              <a:gd name="connsiteY42" fmla="*/ 5121884 h 6858000"/>
              <a:gd name="connsiteX43" fmla="*/ 621876 w 1508539"/>
              <a:gd name="connsiteY43" fmla="*/ 5067850 h 6858000"/>
              <a:gd name="connsiteX44" fmla="*/ 624607 w 1508539"/>
              <a:gd name="connsiteY44" fmla="*/ 5060861 h 6858000"/>
              <a:gd name="connsiteX45" fmla="*/ 621311 w 1508539"/>
              <a:gd name="connsiteY45" fmla="*/ 5034192 h 6858000"/>
              <a:gd name="connsiteX46" fmla="*/ 622865 w 1508539"/>
              <a:gd name="connsiteY46" fmla="*/ 4993030 h 6858000"/>
              <a:gd name="connsiteX47" fmla="*/ 629774 w 1508539"/>
              <a:gd name="connsiteY47" fmla="*/ 4946844 h 6858000"/>
              <a:gd name="connsiteX48" fmla="*/ 625630 w 1508539"/>
              <a:gd name="connsiteY48" fmla="*/ 4932692 h 6858000"/>
              <a:gd name="connsiteX49" fmla="*/ 641033 w 1508539"/>
              <a:gd name="connsiteY49" fmla="*/ 4858827 h 6858000"/>
              <a:gd name="connsiteX50" fmla="*/ 646936 w 1508539"/>
              <a:gd name="connsiteY50" fmla="*/ 4821170 h 6858000"/>
              <a:gd name="connsiteX51" fmla="*/ 651669 w 1508539"/>
              <a:gd name="connsiteY51" fmla="*/ 4780965 h 6858000"/>
              <a:gd name="connsiteX52" fmla="*/ 652962 w 1508539"/>
              <a:gd name="connsiteY52" fmla="*/ 4750867 h 6858000"/>
              <a:gd name="connsiteX53" fmla="*/ 650769 w 1508539"/>
              <a:gd name="connsiteY53" fmla="*/ 4690749 h 6858000"/>
              <a:gd name="connsiteX54" fmla="*/ 646249 w 1508539"/>
              <a:gd name="connsiteY54" fmla="*/ 4584173 h 6858000"/>
              <a:gd name="connsiteX55" fmla="*/ 641332 w 1508539"/>
              <a:gd name="connsiteY55" fmla="*/ 4444346 h 6858000"/>
              <a:gd name="connsiteX56" fmla="*/ 637897 w 1508539"/>
              <a:gd name="connsiteY56" fmla="*/ 4375228 h 6858000"/>
              <a:gd name="connsiteX57" fmla="*/ 618550 w 1508539"/>
              <a:gd name="connsiteY57" fmla="*/ 4214165 h 6858000"/>
              <a:gd name="connsiteX58" fmla="*/ 622623 w 1508539"/>
              <a:gd name="connsiteY58" fmla="*/ 4090296 h 6858000"/>
              <a:gd name="connsiteX59" fmla="*/ 607879 w 1508539"/>
              <a:gd name="connsiteY59" fmla="*/ 4033999 h 6858000"/>
              <a:gd name="connsiteX60" fmla="*/ 609028 w 1508539"/>
              <a:gd name="connsiteY60" fmla="*/ 4031933 h 6858000"/>
              <a:gd name="connsiteX61" fmla="*/ 607604 w 1508539"/>
              <a:gd name="connsiteY61" fmla="*/ 4013953 h 6858000"/>
              <a:gd name="connsiteX62" fmla="*/ 593899 w 1508539"/>
              <a:gd name="connsiteY62" fmla="*/ 3974753 h 6858000"/>
              <a:gd name="connsiteX63" fmla="*/ 595497 w 1508539"/>
              <a:gd name="connsiteY63" fmla="*/ 3969950 h 6858000"/>
              <a:gd name="connsiteX64" fmla="*/ 588919 w 1508539"/>
              <a:gd name="connsiteY64" fmla="*/ 3933779 h 6858000"/>
              <a:gd name="connsiteX65" fmla="*/ 590250 w 1508539"/>
              <a:gd name="connsiteY65" fmla="*/ 3933093 h 6858000"/>
              <a:gd name="connsiteX66" fmla="*/ 594604 w 1508539"/>
              <a:gd name="connsiteY66" fmla="*/ 3922082 h 6858000"/>
              <a:gd name="connsiteX67" fmla="*/ 599682 w 1508539"/>
              <a:gd name="connsiteY67" fmla="*/ 3901461 h 6858000"/>
              <a:gd name="connsiteX68" fmla="*/ 622276 w 1508539"/>
              <a:gd name="connsiteY68" fmla="*/ 3813873 h 6858000"/>
              <a:gd name="connsiteX69" fmla="*/ 621701 w 1508539"/>
              <a:gd name="connsiteY69" fmla="*/ 3806161 h 6858000"/>
              <a:gd name="connsiteX70" fmla="*/ 622008 w 1508539"/>
              <a:gd name="connsiteY70" fmla="*/ 3805957 h 6858000"/>
              <a:gd name="connsiteX71" fmla="*/ 622035 w 1508539"/>
              <a:gd name="connsiteY71" fmla="*/ 3797724 h 6858000"/>
              <a:gd name="connsiteX72" fmla="*/ 620650 w 1508539"/>
              <a:gd name="connsiteY72" fmla="*/ 3792098 h 6858000"/>
              <a:gd name="connsiteX73" fmla="*/ 619534 w 1508539"/>
              <a:gd name="connsiteY73" fmla="*/ 3777135 h 6858000"/>
              <a:gd name="connsiteX74" fmla="*/ 621267 w 1508539"/>
              <a:gd name="connsiteY74" fmla="*/ 3771656 h 6858000"/>
              <a:gd name="connsiteX75" fmla="*/ 625010 w 1508539"/>
              <a:gd name="connsiteY75" fmla="*/ 3769007 h 6858000"/>
              <a:gd name="connsiteX76" fmla="*/ 624476 w 1508539"/>
              <a:gd name="connsiteY76" fmla="*/ 3767709 h 6858000"/>
              <a:gd name="connsiteX77" fmla="*/ 633172 w 1508539"/>
              <a:gd name="connsiteY77" fmla="*/ 3738082 h 6858000"/>
              <a:gd name="connsiteX78" fmla="*/ 640518 w 1508539"/>
              <a:gd name="connsiteY78" fmla="*/ 3673397 h 6858000"/>
              <a:gd name="connsiteX79" fmla="*/ 639814 w 1508539"/>
              <a:gd name="connsiteY79" fmla="*/ 3637109 h 6858000"/>
              <a:gd name="connsiteX80" fmla="*/ 643257 w 1508539"/>
              <a:gd name="connsiteY80" fmla="*/ 3536883 h 6858000"/>
              <a:gd name="connsiteX81" fmla="*/ 650795 w 1508539"/>
              <a:gd name="connsiteY81" fmla="*/ 3435652 h 6858000"/>
              <a:gd name="connsiteX82" fmla="*/ 652466 w 1508539"/>
              <a:gd name="connsiteY82" fmla="*/ 3307769 h 6858000"/>
              <a:gd name="connsiteX83" fmla="*/ 670029 w 1508539"/>
              <a:gd name="connsiteY83" fmla="*/ 3250522 h 6858000"/>
              <a:gd name="connsiteX84" fmla="*/ 670454 w 1508539"/>
              <a:gd name="connsiteY84" fmla="*/ 3229163 h 6858000"/>
              <a:gd name="connsiteX85" fmla="*/ 672277 w 1508539"/>
              <a:gd name="connsiteY85" fmla="*/ 3217217 h 6858000"/>
              <a:gd name="connsiteX86" fmla="*/ 659112 w 1508539"/>
              <a:gd name="connsiteY86" fmla="*/ 3183755 h 6858000"/>
              <a:gd name="connsiteX87" fmla="*/ 659613 w 1508539"/>
              <a:gd name="connsiteY87" fmla="*/ 3178642 h 6858000"/>
              <a:gd name="connsiteX88" fmla="*/ 647213 w 1508539"/>
              <a:gd name="connsiteY88" fmla="*/ 3158586 h 6858000"/>
              <a:gd name="connsiteX89" fmla="*/ 632398 w 1508539"/>
              <a:gd name="connsiteY89" fmla="*/ 3129034 h 6858000"/>
              <a:gd name="connsiteX90" fmla="*/ 633063 w 1508539"/>
              <a:gd name="connsiteY90" fmla="*/ 3126682 h 6858000"/>
              <a:gd name="connsiteX91" fmla="*/ 623931 w 1508539"/>
              <a:gd name="connsiteY91" fmla="*/ 3114519 h 6858000"/>
              <a:gd name="connsiteX92" fmla="*/ 610540 w 1508539"/>
              <a:gd name="connsiteY92" fmla="*/ 3106272 h 6858000"/>
              <a:gd name="connsiteX93" fmla="*/ 583270 w 1508539"/>
              <a:gd name="connsiteY93" fmla="*/ 2958185 h 6858000"/>
              <a:gd name="connsiteX94" fmla="*/ 525884 w 1508539"/>
              <a:gd name="connsiteY94" fmla="*/ 2762989 h 6858000"/>
              <a:gd name="connsiteX95" fmla="*/ 474802 w 1508539"/>
              <a:gd name="connsiteY95" fmla="*/ 2554718 h 6858000"/>
              <a:gd name="connsiteX96" fmla="*/ 454896 w 1508539"/>
              <a:gd name="connsiteY96" fmla="*/ 2485734 h 6858000"/>
              <a:gd name="connsiteX97" fmla="*/ 445619 w 1508539"/>
              <a:gd name="connsiteY97" fmla="*/ 2447068 h 6858000"/>
              <a:gd name="connsiteX98" fmla="*/ 432580 w 1508539"/>
              <a:gd name="connsiteY98" fmla="*/ 2425819 h 6858000"/>
              <a:gd name="connsiteX99" fmla="*/ 438579 w 1508539"/>
              <a:gd name="connsiteY99" fmla="*/ 2402874 h 6858000"/>
              <a:gd name="connsiteX100" fmla="*/ 441191 w 1508539"/>
              <a:gd name="connsiteY100" fmla="*/ 2381443 h 6858000"/>
              <a:gd name="connsiteX101" fmla="*/ 417520 w 1508539"/>
              <a:gd name="connsiteY101" fmla="*/ 2261920 h 6858000"/>
              <a:gd name="connsiteX102" fmla="*/ 407407 w 1508539"/>
              <a:gd name="connsiteY102" fmla="*/ 2195378 h 6858000"/>
              <a:gd name="connsiteX103" fmla="*/ 391624 w 1508539"/>
              <a:gd name="connsiteY103" fmla="*/ 2155135 h 6858000"/>
              <a:gd name="connsiteX104" fmla="*/ 389082 w 1508539"/>
              <a:gd name="connsiteY104" fmla="*/ 2118008 h 6858000"/>
              <a:gd name="connsiteX105" fmla="*/ 390075 w 1508539"/>
              <a:gd name="connsiteY105" fmla="*/ 2050531 h 6858000"/>
              <a:gd name="connsiteX106" fmla="*/ 381881 w 1508539"/>
              <a:gd name="connsiteY106" fmla="*/ 1963269 h 6858000"/>
              <a:gd name="connsiteX107" fmla="*/ 363059 w 1508539"/>
              <a:gd name="connsiteY107" fmla="*/ 1906352 h 6858000"/>
              <a:gd name="connsiteX108" fmla="*/ 339616 w 1508539"/>
              <a:gd name="connsiteY108" fmla="*/ 1861531 h 6858000"/>
              <a:gd name="connsiteX109" fmla="*/ 293415 w 1508539"/>
              <a:gd name="connsiteY109" fmla="*/ 1732919 h 6858000"/>
              <a:gd name="connsiteX110" fmla="*/ 265726 w 1508539"/>
              <a:gd name="connsiteY110" fmla="*/ 1663540 h 6858000"/>
              <a:gd name="connsiteX111" fmla="*/ 264852 w 1508539"/>
              <a:gd name="connsiteY111" fmla="*/ 1615777 h 6858000"/>
              <a:gd name="connsiteX112" fmla="*/ 245647 w 1508539"/>
              <a:gd name="connsiteY112" fmla="*/ 1563678 h 6858000"/>
              <a:gd name="connsiteX113" fmla="*/ 258727 w 1508539"/>
              <a:gd name="connsiteY113" fmla="*/ 1519474 h 6858000"/>
              <a:gd name="connsiteX114" fmla="*/ 251469 w 1508539"/>
              <a:gd name="connsiteY114" fmla="*/ 1477995 h 6858000"/>
              <a:gd name="connsiteX115" fmla="*/ 237554 w 1508539"/>
              <a:gd name="connsiteY115" fmla="*/ 1373769 h 6858000"/>
              <a:gd name="connsiteX116" fmla="*/ 245861 w 1508539"/>
              <a:gd name="connsiteY116" fmla="*/ 1307086 h 6858000"/>
              <a:gd name="connsiteX117" fmla="*/ 247049 w 1508539"/>
              <a:gd name="connsiteY117" fmla="*/ 1189033 h 6858000"/>
              <a:gd name="connsiteX118" fmla="*/ 251734 w 1508539"/>
              <a:gd name="connsiteY118" fmla="*/ 1168288 h 6858000"/>
              <a:gd name="connsiteX119" fmla="*/ 244016 w 1508539"/>
              <a:gd name="connsiteY119" fmla="*/ 1142577 h 6858000"/>
              <a:gd name="connsiteX120" fmla="*/ 233322 w 1508539"/>
              <a:gd name="connsiteY120" fmla="*/ 1088484 h 6858000"/>
              <a:gd name="connsiteX121" fmla="*/ 222058 w 1508539"/>
              <a:gd name="connsiteY121" fmla="*/ 1016103 h 6858000"/>
              <a:gd name="connsiteX122" fmla="*/ 223514 w 1508539"/>
              <a:gd name="connsiteY122" fmla="*/ 932283 h 6858000"/>
              <a:gd name="connsiteX123" fmla="*/ 225750 w 1508539"/>
              <a:gd name="connsiteY123" fmla="*/ 915925 h 6858000"/>
              <a:gd name="connsiteX124" fmla="*/ 218379 w 1508539"/>
              <a:gd name="connsiteY124" fmla="*/ 896999 h 6858000"/>
              <a:gd name="connsiteX125" fmla="*/ 187787 w 1508539"/>
              <a:gd name="connsiteY125" fmla="*/ 821517 h 6858000"/>
              <a:gd name="connsiteX126" fmla="*/ 166737 w 1508539"/>
              <a:gd name="connsiteY126" fmla="*/ 751353 h 6858000"/>
              <a:gd name="connsiteX127" fmla="*/ 166295 w 1508539"/>
              <a:gd name="connsiteY127" fmla="*/ 721230 h 6858000"/>
              <a:gd name="connsiteX128" fmla="*/ 151966 w 1508539"/>
              <a:gd name="connsiteY128" fmla="*/ 681659 h 6858000"/>
              <a:gd name="connsiteX129" fmla="*/ 137385 w 1508539"/>
              <a:gd name="connsiteY129" fmla="*/ 635218 h 6858000"/>
              <a:gd name="connsiteX130" fmla="*/ 142396 w 1508539"/>
              <a:gd name="connsiteY130" fmla="*/ 613763 h 6858000"/>
              <a:gd name="connsiteX131" fmla="*/ 128338 w 1508539"/>
              <a:gd name="connsiteY131" fmla="*/ 598582 h 6858000"/>
              <a:gd name="connsiteX132" fmla="*/ 128019 w 1508539"/>
              <a:gd name="connsiteY132" fmla="*/ 576846 h 6858000"/>
              <a:gd name="connsiteX133" fmla="*/ 107645 w 1508539"/>
              <a:gd name="connsiteY133" fmla="*/ 530055 h 6858000"/>
              <a:gd name="connsiteX134" fmla="*/ 106893 w 1508539"/>
              <a:gd name="connsiteY134" fmla="*/ 465389 h 6858000"/>
              <a:gd name="connsiteX135" fmla="*/ 89816 w 1508539"/>
              <a:gd name="connsiteY135" fmla="*/ 424699 h 6858000"/>
              <a:gd name="connsiteX136" fmla="*/ 90191 w 1508539"/>
              <a:gd name="connsiteY136" fmla="*/ 404917 h 6858000"/>
              <a:gd name="connsiteX137" fmla="*/ 70148 w 1508539"/>
              <a:gd name="connsiteY137" fmla="*/ 367211 h 6858000"/>
              <a:gd name="connsiteX138" fmla="*/ 36452 w 1508539"/>
              <a:gd name="connsiteY138" fmla="*/ 268519 h 6858000"/>
              <a:gd name="connsiteX139" fmla="*/ 23935 w 1508539"/>
              <a:gd name="connsiteY139" fmla="*/ 160886 h 6858000"/>
              <a:gd name="connsiteX140" fmla="*/ 19312 w 1508539"/>
              <a:gd name="connsiteY140" fmla="*/ 47336 h 6858000"/>
              <a:gd name="connsiteX141" fmla="*/ 0 w 1508539"/>
              <a:gd name="connsiteY14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201349 w 1508539"/>
              <a:gd name="connsiteY10" fmla="*/ 6530567 h 6858000"/>
              <a:gd name="connsiteX11" fmla="*/ 215389 w 1508539"/>
              <a:gd name="connsiteY11" fmla="*/ 6478062 h 6858000"/>
              <a:gd name="connsiteX12" fmla="*/ 226078 w 1508539"/>
              <a:gd name="connsiteY12" fmla="*/ 6460325 h 6858000"/>
              <a:gd name="connsiteX13" fmla="*/ 233311 w 1508539"/>
              <a:gd name="connsiteY13" fmla="*/ 6451488 h 6858000"/>
              <a:gd name="connsiteX14" fmla="*/ 234746 w 1508539"/>
              <a:gd name="connsiteY14" fmla="*/ 6451348 h 6858000"/>
              <a:gd name="connsiteX15" fmla="*/ 239104 w 1508539"/>
              <a:gd name="connsiteY15" fmla="*/ 6414240 h 6858000"/>
              <a:gd name="connsiteX16" fmla="*/ 241880 w 1508539"/>
              <a:gd name="connsiteY16" fmla="*/ 6384857 h 6858000"/>
              <a:gd name="connsiteX17" fmla="*/ 240591 w 1508539"/>
              <a:gd name="connsiteY17" fmla="*/ 6367510 h 6858000"/>
              <a:gd name="connsiteX18" fmla="*/ 244471 w 1508539"/>
              <a:gd name="connsiteY18" fmla="*/ 6349778 h 6858000"/>
              <a:gd name="connsiteX19" fmla="*/ 246136 w 1508539"/>
              <a:gd name="connsiteY19" fmla="*/ 6348250 h 6858000"/>
              <a:gd name="connsiteX20" fmla="*/ 262170 w 1508539"/>
              <a:gd name="connsiteY20" fmla="*/ 6281972 h 6858000"/>
              <a:gd name="connsiteX21" fmla="*/ 290557 w 1508539"/>
              <a:gd name="connsiteY21" fmla="*/ 6153037 h 6858000"/>
              <a:gd name="connsiteX22" fmla="*/ 314428 w 1508539"/>
              <a:gd name="connsiteY22" fmla="*/ 6113913 h 6858000"/>
              <a:gd name="connsiteX23" fmla="*/ 318721 w 1508539"/>
              <a:gd name="connsiteY23" fmla="*/ 6028119 h 6858000"/>
              <a:gd name="connsiteX24" fmla="*/ 363126 w 1508539"/>
              <a:gd name="connsiteY24" fmla="*/ 5934687 h 6858000"/>
              <a:gd name="connsiteX25" fmla="*/ 408411 w 1508539"/>
              <a:gd name="connsiteY25" fmla="*/ 5704905 h 6858000"/>
              <a:gd name="connsiteX26" fmla="*/ 431404 w 1508539"/>
              <a:gd name="connsiteY26" fmla="*/ 5665173 h 6858000"/>
              <a:gd name="connsiteX27" fmla="*/ 465121 w 1508539"/>
              <a:gd name="connsiteY27" fmla="*/ 5563435 h 6858000"/>
              <a:gd name="connsiteX28" fmla="*/ 494626 w 1508539"/>
              <a:gd name="connsiteY28" fmla="*/ 5476393 h 6858000"/>
              <a:gd name="connsiteX29" fmla="*/ 525819 w 1508539"/>
              <a:gd name="connsiteY29" fmla="*/ 5396260 h 6858000"/>
              <a:gd name="connsiteX30" fmla="*/ 541800 w 1508539"/>
              <a:gd name="connsiteY30" fmla="*/ 5330009 h 6858000"/>
              <a:gd name="connsiteX31" fmla="*/ 575293 w 1508539"/>
              <a:gd name="connsiteY31" fmla="*/ 5273739 h 6858000"/>
              <a:gd name="connsiteX32" fmla="*/ 584892 w 1508539"/>
              <a:gd name="connsiteY32" fmla="*/ 5241779 h 6858000"/>
              <a:gd name="connsiteX33" fmla="*/ 596118 w 1508539"/>
              <a:gd name="connsiteY33" fmla="*/ 5225268 h 6858000"/>
              <a:gd name="connsiteX34" fmla="*/ 597138 w 1508539"/>
              <a:gd name="connsiteY34" fmla="*/ 5217684 h 6858000"/>
              <a:gd name="connsiteX35" fmla="*/ 604479 w 1508539"/>
              <a:gd name="connsiteY35" fmla="*/ 5193377 h 6858000"/>
              <a:gd name="connsiteX36" fmla="*/ 607782 w 1508539"/>
              <a:gd name="connsiteY36" fmla="*/ 5179288 h 6858000"/>
              <a:gd name="connsiteX37" fmla="*/ 608766 w 1508539"/>
              <a:gd name="connsiteY37" fmla="*/ 5173621 h 6858000"/>
              <a:gd name="connsiteX38" fmla="*/ 604400 w 1508539"/>
              <a:gd name="connsiteY38" fmla="*/ 5159961 h 6858000"/>
              <a:gd name="connsiteX39" fmla="*/ 611077 w 1508539"/>
              <a:gd name="connsiteY39" fmla="*/ 5144295 h 6858000"/>
              <a:gd name="connsiteX40" fmla="*/ 608010 w 1508539"/>
              <a:gd name="connsiteY40" fmla="*/ 5125185 h 6858000"/>
              <a:gd name="connsiteX41" fmla="*/ 614840 w 1508539"/>
              <a:gd name="connsiteY41" fmla="*/ 5121884 h 6858000"/>
              <a:gd name="connsiteX42" fmla="*/ 621876 w 1508539"/>
              <a:gd name="connsiteY42" fmla="*/ 5067850 h 6858000"/>
              <a:gd name="connsiteX43" fmla="*/ 624607 w 1508539"/>
              <a:gd name="connsiteY43" fmla="*/ 5060861 h 6858000"/>
              <a:gd name="connsiteX44" fmla="*/ 621311 w 1508539"/>
              <a:gd name="connsiteY44" fmla="*/ 5034192 h 6858000"/>
              <a:gd name="connsiteX45" fmla="*/ 622865 w 1508539"/>
              <a:gd name="connsiteY45" fmla="*/ 4993030 h 6858000"/>
              <a:gd name="connsiteX46" fmla="*/ 629774 w 1508539"/>
              <a:gd name="connsiteY46" fmla="*/ 4946844 h 6858000"/>
              <a:gd name="connsiteX47" fmla="*/ 625630 w 1508539"/>
              <a:gd name="connsiteY47" fmla="*/ 4932692 h 6858000"/>
              <a:gd name="connsiteX48" fmla="*/ 641033 w 1508539"/>
              <a:gd name="connsiteY48" fmla="*/ 4858827 h 6858000"/>
              <a:gd name="connsiteX49" fmla="*/ 646936 w 1508539"/>
              <a:gd name="connsiteY49" fmla="*/ 4821170 h 6858000"/>
              <a:gd name="connsiteX50" fmla="*/ 651669 w 1508539"/>
              <a:gd name="connsiteY50" fmla="*/ 4780965 h 6858000"/>
              <a:gd name="connsiteX51" fmla="*/ 652962 w 1508539"/>
              <a:gd name="connsiteY51" fmla="*/ 4750867 h 6858000"/>
              <a:gd name="connsiteX52" fmla="*/ 650769 w 1508539"/>
              <a:gd name="connsiteY52" fmla="*/ 4690749 h 6858000"/>
              <a:gd name="connsiteX53" fmla="*/ 646249 w 1508539"/>
              <a:gd name="connsiteY53" fmla="*/ 4584173 h 6858000"/>
              <a:gd name="connsiteX54" fmla="*/ 641332 w 1508539"/>
              <a:gd name="connsiteY54" fmla="*/ 4444346 h 6858000"/>
              <a:gd name="connsiteX55" fmla="*/ 637897 w 1508539"/>
              <a:gd name="connsiteY55" fmla="*/ 4375228 h 6858000"/>
              <a:gd name="connsiteX56" fmla="*/ 618550 w 1508539"/>
              <a:gd name="connsiteY56" fmla="*/ 4214165 h 6858000"/>
              <a:gd name="connsiteX57" fmla="*/ 622623 w 1508539"/>
              <a:gd name="connsiteY57" fmla="*/ 4090296 h 6858000"/>
              <a:gd name="connsiteX58" fmla="*/ 607879 w 1508539"/>
              <a:gd name="connsiteY58" fmla="*/ 4033999 h 6858000"/>
              <a:gd name="connsiteX59" fmla="*/ 609028 w 1508539"/>
              <a:gd name="connsiteY59" fmla="*/ 4031933 h 6858000"/>
              <a:gd name="connsiteX60" fmla="*/ 607604 w 1508539"/>
              <a:gd name="connsiteY60" fmla="*/ 4013953 h 6858000"/>
              <a:gd name="connsiteX61" fmla="*/ 593899 w 1508539"/>
              <a:gd name="connsiteY61" fmla="*/ 3974753 h 6858000"/>
              <a:gd name="connsiteX62" fmla="*/ 595497 w 1508539"/>
              <a:gd name="connsiteY62" fmla="*/ 3969950 h 6858000"/>
              <a:gd name="connsiteX63" fmla="*/ 588919 w 1508539"/>
              <a:gd name="connsiteY63" fmla="*/ 3933779 h 6858000"/>
              <a:gd name="connsiteX64" fmla="*/ 590250 w 1508539"/>
              <a:gd name="connsiteY64" fmla="*/ 3933093 h 6858000"/>
              <a:gd name="connsiteX65" fmla="*/ 594604 w 1508539"/>
              <a:gd name="connsiteY65" fmla="*/ 3922082 h 6858000"/>
              <a:gd name="connsiteX66" fmla="*/ 599682 w 1508539"/>
              <a:gd name="connsiteY66" fmla="*/ 3901461 h 6858000"/>
              <a:gd name="connsiteX67" fmla="*/ 622276 w 1508539"/>
              <a:gd name="connsiteY67" fmla="*/ 3813873 h 6858000"/>
              <a:gd name="connsiteX68" fmla="*/ 621701 w 1508539"/>
              <a:gd name="connsiteY68" fmla="*/ 3806161 h 6858000"/>
              <a:gd name="connsiteX69" fmla="*/ 622008 w 1508539"/>
              <a:gd name="connsiteY69" fmla="*/ 3805957 h 6858000"/>
              <a:gd name="connsiteX70" fmla="*/ 622035 w 1508539"/>
              <a:gd name="connsiteY70" fmla="*/ 3797724 h 6858000"/>
              <a:gd name="connsiteX71" fmla="*/ 620650 w 1508539"/>
              <a:gd name="connsiteY71" fmla="*/ 3792098 h 6858000"/>
              <a:gd name="connsiteX72" fmla="*/ 619534 w 1508539"/>
              <a:gd name="connsiteY72" fmla="*/ 3777135 h 6858000"/>
              <a:gd name="connsiteX73" fmla="*/ 621267 w 1508539"/>
              <a:gd name="connsiteY73" fmla="*/ 3771656 h 6858000"/>
              <a:gd name="connsiteX74" fmla="*/ 625010 w 1508539"/>
              <a:gd name="connsiteY74" fmla="*/ 3769007 h 6858000"/>
              <a:gd name="connsiteX75" fmla="*/ 624476 w 1508539"/>
              <a:gd name="connsiteY75" fmla="*/ 3767709 h 6858000"/>
              <a:gd name="connsiteX76" fmla="*/ 633172 w 1508539"/>
              <a:gd name="connsiteY76" fmla="*/ 3738082 h 6858000"/>
              <a:gd name="connsiteX77" fmla="*/ 640518 w 1508539"/>
              <a:gd name="connsiteY77" fmla="*/ 3673397 h 6858000"/>
              <a:gd name="connsiteX78" fmla="*/ 639814 w 1508539"/>
              <a:gd name="connsiteY78" fmla="*/ 3637109 h 6858000"/>
              <a:gd name="connsiteX79" fmla="*/ 643257 w 1508539"/>
              <a:gd name="connsiteY79" fmla="*/ 3536883 h 6858000"/>
              <a:gd name="connsiteX80" fmla="*/ 650795 w 1508539"/>
              <a:gd name="connsiteY80" fmla="*/ 3435652 h 6858000"/>
              <a:gd name="connsiteX81" fmla="*/ 652466 w 1508539"/>
              <a:gd name="connsiteY81" fmla="*/ 3307769 h 6858000"/>
              <a:gd name="connsiteX82" fmla="*/ 670029 w 1508539"/>
              <a:gd name="connsiteY82" fmla="*/ 3250522 h 6858000"/>
              <a:gd name="connsiteX83" fmla="*/ 670454 w 1508539"/>
              <a:gd name="connsiteY83" fmla="*/ 3229163 h 6858000"/>
              <a:gd name="connsiteX84" fmla="*/ 672277 w 1508539"/>
              <a:gd name="connsiteY84" fmla="*/ 3217217 h 6858000"/>
              <a:gd name="connsiteX85" fmla="*/ 659112 w 1508539"/>
              <a:gd name="connsiteY85" fmla="*/ 3183755 h 6858000"/>
              <a:gd name="connsiteX86" fmla="*/ 659613 w 1508539"/>
              <a:gd name="connsiteY86" fmla="*/ 3178642 h 6858000"/>
              <a:gd name="connsiteX87" fmla="*/ 647213 w 1508539"/>
              <a:gd name="connsiteY87" fmla="*/ 3158586 h 6858000"/>
              <a:gd name="connsiteX88" fmla="*/ 632398 w 1508539"/>
              <a:gd name="connsiteY88" fmla="*/ 3129034 h 6858000"/>
              <a:gd name="connsiteX89" fmla="*/ 633063 w 1508539"/>
              <a:gd name="connsiteY89" fmla="*/ 3126682 h 6858000"/>
              <a:gd name="connsiteX90" fmla="*/ 623931 w 1508539"/>
              <a:gd name="connsiteY90" fmla="*/ 3114519 h 6858000"/>
              <a:gd name="connsiteX91" fmla="*/ 610540 w 1508539"/>
              <a:gd name="connsiteY91" fmla="*/ 3106272 h 6858000"/>
              <a:gd name="connsiteX92" fmla="*/ 583270 w 1508539"/>
              <a:gd name="connsiteY92" fmla="*/ 2958185 h 6858000"/>
              <a:gd name="connsiteX93" fmla="*/ 525884 w 1508539"/>
              <a:gd name="connsiteY93" fmla="*/ 2762989 h 6858000"/>
              <a:gd name="connsiteX94" fmla="*/ 474802 w 1508539"/>
              <a:gd name="connsiteY94" fmla="*/ 2554718 h 6858000"/>
              <a:gd name="connsiteX95" fmla="*/ 454896 w 1508539"/>
              <a:gd name="connsiteY95" fmla="*/ 2485734 h 6858000"/>
              <a:gd name="connsiteX96" fmla="*/ 445619 w 1508539"/>
              <a:gd name="connsiteY96" fmla="*/ 2447068 h 6858000"/>
              <a:gd name="connsiteX97" fmla="*/ 432580 w 1508539"/>
              <a:gd name="connsiteY97" fmla="*/ 2425819 h 6858000"/>
              <a:gd name="connsiteX98" fmla="*/ 438579 w 1508539"/>
              <a:gd name="connsiteY98" fmla="*/ 2402874 h 6858000"/>
              <a:gd name="connsiteX99" fmla="*/ 441191 w 1508539"/>
              <a:gd name="connsiteY99" fmla="*/ 2381443 h 6858000"/>
              <a:gd name="connsiteX100" fmla="*/ 417520 w 1508539"/>
              <a:gd name="connsiteY100" fmla="*/ 2261920 h 6858000"/>
              <a:gd name="connsiteX101" fmla="*/ 407407 w 1508539"/>
              <a:gd name="connsiteY101" fmla="*/ 2195378 h 6858000"/>
              <a:gd name="connsiteX102" fmla="*/ 391624 w 1508539"/>
              <a:gd name="connsiteY102" fmla="*/ 2155135 h 6858000"/>
              <a:gd name="connsiteX103" fmla="*/ 389082 w 1508539"/>
              <a:gd name="connsiteY103" fmla="*/ 2118008 h 6858000"/>
              <a:gd name="connsiteX104" fmla="*/ 390075 w 1508539"/>
              <a:gd name="connsiteY104" fmla="*/ 2050531 h 6858000"/>
              <a:gd name="connsiteX105" fmla="*/ 381881 w 1508539"/>
              <a:gd name="connsiteY105" fmla="*/ 1963269 h 6858000"/>
              <a:gd name="connsiteX106" fmla="*/ 363059 w 1508539"/>
              <a:gd name="connsiteY106" fmla="*/ 1906352 h 6858000"/>
              <a:gd name="connsiteX107" fmla="*/ 339616 w 1508539"/>
              <a:gd name="connsiteY107" fmla="*/ 1861531 h 6858000"/>
              <a:gd name="connsiteX108" fmla="*/ 293415 w 1508539"/>
              <a:gd name="connsiteY108" fmla="*/ 1732919 h 6858000"/>
              <a:gd name="connsiteX109" fmla="*/ 265726 w 1508539"/>
              <a:gd name="connsiteY109" fmla="*/ 1663540 h 6858000"/>
              <a:gd name="connsiteX110" fmla="*/ 264852 w 1508539"/>
              <a:gd name="connsiteY110" fmla="*/ 1615777 h 6858000"/>
              <a:gd name="connsiteX111" fmla="*/ 245647 w 1508539"/>
              <a:gd name="connsiteY111" fmla="*/ 1563678 h 6858000"/>
              <a:gd name="connsiteX112" fmla="*/ 258727 w 1508539"/>
              <a:gd name="connsiteY112" fmla="*/ 1519474 h 6858000"/>
              <a:gd name="connsiteX113" fmla="*/ 251469 w 1508539"/>
              <a:gd name="connsiteY113" fmla="*/ 1477995 h 6858000"/>
              <a:gd name="connsiteX114" fmla="*/ 237554 w 1508539"/>
              <a:gd name="connsiteY114" fmla="*/ 1373769 h 6858000"/>
              <a:gd name="connsiteX115" fmla="*/ 245861 w 1508539"/>
              <a:gd name="connsiteY115" fmla="*/ 1307086 h 6858000"/>
              <a:gd name="connsiteX116" fmla="*/ 247049 w 1508539"/>
              <a:gd name="connsiteY116" fmla="*/ 1189033 h 6858000"/>
              <a:gd name="connsiteX117" fmla="*/ 251734 w 1508539"/>
              <a:gd name="connsiteY117" fmla="*/ 1168288 h 6858000"/>
              <a:gd name="connsiteX118" fmla="*/ 244016 w 1508539"/>
              <a:gd name="connsiteY118" fmla="*/ 1142577 h 6858000"/>
              <a:gd name="connsiteX119" fmla="*/ 233322 w 1508539"/>
              <a:gd name="connsiteY119" fmla="*/ 1088484 h 6858000"/>
              <a:gd name="connsiteX120" fmla="*/ 222058 w 1508539"/>
              <a:gd name="connsiteY120" fmla="*/ 1016103 h 6858000"/>
              <a:gd name="connsiteX121" fmla="*/ 223514 w 1508539"/>
              <a:gd name="connsiteY121" fmla="*/ 932283 h 6858000"/>
              <a:gd name="connsiteX122" fmla="*/ 225750 w 1508539"/>
              <a:gd name="connsiteY122" fmla="*/ 915925 h 6858000"/>
              <a:gd name="connsiteX123" fmla="*/ 218379 w 1508539"/>
              <a:gd name="connsiteY123" fmla="*/ 896999 h 6858000"/>
              <a:gd name="connsiteX124" fmla="*/ 187787 w 1508539"/>
              <a:gd name="connsiteY124" fmla="*/ 821517 h 6858000"/>
              <a:gd name="connsiteX125" fmla="*/ 166737 w 1508539"/>
              <a:gd name="connsiteY125" fmla="*/ 751353 h 6858000"/>
              <a:gd name="connsiteX126" fmla="*/ 166295 w 1508539"/>
              <a:gd name="connsiteY126" fmla="*/ 721230 h 6858000"/>
              <a:gd name="connsiteX127" fmla="*/ 151966 w 1508539"/>
              <a:gd name="connsiteY127" fmla="*/ 681659 h 6858000"/>
              <a:gd name="connsiteX128" fmla="*/ 137385 w 1508539"/>
              <a:gd name="connsiteY128" fmla="*/ 635218 h 6858000"/>
              <a:gd name="connsiteX129" fmla="*/ 142396 w 1508539"/>
              <a:gd name="connsiteY129" fmla="*/ 613763 h 6858000"/>
              <a:gd name="connsiteX130" fmla="*/ 128338 w 1508539"/>
              <a:gd name="connsiteY130" fmla="*/ 598582 h 6858000"/>
              <a:gd name="connsiteX131" fmla="*/ 128019 w 1508539"/>
              <a:gd name="connsiteY131" fmla="*/ 576846 h 6858000"/>
              <a:gd name="connsiteX132" fmla="*/ 107645 w 1508539"/>
              <a:gd name="connsiteY132" fmla="*/ 530055 h 6858000"/>
              <a:gd name="connsiteX133" fmla="*/ 106893 w 1508539"/>
              <a:gd name="connsiteY133" fmla="*/ 465389 h 6858000"/>
              <a:gd name="connsiteX134" fmla="*/ 89816 w 1508539"/>
              <a:gd name="connsiteY134" fmla="*/ 424699 h 6858000"/>
              <a:gd name="connsiteX135" fmla="*/ 90191 w 1508539"/>
              <a:gd name="connsiteY135" fmla="*/ 404917 h 6858000"/>
              <a:gd name="connsiteX136" fmla="*/ 70148 w 1508539"/>
              <a:gd name="connsiteY136" fmla="*/ 367211 h 6858000"/>
              <a:gd name="connsiteX137" fmla="*/ 36452 w 1508539"/>
              <a:gd name="connsiteY137" fmla="*/ 268519 h 6858000"/>
              <a:gd name="connsiteX138" fmla="*/ 23935 w 1508539"/>
              <a:gd name="connsiteY138" fmla="*/ 160886 h 6858000"/>
              <a:gd name="connsiteX139" fmla="*/ 19312 w 1508539"/>
              <a:gd name="connsiteY139" fmla="*/ 47336 h 6858000"/>
              <a:gd name="connsiteX140" fmla="*/ 0 w 1508539"/>
              <a:gd name="connsiteY14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4248 w 1508539"/>
              <a:gd name="connsiteY6" fmla="*/ 6574442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504057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318065 w 1508539"/>
              <a:gd name="connsiteY6" fmla="*/ 6691589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164830 w 1491612"/>
              <a:gd name="connsiteY0" fmla="*/ 0 h 6858000"/>
              <a:gd name="connsiteX1" fmla="*/ 1491612 w 1491612"/>
              <a:gd name="connsiteY1" fmla="*/ 0 h 6858000"/>
              <a:gd name="connsiteX2" fmla="*/ 1491612 w 1491612"/>
              <a:gd name="connsiteY2" fmla="*/ 6858000 h 6858000"/>
              <a:gd name="connsiteX3" fmla="*/ 228306 w 1491612"/>
              <a:gd name="connsiteY3" fmla="*/ 6857735 h 6858000"/>
              <a:gd name="connsiteX4" fmla="*/ 264899 w 1491612"/>
              <a:gd name="connsiteY4" fmla="*/ 6776847 h 6858000"/>
              <a:gd name="connsiteX5" fmla="*/ 276399 w 1491612"/>
              <a:gd name="connsiteY5" fmla="*/ 6737706 h 6858000"/>
              <a:gd name="connsiteX6" fmla="*/ 301138 w 1491612"/>
              <a:gd name="connsiteY6" fmla="*/ 6691589 h 6858000"/>
              <a:gd name="connsiteX7" fmla="*/ 278695 w 1491612"/>
              <a:gd name="connsiteY7" fmla="*/ 6659970 h 6858000"/>
              <a:gd name="connsiteX8" fmla="*/ 293786 w 1491612"/>
              <a:gd name="connsiteY8" fmla="*/ 6636211 h 6858000"/>
              <a:gd name="connsiteX9" fmla="*/ 311230 w 1491612"/>
              <a:gd name="connsiteY9" fmla="*/ 6594177 h 6858000"/>
              <a:gd name="connsiteX10" fmla="*/ 325270 w 1491612"/>
              <a:gd name="connsiteY10" fmla="*/ 6557575 h 6858000"/>
              <a:gd name="connsiteX11" fmla="*/ 378227 w 1491612"/>
              <a:gd name="connsiteY11" fmla="*/ 6492130 h 6858000"/>
              <a:gd name="connsiteX12" fmla="*/ 393914 w 1491612"/>
              <a:gd name="connsiteY12" fmla="*/ 6431610 h 6858000"/>
              <a:gd name="connsiteX13" fmla="*/ 437619 w 1491612"/>
              <a:gd name="connsiteY13" fmla="*/ 6379786 h 6858000"/>
              <a:gd name="connsiteX14" fmla="*/ 420842 w 1491612"/>
              <a:gd name="connsiteY14" fmla="*/ 6334727 h 6858000"/>
              <a:gd name="connsiteX15" fmla="*/ 398257 w 1491612"/>
              <a:gd name="connsiteY15" fmla="*/ 6313295 h 6858000"/>
              <a:gd name="connsiteX16" fmla="*/ 405421 w 1491612"/>
              <a:gd name="connsiteY16" fmla="*/ 6280046 h 6858000"/>
              <a:gd name="connsiteX17" fmla="*/ 388166 w 1491612"/>
              <a:gd name="connsiteY17" fmla="*/ 6270265 h 6858000"/>
              <a:gd name="connsiteX18" fmla="*/ 415194 w 1491612"/>
              <a:gd name="connsiteY18" fmla="*/ 6252834 h 6858000"/>
              <a:gd name="connsiteX19" fmla="*/ 393186 w 1491612"/>
              <a:gd name="connsiteY19" fmla="*/ 6202459 h 6858000"/>
              <a:gd name="connsiteX20" fmla="*/ 391984 w 1491612"/>
              <a:gd name="connsiteY20" fmla="*/ 6153037 h 6858000"/>
              <a:gd name="connsiteX21" fmla="*/ 407399 w 1491612"/>
              <a:gd name="connsiteY21" fmla="*/ 6078132 h 6858000"/>
              <a:gd name="connsiteX22" fmla="*/ 394786 w 1491612"/>
              <a:gd name="connsiteY22" fmla="*/ 6028119 h 6858000"/>
              <a:gd name="connsiteX23" fmla="*/ 380015 w 1491612"/>
              <a:gd name="connsiteY23" fmla="*/ 5926735 h 6858000"/>
              <a:gd name="connsiteX24" fmla="*/ 429527 w 1491612"/>
              <a:gd name="connsiteY24" fmla="*/ 5712857 h 6858000"/>
              <a:gd name="connsiteX25" fmla="*/ 408602 w 1491612"/>
              <a:gd name="connsiteY25" fmla="*/ 5676393 h 6858000"/>
              <a:gd name="connsiteX26" fmla="*/ 448194 w 1491612"/>
              <a:gd name="connsiteY26" fmla="*/ 5563435 h 6858000"/>
              <a:gd name="connsiteX27" fmla="*/ 495324 w 1491612"/>
              <a:gd name="connsiteY27" fmla="*/ 5437125 h 6858000"/>
              <a:gd name="connsiteX28" fmla="*/ 508892 w 1491612"/>
              <a:gd name="connsiteY28" fmla="*/ 5396260 h 6858000"/>
              <a:gd name="connsiteX29" fmla="*/ 524873 w 1491612"/>
              <a:gd name="connsiteY29" fmla="*/ 5330009 h 6858000"/>
              <a:gd name="connsiteX30" fmla="*/ 558366 w 1491612"/>
              <a:gd name="connsiteY30" fmla="*/ 5273739 h 6858000"/>
              <a:gd name="connsiteX31" fmla="*/ 567965 w 1491612"/>
              <a:gd name="connsiteY31" fmla="*/ 5241779 h 6858000"/>
              <a:gd name="connsiteX32" fmla="*/ 579191 w 1491612"/>
              <a:gd name="connsiteY32" fmla="*/ 5225268 h 6858000"/>
              <a:gd name="connsiteX33" fmla="*/ 580211 w 1491612"/>
              <a:gd name="connsiteY33" fmla="*/ 5217684 h 6858000"/>
              <a:gd name="connsiteX34" fmla="*/ 587552 w 1491612"/>
              <a:gd name="connsiteY34" fmla="*/ 5193377 h 6858000"/>
              <a:gd name="connsiteX35" fmla="*/ 590855 w 1491612"/>
              <a:gd name="connsiteY35" fmla="*/ 5179288 h 6858000"/>
              <a:gd name="connsiteX36" fmla="*/ 591839 w 1491612"/>
              <a:gd name="connsiteY36" fmla="*/ 5173621 h 6858000"/>
              <a:gd name="connsiteX37" fmla="*/ 587473 w 1491612"/>
              <a:gd name="connsiteY37" fmla="*/ 5159961 h 6858000"/>
              <a:gd name="connsiteX38" fmla="*/ 594150 w 1491612"/>
              <a:gd name="connsiteY38" fmla="*/ 5144295 h 6858000"/>
              <a:gd name="connsiteX39" fmla="*/ 591083 w 1491612"/>
              <a:gd name="connsiteY39" fmla="*/ 5125185 h 6858000"/>
              <a:gd name="connsiteX40" fmla="*/ 597913 w 1491612"/>
              <a:gd name="connsiteY40" fmla="*/ 5121884 h 6858000"/>
              <a:gd name="connsiteX41" fmla="*/ 604949 w 1491612"/>
              <a:gd name="connsiteY41" fmla="*/ 5067850 h 6858000"/>
              <a:gd name="connsiteX42" fmla="*/ 607680 w 1491612"/>
              <a:gd name="connsiteY42" fmla="*/ 5060861 h 6858000"/>
              <a:gd name="connsiteX43" fmla="*/ 604384 w 1491612"/>
              <a:gd name="connsiteY43" fmla="*/ 5034192 h 6858000"/>
              <a:gd name="connsiteX44" fmla="*/ 605938 w 1491612"/>
              <a:gd name="connsiteY44" fmla="*/ 4993030 h 6858000"/>
              <a:gd name="connsiteX45" fmla="*/ 612847 w 1491612"/>
              <a:gd name="connsiteY45" fmla="*/ 4946844 h 6858000"/>
              <a:gd name="connsiteX46" fmla="*/ 608703 w 1491612"/>
              <a:gd name="connsiteY46" fmla="*/ 4932692 h 6858000"/>
              <a:gd name="connsiteX47" fmla="*/ 624106 w 1491612"/>
              <a:gd name="connsiteY47" fmla="*/ 4858827 h 6858000"/>
              <a:gd name="connsiteX48" fmla="*/ 630009 w 1491612"/>
              <a:gd name="connsiteY48" fmla="*/ 4821170 h 6858000"/>
              <a:gd name="connsiteX49" fmla="*/ 634742 w 1491612"/>
              <a:gd name="connsiteY49" fmla="*/ 4780965 h 6858000"/>
              <a:gd name="connsiteX50" fmla="*/ 636035 w 1491612"/>
              <a:gd name="connsiteY50" fmla="*/ 4750867 h 6858000"/>
              <a:gd name="connsiteX51" fmla="*/ 633842 w 1491612"/>
              <a:gd name="connsiteY51" fmla="*/ 4690749 h 6858000"/>
              <a:gd name="connsiteX52" fmla="*/ 629322 w 1491612"/>
              <a:gd name="connsiteY52" fmla="*/ 4584173 h 6858000"/>
              <a:gd name="connsiteX53" fmla="*/ 624405 w 1491612"/>
              <a:gd name="connsiteY53" fmla="*/ 4444346 h 6858000"/>
              <a:gd name="connsiteX54" fmla="*/ 620970 w 1491612"/>
              <a:gd name="connsiteY54" fmla="*/ 4375228 h 6858000"/>
              <a:gd name="connsiteX55" fmla="*/ 601623 w 1491612"/>
              <a:gd name="connsiteY55" fmla="*/ 4214165 h 6858000"/>
              <a:gd name="connsiteX56" fmla="*/ 605696 w 1491612"/>
              <a:gd name="connsiteY56" fmla="*/ 4090296 h 6858000"/>
              <a:gd name="connsiteX57" fmla="*/ 590952 w 1491612"/>
              <a:gd name="connsiteY57" fmla="*/ 4033999 h 6858000"/>
              <a:gd name="connsiteX58" fmla="*/ 592101 w 1491612"/>
              <a:gd name="connsiteY58" fmla="*/ 4031933 h 6858000"/>
              <a:gd name="connsiteX59" fmla="*/ 590677 w 1491612"/>
              <a:gd name="connsiteY59" fmla="*/ 4013953 h 6858000"/>
              <a:gd name="connsiteX60" fmla="*/ 576972 w 1491612"/>
              <a:gd name="connsiteY60" fmla="*/ 3974753 h 6858000"/>
              <a:gd name="connsiteX61" fmla="*/ 578570 w 1491612"/>
              <a:gd name="connsiteY61" fmla="*/ 3969950 h 6858000"/>
              <a:gd name="connsiteX62" fmla="*/ 571992 w 1491612"/>
              <a:gd name="connsiteY62" fmla="*/ 3933779 h 6858000"/>
              <a:gd name="connsiteX63" fmla="*/ 573323 w 1491612"/>
              <a:gd name="connsiteY63" fmla="*/ 3933093 h 6858000"/>
              <a:gd name="connsiteX64" fmla="*/ 577677 w 1491612"/>
              <a:gd name="connsiteY64" fmla="*/ 3922082 h 6858000"/>
              <a:gd name="connsiteX65" fmla="*/ 582755 w 1491612"/>
              <a:gd name="connsiteY65" fmla="*/ 3901461 h 6858000"/>
              <a:gd name="connsiteX66" fmla="*/ 605349 w 1491612"/>
              <a:gd name="connsiteY66" fmla="*/ 3813873 h 6858000"/>
              <a:gd name="connsiteX67" fmla="*/ 604774 w 1491612"/>
              <a:gd name="connsiteY67" fmla="*/ 3806161 h 6858000"/>
              <a:gd name="connsiteX68" fmla="*/ 605081 w 1491612"/>
              <a:gd name="connsiteY68" fmla="*/ 3805957 h 6858000"/>
              <a:gd name="connsiteX69" fmla="*/ 605108 w 1491612"/>
              <a:gd name="connsiteY69" fmla="*/ 3797724 h 6858000"/>
              <a:gd name="connsiteX70" fmla="*/ 603723 w 1491612"/>
              <a:gd name="connsiteY70" fmla="*/ 3792098 h 6858000"/>
              <a:gd name="connsiteX71" fmla="*/ 602607 w 1491612"/>
              <a:gd name="connsiteY71" fmla="*/ 3777135 h 6858000"/>
              <a:gd name="connsiteX72" fmla="*/ 604340 w 1491612"/>
              <a:gd name="connsiteY72" fmla="*/ 3771656 h 6858000"/>
              <a:gd name="connsiteX73" fmla="*/ 608083 w 1491612"/>
              <a:gd name="connsiteY73" fmla="*/ 3769007 h 6858000"/>
              <a:gd name="connsiteX74" fmla="*/ 607549 w 1491612"/>
              <a:gd name="connsiteY74" fmla="*/ 3767709 h 6858000"/>
              <a:gd name="connsiteX75" fmla="*/ 616245 w 1491612"/>
              <a:gd name="connsiteY75" fmla="*/ 3738082 h 6858000"/>
              <a:gd name="connsiteX76" fmla="*/ 623591 w 1491612"/>
              <a:gd name="connsiteY76" fmla="*/ 3673397 h 6858000"/>
              <a:gd name="connsiteX77" fmla="*/ 622887 w 1491612"/>
              <a:gd name="connsiteY77" fmla="*/ 3637109 h 6858000"/>
              <a:gd name="connsiteX78" fmla="*/ 626330 w 1491612"/>
              <a:gd name="connsiteY78" fmla="*/ 3536883 h 6858000"/>
              <a:gd name="connsiteX79" fmla="*/ 633868 w 1491612"/>
              <a:gd name="connsiteY79" fmla="*/ 3435652 h 6858000"/>
              <a:gd name="connsiteX80" fmla="*/ 635539 w 1491612"/>
              <a:gd name="connsiteY80" fmla="*/ 3307769 h 6858000"/>
              <a:gd name="connsiteX81" fmla="*/ 653102 w 1491612"/>
              <a:gd name="connsiteY81" fmla="*/ 3250522 h 6858000"/>
              <a:gd name="connsiteX82" fmla="*/ 653527 w 1491612"/>
              <a:gd name="connsiteY82" fmla="*/ 3229163 h 6858000"/>
              <a:gd name="connsiteX83" fmla="*/ 655350 w 1491612"/>
              <a:gd name="connsiteY83" fmla="*/ 3217217 h 6858000"/>
              <a:gd name="connsiteX84" fmla="*/ 642185 w 1491612"/>
              <a:gd name="connsiteY84" fmla="*/ 3183755 h 6858000"/>
              <a:gd name="connsiteX85" fmla="*/ 642686 w 1491612"/>
              <a:gd name="connsiteY85" fmla="*/ 3178642 h 6858000"/>
              <a:gd name="connsiteX86" fmla="*/ 630286 w 1491612"/>
              <a:gd name="connsiteY86" fmla="*/ 3158586 h 6858000"/>
              <a:gd name="connsiteX87" fmla="*/ 615471 w 1491612"/>
              <a:gd name="connsiteY87" fmla="*/ 3129034 h 6858000"/>
              <a:gd name="connsiteX88" fmla="*/ 616136 w 1491612"/>
              <a:gd name="connsiteY88" fmla="*/ 3126682 h 6858000"/>
              <a:gd name="connsiteX89" fmla="*/ 607004 w 1491612"/>
              <a:gd name="connsiteY89" fmla="*/ 3114519 h 6858000"/>
              <a:gd name="connsiteX90" fmla="*/ 593613 w 1491612"/>
              <a:gd name="connsiteY90" fmla="*/ 3106272 h 6858000"/>
              <a:gd name="connsiteX91" fmla="*/ 566343 w 1491612"/>
              <a:gd name="connsiteY91" fmla="*/ 2958185 h 6858000"/>
              <a:gd name="connsiteX92" fmla="*/ 508957 w 1491612"/>
              <a:gd name="connsiteY92" fmla="*/ 2762989 h 6858000"/>
              <a:gd name="connsiteX93" fmla="*/ 457875 w 1491612"/>
              <a:gd name="connsiteY93" fmla="*/ 2554718 h 6858000"/>
              <a:gd name="connsiteX94" fmla="*/ 437969 w 1491612"/>
              <a:gd name="connsiteY94" fmla="*/ 2485734 h 6858000"/>
              <a:gd name="connsiteX95" fmla="*/ 428692 w 1491612"/>
              <a:gd name="connsiteY95" fmla="*/ 2447068 h 6858000"/>
              <a:gd name="connsiteX96" fmla="*/ 415653 w 1491612"/>
              <a:gd name="connsiteY96" fmla="*/ 2425819 h 6858000"/>
              <a:gd name="connsiteX97" fmla="*/ 421652 w 1491612"/>
              <a:gd name="connsiteY97" fmla="*/ 2402874 h 6858000"/>
              <a:gd name="connsiteX98" fmla="*/ 424264 w 1491612"/>
              <a:gd name="connsiteY98" fmla="*/ 2381443 h 6858000"/>
              <a:gd name="connsiteX99" fmla="*/ 400593 w 1491612"/>
              <a:gd name="connsiteY99" fmla="*/ 2261920 h 6858000"/>
              <a:gd name="connsiteX100" fmla="*/ 390480 w 1491612"/>
              <a:gd name="connsiteY100" fmla="*/ 2195378 h 6858000"/>
              <a:gd name="connsiteX101" fmla="*/ 374697 w 1491612"/>
              <a:gd name="connsiteY101" fmla="*/ 2155135 h 6858000"/>
              <a:gd name="connsiteX102" fmla="*/ 372155 w 1491612"/>
              <a:gd name="connsiteY102" fmla="*/ 2118008 h 6858000"/>
              <a:gd name="connsiteX103" fmla="*/ 373148 w 1491612"/>
              <a:gd name="connsiteY103" fmla="*/ 2050531 h 6858000"/>
              <a:gd name="connsiteX104" fmla="*/ 364954 w 1491612"/>
              <a:gd name="connsiteY104" fmla="*/ 1963269 h 6858000"/>
              <a:gd name="connsiteX105" fmla="*/ 346132 w 1491612"/>
              <a:gd name="connsiteY105" fmla="*/ 1906352 h 6858000"/>
              <a:gd name="connsiteX106" fmla="*/ 322689 w 1491612"/>
              <a:gd name="connsiteY106" fmla="*/ 1861531 h 6858000"/>
              <a:gd name="connsiteX107" fmla="*/ 276488 w 1491612"/>
              <a:gd name="connsiteY107" fmla="*/ 1732919 h 6858000"/>
              <a:gd name="connsiteX108" fmla="*/ 248799 w 1491612"/>
              <a:gd name="connsiteY108" fmla="*/ 1663540 h 6858000"/>
              <a:gd name="connsiteX109" fmla="*/ 247925 w 1491612"/>
              <a:gd name="connsiteY109" fmla="*/ 1615777 h 6858000"/>
              <a:gd name="connsiteX110" fmla="*/ 228720 w 1491612"/>
              <a:gd name="connsiteY110" fmla="*/ 1563678 h 6858000"/>
              <a:gd name="connsiteX111" fmla="*/ 241800 w 1491612"/>
              <a:gd name="connsiteY111" fmla="*/ 1519474 h 6858000"/>
              <a:gd name="connsiteX112" fmla="*/ 234542 w 1491612"/>
              <a:gd name="connsiteY112" fmla="*/ 1477995 h 6858000"/>
              <a:gd name="connsiteX113" fmla="*/ 220627 w 1491612"/>
              <a:gd name="connsiteY113" fmla="*/ 1373769 h 6858000"/>
              <a:gd name="connsiteX114" fmla="*/ 228934 w 1491612"/>
              <a:gd name="connsiteY114" fmla="*/ 1307086 h 6858000"/>
              <a:gd name="connsiteX115" fmla="*/ 230122 w 1491612"/>
              <a:gd name="connsiteY115" fmla="*/ 1189033 h 6858000"/>
              <a:gd name="connsiteX116" fmla="*/ 234807 w 1491612"/>
              <a:gd name="connsiteY116" fmla="*/ 1168288 h 6858000"/>
              <a:gd name="connsiteX117" fmla="*/ 227089 w 1491612"/>
              <a:gd name="connsiteY117" fmla="*/ 1142577 h 6858000"/>
              <a:gd name="connsiteX118" fmla="*/ 216395 w 1491612"/>
              <a:gd name="connsiteY118" fmla="*/ 1088484 h 6858000"/>
              <a:gd name="connsiteX119" fmla="*/ 205131 w 1491612"/>
              <a:gd name="connsiteY119" fmla="*/ 1016103 h 6858000"/>
              <a:gd name="connsiteX120" fmla="*/ 206587 w 1491612"/>
              <a:gd name="connsiteY120" fmla="*/ 932283 h 6858000"/>
              <a:gd name="connsiteX121" fmla="*/ 208823 w 1491612"/>
              <a:gd name="connsiteY121" fmla="*/ 915925 h 6858000"/>
              <a:gd name="connsiteX122" fmla="*/ 201452 w 1491612"/>
              <a:gd name="connsiteY122" fmla="*/ 896999 h 6858000"/>
              <a:gd name="connsiteX123" fmla="*/ 170860 w 1491612"/>
              <a:gd name="connsiteY123" fmla="*/ 821517 h 6858000"/>
              <a:gd name="connsiteX124" fmla="*/ 149810 w 1491612"/>
              <a:gd name="connsiteY124" fmla="*/ 751353 h 6858000"/>
              <a:gd name="connsiteX125" fmla="*/ 149368 w 1491612"/>
              <a:gd name="connsiteY125" fmla="*/ 721230 h 6858000"/>
              <a:gd name="connsiteX126" fmla="*/ 135039 w 1491612"/>
              <a:gd name="connsiteY126" fmla="*/ 681659 h 6858000"/>
              <a:gd name="connsiteX127" fmla="*/ 120458 w 1491612"/>
              <a:gd name="connsiteY127" fmla="*/ 635218 h 6858000"/>
              <a:gd name="connsiteX128" fmla="*/ 125469 w 1491612"/>
              <a:gd name="connsiteY128" fmla="*/ 613763 h 6858000"/>
              <a:gd name="connsiteX129" fmla="*/ 111411 w 1491612"/>
              <a:gd name="connsiteY129" fmla="*/ 598582 h 6858000"/>
              <a:gd name="connsiteX130" fmla="*/ 111092 w 1491612"/>
              <a:gd name="connsiteY130" fmla="*/ 576846 h 6858000"/>
              <a:gd name="connsiteX131" fmla="*/ 90718 w 1491612"/>
              <a:gd name="connsiteY131" fmla="*/ 530055 h 6858000"/>
              <a:gd name="connsiteX132" fmla="*/ 89966 w 1491612"/>
              <a:gd name="connsiteY132" fmla="*/ 465389 h 6858000"/>
              <a:gd name="connsiteX133" fmla="*/ 72889 w 1491612"/>
              <a:gd name="connsiteY133" fmla="*/ 424699 h 6858000"/>
              <a:gd name="connsiteX134" fmla="*/ 73264 w 1491612"/>
              <a:gd name="connsiteY134" fmla="*/ 404917 h 6858000"/>
              <a:gd name="connsiteX135" fmla="*/ 53221 w 1491612"/>
              <a:gd name="connsiteY135" fmla="*/ 367211 h 6858000"/>
              <a:gd name="connsiteX136" fmla="*/ 19525 w 1491612"/>
              <a:gd name="connsiteY136" fmla="*/ 268519 h 6858000"/>
              <a:gd name="connsiteX137" fmla="*/ 7008 w 1491612"/>
              <a:gd name="connsiteY137" fmla="*/ 160886 h 6858000"/>
              <a:gd name="connsiteX138" fmla="*/ 2385 w 1491612"/>
              <a:gd name="connsiteY138" fmla="*/ 47336 h 6858000"/>
              <a:gd name="connsiteX139" fmla="*/ 164830 w 1491612"/>
              <a:gd name="connsiteY139" fmla="*/ 0 h 6858000"/>
              <a:gd name="connsiteX0" fmla="*/ 158408 w 1485190"/>
              <a:gd name="connsiteY0" fmla="*/ 0 h 6858000"/>
              <a:gd name="connsiteX1" fmla="*/ 1485190 w 1485190"/>
              <a:gd name="connsiteY1" fmla="*/ 0 h 6858000"/>
              <a:gd name="connsiteX2" fmla="*/ 1485190 w 1485190"/>
              <a:gd name="connsiteY2" fmla="*/ 6858000 h 6858000"/>
              <a:gd name="connsiteX3" fmla="*/ 221884 w 1485190"/>
              <a:gd name="connsiteY3" fmla="*/ 6857735 h 6858000"/>
              <a:gd name="connsiteX4" fmla="*/ 258477 w 1485190"/>
              <a:gd name="connsiteY4" fmla="*/ 6776847 h 6858000"/>
              <a:gd name="connsiteX5" fmla="*/ 269977 w 1485190"/>
              <a:gd name="connsiteY5" fmla="*/ 6737706 h 6858000"/>
              <a:gd name="connsiteX6" fmla="*/ 294716 w 1485190"/>
              <a:gd name="connsiteY6" fmla="*/ 6691589 h 6858000"/>
              <a:gd name="connsiteX7" fmla="*/ 272273 w 1485190"/>
              <a:gd name="connsiteY7" fmla="*/ 6659970 h 6858000"/>
              <a:gd name="connsiteX8" fmla="*/ 287364 w 1485190"/>
              <a:gd name="connsiteY8" fmla="*/ 6636211 h 6858000"/>
              <a:gd name="connsiteX9" fmla="*/ 304808 w 1485190"/>
              <a:gd name="connsiteY9" fmla="*/ 6594177 h 6858000"/>
              <a:gd name="connsiteX10" fmla="*/ 318848 w 1485190"/>
              <a:gd name="connsiteY10" fmla="*/ 6557575 h 6858000"/>
              <a:gd name="connsiteX11" fmla="*/ 371805 w 1485190"/>
              <a:gd name="connsiteY11" fmla="*/ 6492130 h 6858000"/>
              <a:gd name="connsiteX12" fmla="*/ 387492 w 1485190"/>
              <a:gd name="connsiteY12" fmla="*/ 6431610 h 6858000"/>
              <a:gd name="connsiteX13" fmla="*/ 431197 w 1485190"/>
              <a:gd name="connsiteY13" fmla="*/ 6379786 h 6858000"/>
              <a:gd name="connsiteX14" fmla="*/ 414420 w 1485190"/>
              <a:gd name="connsiteY14" fmla="*/ 6334727 h 6858000"/>
              <a:gd name="connsiteX15" fmla="*/ 391835 w 1485190"/>
              <a:gd name="connsiteY15" fmla="*/ 6313295 h 6858000"/>
              <a:gd name="connsiteX16" fmla="*/ 398999 w 1485190"/>
              <a:gd name="connsiteY16" fmla="*/ 6280046 h 6858000"/>
              <a:gd name="connsiteX17" fmla="*/ 381744 w 1485190"/>
              <a:gd name="connsiteY17" fmla="*/ 6270265 h 6858000"/>
              <a:gd name="connsiteX18" fmla="*/ 408772 w 1485190"/>
              <a:gd name="connsiteY18" fmla="*/ 6252834 h 6858000"/>
              <a:gd name="connsiteX19" fmla="*/ 386764 w 1485190"/>
              <a:gd name="connsiteY19" fmla="*/ 6202459 h 6858000"/>
              <a:gd name="connsiteX20" fmla="*/ 385562 w 1485190"/>
              <a:gd name="connsiteY20" fmla="*/ 6153037 h 6858000"/>
              <a:gd name="connsiteX21" fmla="*/ 400977 w 1485190"/>
              <a:gd name="connsiteY21" fmla="*/ 6078132 h 6858000"/>
              <a:gd name="connsiteX22" fmla="*/ 388364 w 1485190"/>
              <a:gd name="connsiteY22" fmla="*/ 6028119 h 6858000"/>
              <a:gd name="connsiteX23" fmla="*/ 373593 w 1485190"/>
              <a:gd name="connsiteY23" fmla="*/ 5926735 h 6858000"/>
              <a:gd name="connsiteX24" fmla="*/ 423105 w 1485190"/>
              <a:gd name="connsiteY24" fmla="*/ 5712857 h 6858000"/>
              <a:gd name="connsiteX25" fmla="*/ 402180 w 1485190"/>
              <a:gd name="connsiteY25" fmla="*/ 5676393 h 6858000"/>
              <a:gd name="connsiteX26" fmla="*/ 441772 w 1485190"/>
              <a:gd name="connsiteY26" fmla="*/ 5563435 h 6858000"/>
              <a:gd name="connsiteX27" fmla="*/ 488902 w 1485190"/>
              <a:gd name="connsiteY27" fmla="*/ 5437125 h 6858000"/>
              <a:gd name="connsiteX28" fmla="*/ 502470 w 1485190"/>
              <a:gd name="connsiteY28" fmla="*/ 5396260 h 6858000"/>
              <a:gd name="connsiteX29" fmla="*/ 518451 w 1485190"/>
              <a:gd name="connsiteY29" fmla="*/ 5330009 h 6858000"/>
              <a:gd name="connsiteX30" fmla="*/ 551944 w 1485190"/>
              <a:gd name="connsiteY30" fmla="*/ 5273739 h 6858000"/>
              <a:gd name="connsiteX31" fmla="*/ 561543 w 1485190"/>
              <a:gd name="connsiteY31" fmla="*/ 5241779 h 6858000"/>
              <a:gd name="connsiteX32" fmla="*/ 572769 w 1485190"/>
              <a:gd name="connsiteY32" fmla="*/ 5225268 h 6858000"/>
              <a:gd name="connsiteX33" fmla="*/ 573789 w 1485190"/>
              <a:gd name="connsiteY33" fmla="*/ 5217684 h 6858000"/>
              <a:gd name="connsiteX34" fmla="*/ 581130 w 1485190"/>
              <a:gd name="connsiteY34" fmla="*/ 5193377 h 6858000"/>
              <a:gd name="connsiteX35" fmla="*/ 584433 w 1485190"/>
              <a:gd name="connsiteY35" fmla="*/ 5179288 h 6858000"/>
              <a:gd name="connsiteX36" fmla="*/ 585417 w 1485190"/>
              <a:gd name="connsiteY36" fmla="*/ 5173621 h 6858000"/>
              <a:gd name="connsiteX37" fmla="*/ 581051 w 1485190"/>
              <a:gd name="connsiteY37" fmla="*/ 5159961 h 6858000"/>
              <a:gd name="connsiteX38" fmla="*/ 587728 w 1485190"/>
              <a:gd name="connsiteY38" fmla="*/ 5144295 h 6858000"/>
              <a:gd name="connsiteX39" fmla="*/ 584661 w 1485190"/>
              <a:gd name="connsiteY39" fmla="*/ 5125185 h 6858000"/>
              <a:gd name="connsiteX40" fmla="*/ 591491 w 1485190"/>
              <a:gd name="connsiteY40" fmla="*/ 5121884 h 6858000"/>
              <a:gd name="connsiteX41" fmla="*/ 598527 w 1485190"/>
              <a:gd name="connsiteY41" fmla="*/ 5067850 h 6858000"/>
              <a:gd name="connsiteX42" fmla="*/ 601258 w 1485190"/>
              <a:gd name="connsiteY42" fmla="*/ 5060861 h 6858000"/>
              <a:gd name="connsiteX43" fmla="*/ 597962 w 1485190"/>
              <a:gd name="connsiteY43" fmla="*/ 5034192 h 6858000"/>
              <a:gd name="connsiteX44" fmla="*/ 599516 w 1485190"/>
              <a:gd name="connsiteY44" fmla="*/ 4993030 h 6858000"/>
              <a:gd name="connsiteX45" fmla="*/ 606425 w 1485190"/>
              <a:gd name="connsiteY45" fmla="*/ 4946844 h 6858000"/>
              <a:gd name="connsiteX46" fmla="*/ 602281 w 1485190"/>
              <a:gd name="connsiteY46" fmla="*/ 4932692 h 6858000"/>
              <a:gd name="connsiteX47" fmla="*/ 617684 w 1485190"/>
              <a:gd name="connsiteY47" fmla="*/ 4858827 h 6858000"/>
              <a:gd name="connsiteX48" fmla="*/ 623587 w 1485190"/>
              <a:gd name="connsiteY48" fmla="*/ 4821170 h 6858000"/>
              <a:gd name="connsiteX49" fmla="*/ 628320 w 1485190"/>
              <a:gd name="connsiteY49" fmla="*/ 4780965 h 6858000"/>
              <a:gd name="connsiteX50" fmla="*/ 629613 w 1485190"/>
              <a:gd name="connsiteY50" fmla="*/ 4750867 h 6858000"/>
              <a:gd name="connsiteX51" fmla="*/ 627420 w 1485190"/>
              <a:gd name="connsiteY51" fmla="*/ 4690749 h 6858000"/>
              <a:gd name="connsiteX52" fmla="*/ 622900 w 1485190"/>
              <a:gd name="connsiteY52" fmla="*/ 4584173 h 6858000"/>
              <a:gd name="connsiteX53" fmla="*/ 617983 w 1485190"/>
              <a:gd name="connsiteY53" fmla="*/ 4444346 h 6858000"/>
              <a:gd name="connsiteX54" fmla="*/ 614548 w 1485190"/>
              <a:gd name="connsiteY54" fmla="*/ 4375228 h 6858000"/>
              <a:gd name="connsiteX55" fmla="*/ 595201 w 1485190"/>
              <a:gd name="connsiteY55" fmla="*/ 4214165 h 6858000"/>
              <a:gd name="connsiteX56" fmla="*/ 599274 w 1485190"/>
              <a:gd name="connsiteY56" fmla="*/ 4090296 h 6858000"/>
              <a:gd name="connsiteX57" fmla="*/ 584530 w 1485190"/>
              <a:gd name="connsiteY57" fmla="*/ 4033999 h 6858000"/>
              <a:gd name="connsiteX58" fmla="*/ 585679 w 1485190"/>
              <a:gd name="connsiteY58" fmla="*/ 4031933 h 6858000"/>
              <a:gd name="connsiteX59" fmla="*/ 584255 w 1485190"/>
              <a:gd name="connsiteY59" fmla="*/ 4013953 h 6858000"/>
              <a:gd name="connsiteX60" fmla="*/ 570550 w 1485190"/>
              <a:gd name="connsiteY60" fmla="*/ 3974753 h 6858000"/>
              <a:gd name="connsiteX61" fmla="*/ 572148 w 1485190"/>
              <a:gd name="connsiteY61" fmla="*/ 3969950 h 6858000"/>
              <a:gd name="connsiteX62" fmla="*/ 565570 w 1485190"/>
              <a:gd name="connsiteY62" fmla="*/ 3933779 h 6858000"/>
              <a:gd name="connsiteX63" fmla="*/ 566901 w 1485190"/>
              <a:gd name="connsiteY63" fmla="*/ 3933093 h 6858000"/>
              <a:gd name="connsiteX64" fmla="*/ 571255 w 1485190"/>
              <a:gd name="connsiteY64" fmla="*/ 3922082 h 6858000"/>
              <a:gd name="connsiteX65" fmla="*/ 576333 w 1485190"/>
              <a:gd name="connsiteY65" fmla="*/ 3901461 h 6858000"/>
              <a:gd name="connsiteX66" fmla="*/ 598927 w 1485190"/>
              <a:gd name="connsiteY66" fmla="*/ 3813873 h 6858000"/>
              <a:gd name="connsiteX67" fmla="*/ 598352 w 1485190"/>
              <a:gd name="connsiteY67" fmla="*/ 3806161 h 6858000"/>
              <a:gd name="connsiteX68" fmla="*/ 598659 w 1485190"/>
              <a:gd name="connsiteY68" fmla="*/ 3805957 h 6858000"/>
              <a:gd name="connsiteX69" fmla="*/ 598686 w 1485190"/>
              <a:gd name="connsiteY69" fmla="*/ 3797724 h 6858000"/>
              <a:gd name="connsiteX70" fmla="*/ 597301 w 1485190"/>
              <a:gd name="connsiteY70" fmla="*/ 3792098 h 6858000"/>
              <a:gd name="connsiteX71" fmla="*/ 596185 w 1485190"/>
              <a:gd name="connsiteY71" fmla="*/ 3777135 h 6858000"/>
              <a:gd name="connsiteX72" fmla="*/ 597918 w 1485190"/>
              <a:gd name="connsiteY72" fmla="*/ 3771656 h 6858000"/>
              <a:gd name="connsiteX73" fmla="*/ 601661 w 1485190"/>
              <a:gd name="connsiteY73" fmla="*/ 3769007 h 6858000"/>
              <a:gd name="connsiteX74" fmla="*/ 601127 w 1485190"/>
              <a:gd name="connsiteY74" fmla="*/ 3767709 h 6858000"/>
              <a:gd name="connsiteX75" fmla="*/ 609823 w 1485190"/>
              <a:gd name="connsiteY75" fmla="*/ 3738082 h 6858000"/>
              <a:gd name="connsiteX76" fmla="*/ 617169 w 1485190"/>
              <a:gd name="connsiteY76" fmla="*/ 3673397 h 6858000"/>
              <a:gd name="connsiteX77" fmla="*/ 616465 w 1485190"/>
              <a:gd name="connsiteY77" fmla="*/ 3637109 h 6858000"/>
              <a:gd name="connsiteX78" fmla="*/ 619908 w 1485190"/>
              <a:gd name="connsiteY78" fmla="*/ 3536883 h 6858000"/>
              <a:gd name="connsiteX79" fmla="*/ 627446 w 1485190"/>
              <a:gd name="connsiteY79" fmla="*/ 3435652 h 6858000"/>
              <a:gd name="connsiteX80" fmla="*/ 629117 w 1485190"/>
              <a:gd name="connsiteY80" fmla="*/ 3307769 h 6858000"/>
              <a:gd name="connsiteX81" fmla="*/ 646680 w 1485190"/>
              <a:gd name="connsiteY81" fmla="*/ 3250522 h 6858000"/>
              <a:gd name="connsiteX82" fmla="*/ 647105 w 1485190"/>
              <a:gd name="connsiteY82" fmla="*/ 3229163 h 6858000"/>
              <a:gd name="connsiteX83" fmla="*/ 648928 w 1485190"/>
              <a:gd name="connsiteY83" fmla="*/ 3217217 h 6858000"/>
              <a:gd name="connsiteX84" fmla="*/ 635763 w 1485190"/>
              <a:gd name="connsiteY84" fmla="*/ 3183755 h 6858000"/>
              <a:gd name="connsiteX85" fmla="*/ 636264 w 1485190"/>
              <a:gd name="connsiteY85" fmla="*/ 3178642 h 6858000"/>
              <a:gd name="connsiteX86" fmla="*/ 623864 w 1485190"/>
              <a:gd name="connsiteY86" fmla="*/ 3158586 h 6858000"/>
              <a:gd name="connsiteX87" fmla="*/ 609049 w 1485190"/>
              <a:gd name="connsiteY87" fmla="*/ 3129034 h 6858000"/>
              <a:gd name="connsiteX88" fmla="*/ 609714 w 1485190"/>
              <a:gd name="connsiteY88" fmla="*/ 3126682 h 6858000"/>
              <a:gd name="connsiteX89" fmla="*/ 600582 w 1485190"/>
              <a:gd name="connsiteY89" fmla="*/ 3114519 h 6858000"/>
              <a:gd name="connsiteX90" fmla="*/ 587191 w 1485190"/>
              <a:gd name="connsiteY90" fmla="*/ 3106272 h 6858000"/>
              <a:gd name="connsiteX91" fmla="*/ 559921 w 1485190"/>
              <a:gd name="connsiteY91" fmla="*/ 2958185 h 6858000"/>
              <a:gd name="connsiteX92" fmla="*/ 502535 w 1485190"/>
              <a:gd name="connsiteY92" fmla="*/ 2762989 h 6858000"/>
              <a:gd name="connsiteX93" fmla="*/ 451453 w 1485190"/>
              <a:gd name="connsiteY93" fmla="*/ 2554718 h 6858000"/>
              <a:gd name="connsiteX94" fmla="*/ 431547 w 1485190"/>
              <a:gd name="connsiteY94" fmla="*/ 2485734 h 6858000"/>
              <a:gd name="connsiteX95" fmla="*/ 422270 w 1485190"/>
              <a:gd name="connsiteY95" fmla="*/ 2447068 h 6858000"/>
              <a:gd name="connsiteX96" fmla="*/ 409231 w 1485190"/>
              <a:gd name="connsiteY96" fmla="*/ 2425819 h 6858000"/>
              <a:gd name="connsiteX97" fmla="*/ 415230 w 1485190"/>
              <a:gd name="connsiteY97" fmla="*/ 2402874 h 6858000"/>
              <a:gd name="connsiteX98" fmla="*/ 417842 w 1485190"/>
              <a:gd name="connsiteY98" fmla="*/ 2381443 h 6858000"/>
              <a:gd name="connsiteX99" fmla="*/ 394171 w 1485190"/>
              <a:gd name="connsiteY99" fmla="*/ 2261920 h 6858000"/>
              <a:gd name="connsiteX100" fmla="*/ 384058 w 1485190"/>
              <a:gd name="connsiteY100" fmla="*/ 2195378 h 6858000"/>
              <a:gd name="connsiteX101" fmla="*/ 368275 w 1485190"/>
              <a:gd name="connsiteY101" fmla="*/ 2155135 h 6858000"/>
              <a:gd name="connsiteX102" fmla="*/ 365733 w 1485190"/>
              <a:gd name="connsiteY102" fmla="*/ 2118008 h 6858000"/>
              <a:gd name="connsiteX103" fmla="*/ 366726 w 1485190"/>
              <a:gd name="connsiteY103" fmla="*/ 2050531 h 6858000"/>
              <a:gd name="connsiteX104" fmla="*/ 358532 w 1485190"/>
              <a:gd name="connsiteY104" fmla="*/ 1963269 h 6858000"/>
              <a:gd name="connsiteX105" fmla="*/ 339710 w 1485190"/>
              <a:gd name="connsiteY105" fmla="*/ 1906352 h 6858000"/>
              <a:gd name="connsiteX106" fmla="*/ 316267 w 1485190"/>
              <a:gd name="connsiteY106" fmla="*/ 1861531 h 6858000"/>
              <a:gd name="connsiteX107" fmla="*/ 270066 w 1485190"/>
              <a:gd name="connsiteY107" fmla="*/ 1732919 h 6858000"/>
              <a:gd name="connsiteX108" fmla="*/ 242377 w 1485190"/>
              <a:gd name="connsiteY108" fmla="*/ 1663540 h 6858000"/>
              <a:gd name="connsiteX109" fmla="*/ 241503 w 1485190"/>
              <a:gd name="connsiteY109" fmla="*/ 1615777 h 6858000"/>
              <a:gd name="connsiteX110" fmla="*/ 222298 w 1485190"/>
              <a:gd name="connsiteY110" fmla="*/ 1563678 h 6858000"/>
              <a:gd name="connsiteX111" fmla="*/ 235378 w 1485190"/>
              <a:gd name="connsiteY111" fmla="*/ 1519474 h 6858000"/>
              <a:gd name="connsiteX112" fmla="*/ 228120 w 1485190"/>
              <a:gd name="connsiteY112" fmla="*/ 1477995 h 6858000"/>
              <a:gd name="connsiteX113" fmla="*/ 214205 w 1485190"/>
              <a:gd name="connsiteY113" fmla="*/ 1373769 h 6858000"/>
              <a:gd name="connsiteX114" fmla="*/ 222512 w 1485190"/>
              <a:gd name="connsiteY114" fmla="*/ 1307086 h 6858000"/>
              <a:gd name="connsiteX115" fmla="*/ 223700 w 1485190"/>
              <a:gd name="connsiteY115" fmla="*/ 1189033 h 6858000"/>
              <a:gd name="connsiteX116" fmla="*/ 228385 w 1485190"/>
              <a:gd name="connsiteY116" fmla="*/ 1168288 h 6858000"/>
              <a:gd name="connsiteX117" fmla="*/ 220667 w 1485190"/>
              <a:gd name="connsiteY117" fmla="*/ 1142577 h 6858000"/>
              <a:gd name="connsiteX118" fmla="*/ 209973 w 1485190"/>
              <a:gd name="connsiteY118" fmla="*/ 1088484 h 6858000"/>
              <a:gd name="connsiteX119" fmla="*/ 198709 w 1485190"/>
              <a:gd name="connsiteY119" fmla="*/ 1016103 h 6858000"/>
              <a:gd name="connsiteX120" fmla="*/ 200165 w 1485190"/>
              <a:gd name="connsiteY120" fmla="*/ 932283 h 6858000"/>
              <a:gd name="connsiteX121" fmla="*/ 202401 w 1485190"/>
              <a:gd name="connsiteY121" fmla="*/ 915925 h 6858000"/>
              <a:gd name="connsiteX122" fmla="*/ 195030 w 1485190"/>
              <a:gd name="connsiteY122" fmla="*/ 896999 h 6858000"/>
              <a:gd name="connsiteX123" fmla="*/ 164438 w 1485190"/>
              <a:gd name="connsiteY123" fmla="*/ 821517 h 6858000"/>
              <a:gd name="connsiteX124" fmla="*/ 143388 w 1485190"/>
              <a:gd name="connsiteY124" fmla="*/ 751353 h 6858000"/>
              <a:gd name="connsiteX125" fmla="*/ 142946 w 1485190"/>
              <a:gd name="connsiteY125" fmla="*/ 721230 h 6858000"/>
              <a:gd name="connsiteX126" fmla="*/ 128617 w 1485190"/>
              <a:gd name="connsiteY126" fmla="*/ 681659 h 6858000"/>
              <a:gd name="connsiteX127" fmla="*/ 114036 w 1485190"/>
              <a:gd name="connsiteY127" fmla="*/ 635218 h 6858000"/>
              <a:gd name="connsiteX128" fmla="*/ 119047 w 1485190"/>
              <a:gd name="connsiteY128" fmla="*/ 613763 h 6858000"/>
              <a:gd name="connsiteX129" fmla="*/ 104989 w 1485190"/>
              <a:gd name="connsiteY129" fmla="*/ 598582 h 6858000"/>
              <a:gd name="connsiteX130" fmla="*/ 104670 w 1485190"/>
              <a:gd name="connsiteY130" fmla="*/ 576846 h 6858000"/>
              <a:gd name="connsiteX131" fmla="*/ 84296 w 1485190"/>
              <a:gd name="connsiteY131" fmla="*/ 530055 h 6858000"/>
              <a:gd name="connsiteX132" fmla="*/ 83544 w 1485190"/>
              <a:gd name="connsiteY132" fmla="*/ 465389 h 6858000"/>
              <a:gd name="connsiteX133" fmla="*/ 66467 w 1485190"/>
              <a:gd name="connsiteY133" fmla="*/ 424699 h 6858000"/>
              <a:gd name="connsiteX134" fmla="*/ 66842 w 1485190"/>
              <a:gd name="connsiteY134" fmla="*/ 404917 h 6858000"/>
              <a:gd name="connsiteX135" fmla="*/ 46799 w 1485190"/>
              <a:gd name="connsiteY135" fmla="*/ 367211 h 6858000"/>
              <a:gd name="connsiteX136" fmla="*/ 13103 w 1485190"/>
              <a:gd name="connsiteY136" fmla="*/ 268519 h 6858000"/>
              <a:gd name="connsiteX137" fmla="*/ 586 w 1485190"/>
              <a:gd name="connsiteY137" fmla="*/ 160886 h 6858000"/>
              <a:gd name="connsiteX138" fmla="*/ 198854 w 1485190"/>
              <a:gd name="connsiteY138" fmla="*/ 55288 h 6858000"/>
              <a:gd name="connsiteX139" fmla="*/ 158408 w 1485190"/>
              <a:gd name="connsiteY139" fmla="*/ 0 h 6858000"/>
              <a:gd name="connsiteX0" fmla="*/ 145305 w 1472087"/>
              <a:gd name="connsiteY0" fmla="*/ 0 h 6858000"/>
              <a:gd name="connsiteX1" fmla="*/ 1472087 w 1472087"/>
              <a:gd name="connsiteY1" fmla="*/ 0 h 6858000"/>
              <a:gd name="connsiteX2" fmla="*/ 1472087 w 1472087"/>
              <a:gd name="connsiteY2" fmla="*/ 6858000 h 6858000"/>
              <a:gd name="connsiteX3" fmla="*/ 208781 w 1472087"/>
              <a:gd name="connsiteY3" fmla="*/ 6857735 h 6858000"/>
              <a:gd name="connsiteX4" fmla="*/ 245374 w 1472087"/>
              <a:gd name="connsiteY4" fmla="*/ 6776847 h 6858000"/>
              <a:gd name="connsiteX5" fmla="*/ 256874 w 1472087"/>
              <a:gd name="connsiteY5" fmla="*/ 6737706 h 6858000"/>
              <a:gd name="connsiteX6" fmla="*/ 281613 w 1472087"/>
              <a:gd name="connsiteY6" fmla="*/ 6691589 h 6858000"/>
              <a:gd name="connsiteX7" fmla="*/ 259170 w 1472087"/>
              <a:gd name="connsiteY7" fmla="*/ 6659970 h 6858000"/>
              <a:gd name="connsiteX8" fmla="*/ 274261 w 1472087"/>
              <a:gd name="connsiteY8" fmla="*/ 6636211 h 6858000"/>
              <a:gd name="connsiteX9" fmla="*/ 291705 w 1472087"/>
              <a:gd name="connsiteY9" fmla="*/ 6594177 h 6858000"/>
              <a:gd name="connsiteX10" fmla="*/ 305745 w 1472087"/>
              <a:gd name="connsiteY10" fmla="*/ 6557575 h 6858000"/>
              <a:gd name="connsiteX11" fmla="*/ 358702 w 1472087"/>
              <a:gd name="connsiteY11" fmla="*/ 6492130 h 6858000"/>
              <a:gd name="connsiteX12" fmla="*/ 374389 w 1472087"/>
              <a:gd name="connsiteY12" fmla="*/ 6431610 h 6858000"/>
              <a:gd name="connsiteX13" fmla="*/ 418094 w 1472087"/>
              <a:gd name="connsiteY13" fmla="*/ 6379786 h 6858000"/>
              <a:gd name="connsiteX14" fmla="*/ 401317 w 1472087"/>
              <a:gd name="connsiteY14" fmla="*/ 6334727 h 6858000"/>
              <a:gd name="connsiteX15" fmla="*/ 378732 w 1472087"/>
              <a:gd name="connsiteY15" fmla="*/ 6313295 h 6858000"/>
              <a:gd name="connsiteX16" fmla="*/ 385896 w 1472087"/>
              <a:gd name="connsiteY16" fmla="*/ 6280046 h 6858000"/>
              <a:gd name="connsiteX17" fmla="*/ 368641 w 1472087"/>
              <a:gd name="connsiteY17" fmla="*/ 6270265 h 6858000"/>
              <a:gd name="connsiteX18" fmla="*/ 395669 w 1472087"/>
              <a:gd name="connsiteY18" fmla="*/ 6252834 h 6858000"/>
              <a:gd name="connsiteX19" fmla="*/ 373661 w 1472087"/>
              <a:gd name="connsiteY19" fmla="*/ 6202459 h 6858000"/>
              <a:gd name="connsiteX20" fmla="*/ 372459 w 1472087"/>
              <a:gd name="connsiteY20" fmla="*/ 6153037 h 6858000"/>
              <a:gd name="connsiteX21" fmla="*/ 387874 w 1472087"/>
              <a:gd name="connsiteY21" fmla="*/ 6078132 h 6858000"/>
              <a:gd name="connsiteX22" fmla="*/ 375261 w 1472087"/>
              <a:gd name="connsiteY22" fmla="*/ 6028119 h 6858000"/>
              <a:gd name="connsiteX23" fmla="*/ 360490 w 1472087"/>
              <a:gd name="connsiteY23" fmla="*/ 5926735 h 6858000"/>
              <a:gd name="connsiteX24" fmla="*/ 410002 w 1472087"/>
              <a:gd name="connsiteY24" fmla="*/ 5712857 h 6858000"/>
              <a:gd name="connsiteX25" fmla="*/ 389077 w 1472087"/>
              <a:gd name="connsiteY25" fmla="*/ 5676393 h 6858000"/>
              <a:gd name="connsiteX26" fmla="*/ 428669 w 1472087"/>
              <a:gd name="connsiteY26" fmla="*/ 5563435 h 6858000"/>
              <a:gd name="connsiteX27" fmla="*/ 475799 w 1472087"/>
              <a:gd name="connsiteY27" fmla="*/ 5437125 h 6858000"/>
              <a:gd name="connsiteX28" fmla="*/ 489367 w 1472087"/>
              <a:gd name="connsiteY28" fmla="*/ 5396260 h 6858000"/>
              <a:gd name="connsiteX29" fmla="*/ 505348 w 1472087"/>
              <a:gd name="connsiteY29" fmla="*/ 5330009 h 6858000"/>
              <a:gd name="connsiteX30" fmla="*/ 538841 w 1472087"/>
              <a:gd name="connsiteY30" fmla="*/ 5273739 h 6858000"/>
              <a:gd name="connsiteX31" fmla="*/ 548440 w 1472087"/>
              <a:gd name="connsiteY31" fmla="*/ 5241779 h 6858000"/>
              <a:gd name="connsiteX32" fmla="*/ 559666 w 1472087"/>
              <a:gd name="connsiteY32" fmla="*/ 5225268 h 6858000"/>
              <a:gd name="connsiteX33" fmla="*/ 560686 w 1472087"/>
              <a:gd name="connsiteY33" fmla="*/ 5217684 h 6858000"/>
              <a:gd name="connsiteX34" fmla="*/ 568027 w 1472087"/>
              <a:gd name="connsiteY34" fmla="*/ 5193377 h 6858000"/>
              <a:gd name="connsiteX35" fmla="*/ 571330 w 1472087"/>
              <a:gd name="connsiteY35" fmla="*/ 5179288 h 6858000"/>
              <a:gd name="connsiteX36" fmla="*/ 572314 w 1472087"/>
              <a:gd name="connsiteY36" fmla="*/ 5173621 h 6858000"/>
              <a:gd name="connsiteX37" fmla="*/ 567948 w 1472087"/>
              <a:gd name="connsiteY37" fmla="*/ 5159961 h 6858000"/>
              <a:gd name="connsiteX38" fmla="*/ 574625 w 1472087"/>
              <a:gd name="connsiteY38" fmla="*/ 5144295 h 6858000"/>
              <a:gd name="connsiteX39" fmla="*/ 571558 w 1472087"/>
              <a:gd name="connsiteY39" fmla="*/ 5125185 h 6858000"/>
              <a:gd name="connsiteX40" fmla="*/ 578388 w 1472087"/>
              <a:gd name="connsiteY40" fmla="*/ 5121884 h 6858000"/>
              <a:gd name="connsiteX41" fmla="*/ 585424 w 1472087"/>
              <a:gd name="connsiteY41" fmla="*/ 5067850 h 6858000"/>
              <a:gd name="connsiteX42" fmla="*/ 588155 w 1472087"/>
              <a:gd name="connsiteY42" fmla="*/ 5060861 h 6858000"/>
              <a:gd name="connsiteX43" fmla="*/ 584859 w 1472087"/>
              <a:gd name="connsiteY43" fmla="*/ 5034192 h 6858000"/>
              <a:gd name="connsiteX44" fmla="*/ 586413 w 1472087"/>
              <a:gd name="connsiteY44" fmla="*/ 4993030 h 6858000"/>
              <a:gd name="connsiteX45" fmla="*/ 593322 w 1472087"/>
              <a:gd name="connsiteY45" fmla="*/ 4946844 h 6858000"/>
              <a:gd name="connsiteX46" fmla="*/ 589178 w 1472087"/>
              <a:gd name="connsiteY46" fmla="*/ 4932692 h 6858000"/>
              <a:gd name="connsiteX47" fmla="*/ 604581 w 1472087"/>
              <a:gd name="connsiteY47" fmla="*/ 4858827 h 6858000"/>
              <a:gd name="connsiteX48" fmla="*/ 610484 w 1472087"/>
              <a:gd name="connsiteY48" fmla="*/ 4821170 h 6858000"/>
              <a:gd name="connsiteX49" fmla="*/ 615217 w 1472087"/>
              <a:gd name="connsiteY49" fmla="*/ 4780965 h 6858000"/>
              <a:gd name="connsiteX50" fmla="*/ 616510 w 1472087"/>
              <a:gd name="connsiteY50" fmla="*/ 4750867 h 6858000"/>
              <a:gd name="connsiteX51" fmla="*/ 614317 w 1472087"/>
              <a:gd name="connsiteY51" fmla="*/ 4690749 h 6858000"/>
              <a:gd name="connsiteX52" fmla="*/ 609797 w 1472087"/>
              <a:gd name="connsiteY52" fmla="*/ 4584173 h 6858000"/>
              <a:gd name="connsiteX53" fmla="*/ 604880 w 1472087"/>
              <a:gd name="connsiteY53" fmla="*/ 4444346 h 6858000"/>
              <a:gd name="connsiteX54" fmla="*/ 601445 w 1472087"/>
              <a:gd name="connsiteY54" fmla="*/ 4375228 h 6858000"/>
              <a:gd name="connsiteX55" fmla="*/ 582098 w 1472087"/>
              <a:gd name="connsiteY55" fmla="*/ 4214165 h 6858000"/>
              <a:gd name="connsiteX56" fmla="*/ 586171 w 1472087"/>
              <a:gd name="connsiteY56" fmla="*/ 4090296 h 6858000"/>
              <a:gd name="connsiteX57" fmla="*/ 571427 w 1472087"/>
              <a:gd name="connsiteY57" fmla="*/ 4033999 h 6858000"/>
              <a:gd name="connsiteX58" fmla="*/ 572576 w 1472087"/>
              <a:gd name="connsiteY58" fmla="*/ 4031933 h 6858000"/>
              <a:gd name="connsiteX59" fmla="*/ 571152 w 1472087"/>
              <a:gd name="connsiteY59" fmla="*/ 4013953 h 6858000"/>
              <a:gd name="connsiteX60" fmla="*/ 557447 w 1472087"/>
              <a:gd name="connsiteY60" fmla="*/ 3974753 h 6858000"/>
              <a:gd name="connsiteX61" fmla="*/ 559045 w 1472087"/>
              <a:gd name="connsiteY61" fmla="*/ 3969950 h 6858000"/>
              <a:gd name="connsiteX62" fmla="*/ 552467 w 1472087"/>
              <a:gd name="connsiteY62" fmla="*/ 3933779 h 6858000"/>
              <a:gd name="connsiteX63" fmla="*/ 553798 w 1472087"/>
              <a:gd name="connsiteY63" fmla="*/ 3933093 h 6858000"/>
              <a:gd name="connsiteX64" fmla="*/ 558152 w 1472087"/>
              <a:gd name="connsiteY64" fmla="*/ 3922082 h 6858000"/>
              <a:gd name="connsiteX65" fmla="*/ 563230 w 1472087"/>
              <a:gd name="connsiteY65" fmla="*/ 3901461 h 6858000"/>
              <a:gd name="connsiteX66" fmla="*/ 585824 w 1472087"/>
              <a:gd name="connsiteY66" fmla="*/ 3813873 h 6858000"/>
              <a:gd name="connsiteX67" fmla="*/ 585249 w 1472087"/>
              <a:gd name="connsiteY67" fmla="*/ 3806161 h 6858000"/>
              <a:gd name="connsiteX68" fmla="*/ 585556 w 1472087"/>
              <a:gd name="connsiteY68" fmla="*/ 3805957 h 6858000"/>
              <a:gd name="connsiteX69" fmla="*/ 585583 w 1472087"/>
              <a:gd name="connsiteY69" fmla="*/ 3797724 h 6858000"/>
              <a:gd name="connsiteX70" fmla="*/ 584198 w 1472087"/>
              <a:gd name="connsiteY70" fmla="*/ 3792098 h 6858000"/>
              <a:gd name="connsiteX71" fmla="*/ 583082 w 1472087"/>
              <a:gd name="connsiteY71" fmla="*/ 3777135 h 6858000"/>
              <a:gd name="connsiteX72" fmla="*/ 584815 w 1472087"/>
              <a:gd name="connsiteY72" fmla="*/ 3771656 h 6858000"/>
              <a:gd name="connsiteX73" fmla="*/ 588558 w 1472087"/>
              <a:gd name="connsiteY73" fmla="*/ 3769007 h 6858000"/>
              <a:gd name="connsiteX74" fmla="*/ 588024 w 1472087"/>
              <a:gd name="connsiteY74" fmla="*/ 3767709 h 6858000"/>
              <a:gd name="connsiteX75" fmla="*/ 596720 w 1472087"/>
              <a:gd name="connsiteY75" fmla="*/ 3738082 h 6858000"/>
              <a:gd name="connsiteX76" fmla="*/ 604066 w 1472087"/>
              <a:gd name="connsiteY76" fmla="*/ 3673397 h 6858000"/>
              <a:gd name="connsiteX77" fmla="*/ 603362 w 1472087"/>
              <a:gd name="connsiteY77" fmla="*/ 3637109 h 6858000"/>
              <a:gd name="connsiteX78" fmla="*/ 606805 w 1472087"/>
              <a:gd name="connsiteY78" fmla="*/ 3536883 h 6858000"/>
              <a:gd name="connsiteX79" fmla="*/ 614343 w 1472087"/>
              <a:gd name="connsiteY79" fmla="*/ 3435652 h 6858000"/>
              <a:gd name="connsiteX80" fmla="*/ 616014 w 1472087"/>
              <a:gd name="connsiteY80" fmla="*/ 3307769 h 6858000"/>
              <a:gd name="connsiteX81" fmla="*/ 633577 w 1472087"/>
              <a:gd name="connsiteY81" fmla="*/ 3250522 h 6858000"/>
              <a:gd name="connsiteX82" fmla="*/ 634002 w 1472087"/>
              <a:gd name="connsiteY82" fmla="*/ 3229163 h 6858000"/>
              <a:gd name="connsiteX83" fmla="*/ 635825 w 1472087"/>
              <a:gd name="connsiteY83" fmla="*/ 3217217 h 6858000"/>
              <a:gd name="connsiteX84" fmla="*/ 622660 w 1472087"/>
              <a:gd name="connsiteY84" fmla="*/ 3183755 h 6858000"/>
              <a:gd name="connsiteX85" fmla="*/ 623161 w 1472087"/>
              <a:gd name="connsiteY85" fmla="*/ 3178642 h 6858000"/>
              <a:gd name="connsiteX86" fmla="*/ 610761 w 1472087"/>
              <a:gd name="connsiteY86" fmla="*/ 3158586 h 6858000"/>
              <a:gd name="connsiteX87" fmla="*/ 595946 w 1472087"/>
              <a:gd name="connsiteY87" fmla="*/ 3129034 h 6858000"/>
              <a:gd name="connsiteX88" fmla="*/ 596611 w 1472087"/>
              <a:gd name="connsiteY88" fmla="*/ 3126682 h 6858000"/>
              <a:gd name="connsiteX89" fmla="*/ 587479 w 1472087"/>
              <a:gd name="connsiteY89" fmla="*/ 3114519 h 6858000"/>
              <a:gd name="connsiteX90" fmla="*/ 574088 w 1472087"/>
              <a:gd name="connsiteY90" fmla="*/ 3106272 h 6858000"/>
              <a:gd name="connsiteX91" fmla="*/ 546818 w 1472087"/>
              <a:gd name="connsiteY91" fmla="*/ 2958185 h 6858000"/>
              <a:gd name="connsiteX92" fmla="*/ 489432 w 1472087"/>
              <a:gd name="connsiteY92" fmla="*/ 2762989 h 6858000"/>
              <a:gd name="connsiteX93" fmla="*/ 438350 w 1472087"/>
              <a:gd name="connsiteY93" fmla="*/ 2554718 h 6858000"/>
              <a:gd name="connsiteX94" fmla="*/ 418444 w 1472087"/>
              <a:gd name="connsiteY94" fmla="*/ 2485734 h 6858000"/>
              <a:gd name="connsiteX95" fmla="*/ 409167 w 1472087"/>
              <a:gd name="connsiteY95" fmla="*/ 2447068 h 6858000"/>
              <a:gd name="connsiteX96" fmla="*/ 396128 w 1472087"/>
              <a:gd name="connsiteY96" fmla="*/ 2425819 h 6858000"/>
              <a:gd name="connsiteX97" fmla="*/ 402127 w 1472087"/>
              <a:gd name="connsiteY97" fmla="*/ 2402874 h 6858000"/>
              <a:gd name="connsiteX98" fmla="*/ 404739 w 1472087"/>
              <a:gd name="connsiteY98" fmla="*/ 2381443 h 6858000"/>
              <a:gd name="connsiteX99" fmla="*/ 381068 w 1472087"/>
              <a:gd name="connsiteY99" fmla="*/ 2261920 h 6858000"/>
              <a:gd name="connsiteX100" fmla="*/ 370955 w 1472087"/>
              <a:gd name="connsiteY100" fmla="*/ 2195378 h 6858000"/>
              <a:gd name="connsiteX101" fmla="*/ 355172 w 1472087"/>
              <a:gd name="connsiteY101" fmla="*/ 2155135 h 6858000"/>
              <a:gd name="connsiteX102" fmla="*/ 352630 w 1472087"/>
              <a:gd name="connsiteY102" fmla="*/ 2118008 h 6858000"/>
              <a:gd name="connsiteX103" fmla="*/ 353623 w 1472087"/>
              <a:gd name="connsiteY103" fmla="*/ 2050531 h 6858000"/>
              <a:gd name="connsiteX104" fmla="*/ 345429 w 1472087"/>
              <a:gd name="connsiteY104" fmla="*/ 1963269 h 6858000"/>
              <a:gd name="connsiteX105" fmla="*/ 326607 w 1472087"/>
              <a:gd name="connsiteY105" fmla="*/ 1906352 h 6858000"/>
              <a:gd name="connsiteX106" fmla="*/ 303164 w 1472087"/>
              <a:gd name="connsiteY106" fmla="*/ 1861531 h 6858000"/>
              <a:gd name="connsiteX107" fmla="*/ 256963 w 1472087"/>
              <a:gd name="connsiteY107" fmla="*/ 1732919 h 6858000"/>
              <a:gd name="connsiteX108" fmla="*/ 229274 w 1472087"/>
              <a:gd name="connsiteY108" fmla="*/ 1663540 h 6858000"/>
              <a:gd name="connsiteX109" fmla="*/ 228400 w 1472087"/>
              <a:gd name="connsiteY109" fmla="*/ 1615777 h 6858000"/>
              <a:gd name="connsiteX110" fmla="*/ 209195 w 1472087"/>
              <a:gd name="connsiteY110" fmla="*/ 1563678 h 6858000"/>
              <a:gd name="connsiteX111" fmla="*/ 222275 w 1472087"/>
              <a:gd name="connsiteY111" fmla="*/ 1519474 h 6858000"/>
              <a:gd name="connsiteX112" fmla="*/ 215017 w 1472087"/>
              <a:gd name="connsiteY112" fmla="*/ 1477995 h 6858000"/>
              <a:gd name="connsiteX113" fmla="*/ 201102 w 1472087"/>
              <a:gd name="connsiteY113" fmla="*/ 1373769 h 6858000"/>
              <a:gd name="connsiteX114" fmla="*/ 209409 w 1472087"/>
              <a:gd name="connsiteY114" fmla="*/ 1307086 h 6858000"/>
              <a:gd name="connsiteX115" fmla="*/ 210597 w 1472087"/>
              <a:gd name="connsiteY115" fmla="*/ 1189033 h 6858000"/>
              <a:gd name="connsiteX116" fmla="*/ 215282 w 1472087"/>
              <a:gd name="connsiteY116" fmla="*/ 1168288 h 6858000"/>
              <a:gd name="connsiteX117" fmla="*/ 207564 w 1472087"/>
              <a:gd name="connsiteY117" fmla="*/ 1142577 h 6858000"/>
              <a:gd name="connsiteX118" fmla="*/ 196870 w 1472087"/>
              <a:gd name="connsiteY118" fmla="*/ 1088484 h 6858000"/>
              <a:gd name="connsiteX119" fmla="*/ 185606 w 1472087"/>
              <a:gd name="connsiteY119" fmla="*/ 1016103 h 6858000"/>
              <a:gd name="connsiteX120" fmla="*/ 187062 w 1472087"/>
              <a:gd name="connsiteY120" fmla="*/ 932283 h 6858000"/>
              <a:gd name="connsiteX121" fmla="*/ 189298 w 1472087"/>
              <a:gd name="connsiteY121" fmla="*/ 915925 h 6858000"/>
              <a:gd name="connsiteX122" fmla="*/ 181927 w 1472087"/>
              <a:gd name="connsiteY122" fmla="*/ 896999 h 6858000"/>
              <a:gd name="connsiteX123" fmla="*/ 151335 w 1472087"/>
              <a:gd name="connsiteY123" fmla="*/ 821517 h 6858000"/>
              <a:gd name="connsiteX124" fmla="*/ 130285 w 1472087"/>
              <a:gd name="connsiteY124" fmla="*/ 751353 h 6858000"/>
              <a:gd name="connsiteX125" fmla="*/ 129843 w 1472087"/>
              <a:gd name="connsiteY125" fmla="*/ 721230 h 6858000"/>
              <a:gd name="connsiteX126" fmla="*/ 115514 w 1472087"/>
              <a:gd name="connsiteY126" fmla="*/ 681659 h 6858000"/>
              <a:gd name="connsiteX127" fmla="*/ 100933 w 1472087"/>
              <a:gd name="connsiteY127" fmla="*/ 635218 h 6858000"/>
              <a:gd name="connsiteX128" fmla="*/ 105944 w 1472087"/>
              <a:gd name="connsiteY128" fmla="*/ 613763 h 6858000"/>
              <a:gd name="connsiteX129" fmla="*/ 91886 w 1472087"/>
              <a:gd name="connsiteY129" fmla="*/ 598582 h 6858000"/>
              <a:gd name="connsiteX130" fmla="*/ 91567 w 1472087"/>
              <a:gd name="connsiteY130" fmla="*/ 576846 h 6858000"/>
              <a:gd name="connsiteX131" fmla="*/ 71193 w 1472087"/>
              <a:gd name="connsiteY131" fmla="*/ 530055 h 6858000"/>
              <a:gd name="connsiteX132" fmla="*/ 70441 w 1472087"/>
              <a:gd name="connsiteY132" fmla="*/ 465389 h 6858000"/>
              <a:gd name="connsiteX133" fmla="*/ 53364 w 1472087"/>
              <a:gd name="connsiteY133" fmla="*/ 424699 h 6858000"/>
              <a:gd name="connsiteX134" fmla="*/ 53739 w 1472087"/>
              <a:gd name="connsiteY134" fmla="*/ 404917 h 6858000"/>
              <a:gd name="connsiteX135" fmla="*/ 33696 w 1472087"/>
              <a:gd name="connsiteY135" fmla="*/ 367211 h 6858000"/>
              <a:gd name="connsiteX136" fmla="*/ 0 w 1472087"/>
              <a:gd name="connsiteY136" fmla="*/ 268519 h 6858000"/>
              <a:gd name="connsiteX137" fmla="*/ 173467 w 1472087"/>
              <a:gd name="connsiteY137" fmla="*/ 144983 h 6858000"/>
              <a:gd name="connsiteX138" fmla="*/ 185751 w 1472087"/>
              <a:gd name="connsiteY138" fmla="*/ 55288 h 6858000"/>
              <a:gd name="connsiteX139" fmla="*/ 145305 w 1472087"/>
              <a:gd name="connsiteY139" fmla="*/ 0 h 6858000"/>
              <a:gd name="connsiteX0" fmla="*/ 112107 w 1438889"/>
              <a:gd name="connsiteY0" fmla="*/ 0 h 6858000"/>
              <a:gd name="connsiteX1" fmla="*/ 1438889 w 1438889"/>
              <a:gd name="connsiteY1" fmla="*/ 0 h 6858000"/>
              <a:gd name="connsiteX2" fmla="*/ 1438889 w 1438889"/>
              <a:gd name="connsiteY2" fmla="*/ 6858000 h 6858000"/>
              <a:gd name="connsiteX3" fmla="*/ 175583 w 1438889"/>
              <a:gd name="connsiteY3" fmla="*/ 6857735 h 6858000"/>
              <a:gd name="connsiteX4" fmla="*/ 212176 w 1438889"/>
              <a:gd name="connsiteY4" fmla="*/ 6776847 h 6858000"/>
              <a:gd name="connsiteX5" fmla="*/ 223676 w 1438889"/>
              <a:gd name="connsiteY5" fmla="*/ 6737706 h 6858000"/>
              <a:gd name="connsiteX6" fmla="*/ 248415 w 1438889"/>
              <a:gd name="connsiteY6" fmla="*/ 6691589 h 6858000"/>
              <a:gd name="connsiteX7" fmla="*/ 225972 w 1438889"/>
              <a:gd name="connsiteY7" fmla="*/ 6659970 h 6858000"/>
              <a:gd name="connsiteX8" fmla="*/ 241063 w 1438889"/>
              <a:gd name="connsiteY8" fmla="*/ 6636211 h 6858000"/>
              <a:gd name="connsiteX9" fmla="*/ 258507 w 1438889"/>
              <a:gd name="connsiteY9" fmla="*/ 6594177 h 6858000"/>
              <a:gd name="connsiteX10" fmla="*/ 272547 w 1438889"/>
              <a:gd name="connsiteY10" fmla="*/ 6557575 h 6858000"/>
              <a:gd name="connsiteX11" fmla="*/ 325504 w 1438889"/>
              <a:gd name="connsiteY11" fmla="*/ 6492130 h 6858000"/>
              <a:gd name="connsiteX12" fmla="*/ 341191 w 1438889"/>
              <a:gd name="connsiteY12" fmla="*/ 6431610 h 6858000"/>
              <a:gd name="connsiteX13" fmla="*/ 384896 w 1438889"/>
              <a:gd name="connsiteY13" fmla="*/ 6379786 h 6858000"/>
              <a:gd name="connsiteX14" fmla="*/ 368119 w 1438889"/>
              <a:gd name="connsiteY14" fmla="*/ 6334727 h 6858000"/>
              <a:gd name="connsiteX15" fmla="*/ 345534 w 1438889"/>
              <a:gd name="connsiteY15" fmla="*/ 6313295 h 6858000"/>
              <a:gd name="connsiteX16" fmla="*/ 352698 w 1438889"/>
              <a:gd name="connsiteY16" fmla="*/ 6280046 h 6858000"/>
              <a:gd name="connsiteX17" fmla="*/ 335443 w 1438889"/>
              <a:gd name="connsiteY17" fmla="*/ 6270265 h 6858000"/>
              <a:gd name="connsiteX18" fmla="*/ 362471 w 1438889"/>
              <a:gd name="connsiteY18" fmla="*/ 6252834 h 6858000"/>
              <a:gd name="connsiteX19" fmla="*/ 340463 w 1438889"/>
              <a:gd name="connsiteY19" fmla="*/ 6202459 h 6858000"/>
              <a:gd name="connsiteX20" fmla="*/ 339261 w 1438889"/>
              <a:gd name="connsiteY20" fmla="*/ 6153037 h 6858000"/>
              <a:gd name="connsiteX21" fmla="*/ 354676 w 1438889"/>
              <a:gd name="connsiteY21" fmla="*/ 6078132 h 6858000"/>
              <a:gd name="connsiteX22" fmla="*/ 342063 w 1438889"/>
              <a:gd name="connsiteY22" fmla="*/ 6028119 h 6858000"/>
              <a:gd name="connsiteX23" fmla="*/ 327292 w 1438889"/>
              <a:gd name="connsiteY23" fmla="*/ 5926735 h 6858000"/>
              <a:gd name="connsiteX24" fmla="*/ 376804 w 1438889"/>
              <a:gd name="connsiteY24" fmla="*/ 5712857 h 6858000"/>
              <a:gd name="connsiteX25" fmla="*/ 355879 w 1438889"/>
              <a:gd name="connsiteY25" fmla="*/ 5676393 h 6858000"/>
              <a:gd name="connsiteX26" fmla="*/ 395471 w 1438889"/>
              <a:gd name="connsiteY26" fmla="*/ 5563435 h 6858000"/>
              <a:gd name="connsiteX27" fmla="*/ 442601 w 1438889"/>
              <a:gd name="connsiteY27" fmla="*/ 5437125 h 6858000"/>
              <a:gd name="connsiteX28" fmla="*/ 456169 w 1438889"/>
              <a:gd name="connsiteY28" fmla="*/ 5396260 h 6858000"/>
              <a:gd name="connsiteX29" fmla="*/ 472150 w 1438889"/>
              <a:gd name="connsiteY29" fmla="*/ 5330009 h 6858000"/>
              <a:gd name="connsiteX30" fmla="*/ 505643 w 1438889"/>
              <a:gd name="connsiteY30" fmla="*/ 5273739 h 6858000"/>
              <a:gd name="connsiteX31" fmla="*/ 515242 w 1438889"/>
              <a:gd name="connsiteY31" fmla="*/ 5241779 h 6858000"/>
              <a:gd name="connsiteX32" fmla="*/ 526468 w 1438889"/>
              <a:gd name="connsiteY32" fmla="*/ 5225268 h 6858000"/>
              <a:gd name="connsiteX33" fmla="*/ 527488 w 1438889"/>
              <a:gd name="connsiteY33" fmla="*/ 5217684 h 6858000"/>
              <a:gd name="connsiteX34" fmla="*/ 534829 w 1438889"/>
              <a:gd name="connsiteY34" fmla="*/ 5193377 h 6858000"/>
              <a:gd name="connsiteX35" fmla="*/ 538132 w 1438889"/>
              <a:gd name="connsiteY35" fmla="*/ 5179288 h 6858000"/>
              <a:gd name="connsiteX36" fmla="*/ 539116 w 1438889"/>
              <a:gd name="connsiteY36" fmla="*/ 5173621 h 6858000"/>
              <a:gd name="connsiteX37" fmla="*/ 534750 w 1438889"/>
              <a:gd name="connsiteY37" fmla="*/ 5159961 h 6858000"/>
              <a:gd name="connsiteX38" fmla="*/ 541427 w 1438889"/>
              <a:gd name="connsiteY38" fmla="*/ 5144295 h 6858000"/>
              <a:gd name="connsiteX39" fmla="*/ 538360 w 1438889"/>
              <a:gd name="connsiteY39" fmla="*/ 5125185 h 6858000"/>
              <a:gd name="connsiteX40" fmla="*/ 545190 w 1438889"/>
              <a:gd name="connsiteY40" fmla="*/ 5121884 h 6858000"/>
              <a:gd name="connsiteX41" fmla="*/ 552226 w 1438889"/>
              <a:gd name="connsiteY41" fmla="*/ 5067850 h 6858000"/>
              <a:gd name="connsiteX42" fmla="*/ 554957 w 1438889"/>
              <a:gd name="connsiteY42" fmla="*/ 5060861 h 6858000"/>
              <a:gd name="connsiteX43" fmla="*/ 551661 w 1438889"/>
              <a:gd name="connsiteY43" fmla="*/ 5034192 h 6858000"/>
              <a:gd name="connsiteX44" fmla="*/ 553215 w 1438889"/>
              <a:gd name="connsiteY44" fmla="*/ 4993030 h 6858000"/>
              <a:gd name="connsiteX45" fmla="*/ 560124 w 1438889"/>
              <a:gd name="connsiteY45" fmla="*/ 4946844 h 6858000"/>
              <a:gd name="connsiteX46" fmla="*/ 555980 w 1438889"/>
              <a:gd name="connsiteY46" fmla="*/ 4932692 h 6858000"/>
              <a:gd name="connsiteX47" fmla="*/ 571383 w 1438889"/>
              <a:gd name="connsiteY47" fmla="*/ 4858827 h 6858000"/>
              <a:gd name="connsiteX48" fmla="*/ 577286 w 1438889"/>
              <a:gd name="connsiteY48" fmla="*/ 4821170 h 6858000"/>
              <a:gd name="connsiteX49" fmla="*/ 582019 w 1438889"/>
              <a:gd name="connsiteY49" fmla="*/ 4780965 h 6858000"/>
              <a:gd name="connsiteX50" fmla="*/ 583312 w 1438889"/>
              <a:gd name="connsiteY50" fmla="*/ 4750867 h 6858000"/>
              <a:gd name="connsiteX51" fmla="*/ 581119 w 1438889"/>
              <a:gd name="connsiteY51" fmla="*/ 4690749 h 6858000"/>
              <a:gd name="connsiteX52" fmla="*/ 576599 w 1438889"/>
              <a:gd name="connsiteY52" fmla="*/ 4584173 h 6858000"/>
              <a:gd name="connsiteX53" fmla="*/ 571682 w 1438889"/>
              <a:gd name="connsiteY53" fmla="*/ 4444346 h 6858000"/>
              <a:gd name="connsiteX54" fmla="*/ 568247 w 1438889"/>
              <a:gd name="connsiteY54" fmla="*/ 4375228 h 6858000"/>
              <a:gd name="connsiteX55" fmla="*/ 548900 w 1438889"/>
              <a:gd name="connsiteY55" fmla="*/ 4214165 h 6858000"/>
              <a:gd name="connsiteX56" fmla="*/ 552973 w 1438889"/>
              <a:gd name="connsiteY56" fmla="*/ 4090296 h 6858000"/>
              <a:gd name="connsiteX57" fmla="*/ 538229 w 1438889"/>
              <a:gd name="connsiteY57" fmla="*/ 4033999 h 6858000"/>
              <a:gd name="connsiteX58" fmla="*/ 539378 w 1438889"/>
              <a:gd name="connsiteY58" fmla="*/ 4031933 h 6858000"/>
              <a:gd name="connsiteX59" fmla="*/ 537954 w 1438889"/>
              <a:gd name="connsiteY59" fmla="*/ 4013953 h 6858000"/>
              <a:gd name="connsiteX60" fmla="*/ 524249 w 1438889"/>
              <a:gd name="connsiteY60" fmla="*/ 3974753 h 6858000"/>
              <a:gd name="connsiteX61" fmla="*/ 525847 w 1438889"/>
              <a:gd name="connsiteY61" fmla="*/ 3969950 h 6858000"/>
              <a:gd name="connsiteX62" fmla="*/ 519269 w 1438889"/>
              <a:gd name="connsiteY62" fmla="*/ 3933779 h 6858000"/>
              <a:gd name="connsiteX63" fmla="*/ 520600 w 1438889"/>
              <a:gd name="connsiteY63" fmla="*/ 3933093 h 6858000"/>
              <a:gd name="connsiteX64" fmla="*/ 524954 w 1438889"/>
              <a:gd name="connsiteY64" fmla="*/ 3922082 h 6858000"/>
              <a:gd name="connsiteX65" fmla="*/ 530032 w 1438889"/>
              <a:gd name="connsiteY65" fmla="*/ 3901461 h 6858000"/>
              <a:gd name="connsiteX66" fmla="*/ 552626 w 1438889"/>
              <a:gd name="connsiteY66" fmla="*/ 3813873 h 6858000"/>
              <a:gd name="connsiteX67" fmla="*/ 552051 w 1438889"/>
              <a:gd name="connsiteY67" fmla="*/ 3806161 h 6858000"/>
              <a:gd name="connsiteX68" fmla="*/ 552358 w 1438889"/>
              <a:gd name="connsiteY68" fmla="*/ 3805957 h 6858000"/>
              <a:gd name="connsiteX69" fmla="*/ 552385 w 1438889"/>
              <a:gd name="connsiteY69" fmla="*/ 3797724 h 6858000"/>
              <a:gd name="connsiteX70" fmla="*/ 551000 w 1438889"/>
              <a:gd name="connsiteY70" fmla="*/ 3792098 h 6858000"/>
              <a:gd name="connsiteX71" fmla="*/ 549884 w 1438889"/>
              <a:gd name="connsiteY71" fmla="*/ 3777135 h 6858000"/>
              <a:gd name="connsiteX72" fmla="*/ 551617 w 1438889"/>
              <a:gd name="connsiteY72" fmla="*/ 3771656 h 6858000"/>
              <a:gd name="connsiteX73" fmla="*/ 555360 w 1438889"/>
              <a:gd name="connsiteY73" fmla="*/ 3769007 h 6858000"/>
              <a:gd name="connsiteX74" fmla="*/ 554826 w 1438889"/>
              <a:gd name="connsiteY74" fmla="*/ 3767709 h 6858000"/>
              <a:gd name="connsiteX75" fmla="*/ 563522 w 1438889"/>
              <a:gd name="connsiteY75" fmla="*/ 3738082 h 6858000"/>
              <a:gd name="connsiteX76" fmla="*/ 570868 w 1438889"/>
              <a:gd name="connsiteY76" fmla="*/ 3673397 h 6858000"/>
              <a:gd name="connsiteX77" fmla="*/ 570164 w 1438889"/>
              <a:gd name="connsiteY77" fmla="*/ 3637109 h 6858000"/>
              <a:gd name="connsiteX78" fmla="*/ 573607 w 1438889"/>
              <a:gd name="connsiteY78" fmla="*/ 3536883 h 6858000"/>
              <a:gd name="connsiteX79" fmla="*/ 581145 w 1438889"/>
              <a:gd name="connsiteY79" fmla="*/ 3435652 h 6858000"/>
              <a:gd name="connsiteX80" fmla="*/ 582816 w 1438889"/>
              <a:gd name="connsiteY80" fmla="*/ 3307769 h 6858000"/>
              <a:gd name="connsiteX81" fmla="*/ 600379 w 1438889"/>
              <a:gd name="connsiteY81" fmla="*/ 3250522 h 6858000"/>
              <a:gd name="connsiteX82" fmla="*/ 600804 w 1438889"/>
              <a:gd name="connsiteY82" fmla="*/ 3229163 h 6858000"/>
              <a:gd name="connsiteX83" fmla="*/ 602627 w 1438889"/>
              <a:gd name="connsiteY83" fmla="*/ 3217217 h 6858000"/>
              <a:gd name="connsiteX84" fmla="*/ 589462 w 1438889"/>
              <a:gd name="connsiteY84" fmla="*/ 3183755 h 6858000"/>
              <a:gd name="connsiteX85" fmla="*/ 589963 w 1438889"/>
              <a:gd name="connsiteY85" fmla="*/ 3178642 h 6858000"/>
              <a:gd name="connsiteX86" fmla="*/ 577563 w 1438889"/>
              <a:gd name="connsiteY86" fmla="*/ 3158586 h 6858000"/>
              <a:gd name="connsiteX87" fmla="*/ 562748 w 1438889"/>
              <a:gd name="connsiteY87" fmla="*/ 3129034 h 6858000"/>
              <a:gd name="connsiteX88" fmla="*/ 563413 w 1438889"/>
              <a:gd name="connsiteY88" fmla="*/ 3126682 h 6858000"/>
              <a:gd name="connsiteX89" fmla="*/ 554281 w 1438889"/>
              <a:gd name="connsiteY89" fmla="*/ 3114519 h 6858000"/>
              <a:gd name="connsiteX90" fmla="*/ 540890 w 1438889"/>
              <a:gd name="connsiteY90" fmla="*/ 3106272 h 6858000"/>
              <a:gd name="connsiteX91" fmla="*/ 513620 w 1438889"/>
              <a:gd name="connsiteY91" fmla="*/ 2958185 h 6858000"/>
              <a:gd name="connsiteX92" fmla="*/ 456234 w 1438889"/>
              <a:gd name="connsiteY92" fmla="*/ 2762989 h 6858000"/>
              <a:gd name="connsiteX93" fmla="*/ 405152 w 1438889"/>
              <a:gd name="connsiteY93" fmla="*/ 2554718 h 6858000"/>
              <a:gd name="connsiteX94" fmla="*/ 385246 w 1438889"/>
              <a:gd name="connsiteY94" fmla="*/ 2485734 h 6858000"/>
              <a:gd name="connsiteX95" fmla="*/ 375969 w 1438889"/>
              <a:gd name="connsiteY95" fmla="*/ 2447068 h 6858000"/>
              <a:gd name="connsiteX96" fmla="*/ 362930 w 1438889"/>
              <a:gd name="connsiteY96" fmla="*/ 2425819 h 6858000"/>
              <a:gd name="connsiteX97" fmla="*/ 368929 w 1438889"/>
              <a:gd name="connsiteY97" fmla="*/ 2402874 h 6858000"/>
              <a:gd name="connsiteX98" fmla="*/ 371541 w 1438889"/>
              <a:gd name="connsiteY98" fmla="*/ 2381443 h 6858000"/>
              <a:gd name="connsiteX99" fmla="*/ 347870 w 1438889"/>
              <a:gd name="connsiteY99" fmla="*/ 2261920 h 6858000"/>
              <a:gd name="connsiteX100" fmla="*/ 337757 w 1438889"/>
              <a:gd name="connsiteY100" fmla="*/ 2195378 h 6858000"/>
              <a:gd name="connsiteX101" fmla="*/ 321974 w 1438889"/>
              <a:gd name="connsiteY101" fmla="*/ 2155135 h 6858000"/>
              <a:gd name="connsiteX102" fmla="*/ 319432 w 1438889"/>
              <a:gd name="connsiteY102" fmla="*/ 2118008 h 6858000"/>
              <a:gd name="connsiteX103" fmla="*/ 320425 w 1438889"/>
              <a:gd name="connsiteY103" fmla="*/ 2050531 h 6858000"/>
              <a:gd name="connsiteX104" fmla="*/ 312231 w 1438889"/>
              <a:gd name="connsiteY104" fmla="*/ 1963269 h 6858000"/>
              <a:gd name="connsiteX105" fmla="*/ 293409 w 1438889"/>
              <a:gd name="connsiteY105" fmla="*/ 1906352 h 6858000"/>
              <a:gd name="connsiteX106" fmla="*/ 269966 w 1438889"/>
              <a:gd name="connsiteY106" fmla="*/ 1861531 h 6858000"/>
              <a:gd name="connsiteX107" fmla="*/ 223765 w 1438889"/>
              <a:gd name="connsiteY107" fmla="*/ 1732919 h 6858000"/>
              <a:gd name="connsiteX108" fmla="*/ 196076 w 1438889"/>
              <a:gd name="connsiteY108" fmla="*/ 1663540 h 6858000"/>
              <a:gd name="connsiteX109" fmla="*/ 195202 w 1438889"/>
              <a:gd name="connsiteY109" fmla="*/ 1615777 h 6858000"/>
              <a:gd name="connsiteX110" fmla="*/ 175997 w 1438889"/>
              <a:gd name="connsiteY110" fmla="*/ 1563678 h 6858000"/>
              <a:gd name="connsiteX111" fmla="*/ 189077 w 1438889"/>
              <a:gd name="connsiteY111" fmla="*/ 1519474 h 6858000"/>
              <a:gd name="connsiteX112" fmla="*/ 181819 w 1438889"/>
              <a:gd name="connsiteY112" fmla="*/ 1477995 h 6858000"/>
              <a:gd name="connsiteX113" fmla="*/ 167904 w 1438889"/>
              <a:gd name="connsiteY113" fmla="*/ 1373769 h 6858000"/>
              <a:gd name="connsiteX114" fmla="*/ 176211 w 1438889"/>
              <a:gd name="connsiteY114" fmla="*/ 1307086 h 6858000"/>
              <a:gd name="connsiteX115" fmla="*/ 177399 w 1438889"/>
              <a:gd name="connsiteY115" fmla="*/ 1189033 h 6858000"/>
              <a:gd name="connsiteX116" fmla="*/ 182084 w 1438889"/>
              <a:gd name="connsiteY116" fmla="*/ 1168288 h 6858000"/>
              <a:gd name="connsiteX117" fmla="*/ 174366 w 1438889"/>
              <a:gd name="connsiteY117" fmla="*/ 1142577 h 6858000"/>
              <a:gd name="connsiteX118" fmla="*/ 163672 w 1438889"/>
              <a:gd name="connsiteY118" fmla="*/ 1088484 h 6858000"/>
              <a:gd name="connsiteX119" fmla="*/ 152408 w 1438889"/>
              <a:gd name="connsiteY119" fmla="*/ 1016103 h 6858000"/>
              <a:gd name="connsiteX120" fmla="*/ 153864 w 1438889"/>
              <a:gd name="connsiteY120" fmla="*/ 932283 h 6858000"/>
              <a:gd name="connsiteX121" fmla="*/ 156100 w 1438889"/>
              <a:gd name="connsiteY121" fmla="*/ 915925 h 6858000"/>
              <a:gd name="connsiteX122" fmla="*/ 148729 w 1438889"/>
              <a:gd name="connsiteY122" fmla="*/ 896999 h 6858000"/>
              <a:gd name="connsiteX123" fmla="*/ 118137 w 1438889"/>
              <a:gd name="connsiteY123" fmla="*/ 821517 h 6858000"/>
              <a:gd name="connsiteX124" fmla="*/ 97087 w 1438889"/>
              <a:gd name="connsiteY124" fmla="*/ 751353 h 6858000"/>
              <a:gd name="connsiteX125" fmla="*/ 96645 w 1438889"/>
              <a:gd name="connsiteY125" fmla="*/ 721230 h 6858000"/>
              <a:gd name="connsiteX126" fmla="*/ 82316 w 1438889"/>
              <a:gd name="connsiteY126" fmla="*/ 681659 h 6858000"/>
              <a:gd name="connsiteX127" fmla="*/ 67735 w 1438889"/>
              <a:gd name="connsiteY127" fmla="*/ 635218 h 6858000"/>
              <a:gd name="connsiteX128" fmla="*/ 72746 w 1438889"/>
              <a:gd name="connsiteY128" fmla="*/ 613763 h 6858000"/>
              <a:gd name="connsiteX129" fmla="*/ 58688 w 1438889"/>
              <a:gd name="connsiteY129" fmla="*/ 598582 h 6858000"/>
              <a:gd name="connsiteX130" fmla="*/ 58369 w 1438889"/>
              <a:gd name="connsiteY130" fmla="*/ 576846 h 6858000"/>
              <a:gd name="connsiteX131" fmla="*/ 37995 w 1438889"/>
              <a:gd name="connsiteY131" fmla="*/ 530055 h 6858000"/>
              <a:gd name="connsiteX132" fmla="*/ 37243 w 1438889"/>
              <a:gd name="connsiteY132" fmla="*/ 465389 h 6858000"/>
              <a:gd name="connsiteX133" fmla="*/ 20166 w 1438889"/>
              <a:gd name="connsiteY133" fmla="*/ 424699 h 6858000"/>
              <a:gd name="connsiteX134" fmla="*/ 20541 w 1438889"/>
              <a:gd name="connsiteY134" fmla="*/ 404917 h 6858000"/>
              <a:gd name="connsiteX135" fmla="*/ 498 w 1438889"/>
              <a:gd name="connsiteY135" fmla="*/ 367211 h 6858000"/>
              <a:gd name="connsiteX136" fmla="*/ 148559 w 1438889"/>
              <a:gd name="connsiteY136" fmla="*/ 212860 h 6858000"/>
              <a:gd name="connsiteX137" fmla="*/ 140269 w 1438889"/>
              <a:gd name="connsiteY137" fmla="*/ 144983 h 6858000"/>
              <a:gd name="connsiteX138" fmla="*/ 152553 w 1438889"/>
              <a:gd name="connsiteY138" fmla="*/ 55288 h 6858000"/>
              <a:gd name="connsiteX139" fmla="*/ 112107 w 1438889"/>
              <a:gd name="connsiteY139" fmla="*/ 0 h 6858000"/>
              <a:gd name="connsiteX0" fmla="*/ 92101 w 1418883"/>
              <a:gd name="connsiteY0" fmla="*/ 0 h 6858000"/>
              <a:gd name="connsiteX1" fmla="*/ 1418883 w 1418883"/>
              <a:gd name="connsiteY1" fmla="*/ 0 h 6858000"/>
              <a:gd name="connsiteX2" fmla="*/ 1418883 w 1418883"/>
              <a:gd name="connsiteY2" fmla="*/ 6858000 h 6858000"/>
              <a:gd name="connsiteX3" fmla="*/ 155577 w 1418883"/>
              <a:gd name="connsiteY3" fmla="*/ 6857735 h 6858000"/>
              <a:gd name="connsiteX4" fmla="*/ 192170 w 1418883"/>
              <a:gd name="connsiteY4" fmla="*/ 6776847 h 6858000"/>
              <a:gd name="connsiteX5" fmla="*/ 203670 w 1418883"/>
              <a:gd name="connsiteY5" fmla="*/ 6737706 h 6858000"/>
              <a:gd name="connsiteX6" fmla="*/ 228409 w 1418883"/>
              <a:gd name="connsiteY6" fmla="*/ 6691589 h 6858000"/>
              <a:gd name="connsiteX7" fmla="*/ 205966 w 1418883"/>
              <a:gd name="connsiteY7" fmla="*/ 6659970 h 6858000"/>
              <a:gd name="connsiteX8" fmla="*/ 221057 w 1418883"/>
              <a:gd name="connsiteY8" fmla="*/ 6636211 h 6858000"/>
              <a:gd name="connsiteX9" fmla="*/ 238501 w 1418883"/>
              <a:gd name="connsiteY9" fmla="*/ 6594177 h 6858000"/>
              <a:gd name="connsiteX10" fmla="*/ 252541 w 1418883"/>
              <a:gd name="connsiteY10" fmla="*/ 6557575 h 6858000"/>
              <a:gd name="connsiteX11" fmla="*/ 305498 w 1418883"/>
              <a:gd name="connsiteY11" fmla="*/ 6492130 h 6858000"/>
              <a:gd name="connsiteX12" fmla="*/ 321185 w 1418883"/>
              <a:gd name="connsiteY12" fmla="*/ 6431610 h 6858000"/>
              <a:gd name="connsiteX13" fmla="*/ 364890 w 1418883"/>
              <a:gd name="connsiteY13" fmla="*/ 6379786 h 6858000"/>
              <a:gd name="connsiteX14" fmla="*/ 348113 w 1418883"/>
              <a:gd name="connsiteY14" fmla="*/ 6334727 h 6858000"/>
              <a:gd name="connsiteX15" fmla="*/ 325528 w 1418883"/>
              <a:gd name="connsiteY15" fmla="*/ 6313295 h 6858000"/>
              <a:gd name="connsiteX16" fmla="*/ 332692 w 1418883"/>
              <a:gd name="connsiteY16" fmla="*/ 6280046 h 6858000"/>
              <a:gd name="connsiteX17" fmla="*/ 315437 w 1418883"/>
              <a:gd name="connsiteY17" fmla="*/ 6270265 h 6858000"/>
              <a:gd name="connsiteX18" fmla="*/ 342465 w 1418883"/>
              <a:gd name="connsiteY18" fmla="*/ 6252834 h 6858000"/>
              <a:gd name="connsiteX19" fmla="*/ 320457 w 1418883"/>
              <a:gd name="connsiteY19" fmla="*/ 6202459 h 6858000"/>
              <a:gd name="connsiteX20" fmla="*/ 319255 w 1418883"/>
              <a:gd name="connsiteY20" fmla="*/ 6153037 h 6858000"/>
              <a:gd name="connsiteX21" fmla="*/ 334670 w 1418883"/>
              <a:gd name="connsiteY21" fmla="*/ 6078132 h 6858000"/>
              <a:gd name="connsiteX22" fmla="*/ 322057 w 1418883"/>
              <a:gd name="connsiteY22" fmla="*/ 6028119 h 6858000"/>
              <a:gd name="connsiteX23" fmla="*/ 307286 w 1418883"/>
              <a:gd name="connsiteY23" fmla="*/ 5926735 h 6858000"/>
              <a:gd name="connsiteX24" fmla="*/ 356798 w 1418883"/>
              <a:gd name="connsiteY24" fmla="*/ 5712857 h 6858000"/>
              <a:gd name="connsiteX25" fmla="*/ 335873 w 1418883"/>
              <a:gd name="connsiteY25" fmla="*/ 5676393 h 6858000"/>
              <a:gd name="connsiteX26" fmla="*/ 375465 w 1418883"/>
              <a:gd name="connsiteY26" fmla="*/ 5563435 h 6858000"/>
              <a:gd name="connsiteX27" fmla="*/ 422595 w 1418883"/>
              <a:gd name="connsiteY27" fmla="*/ 5437125 h 6858000"/>
              <a:gd name="connsiteX28" fmla="*/ 436163 w 1418883"/>
              <a:gd name="connsiteY28" fmla="*/ 5396260 h 6858000"/>
              <a:gd name="connsiteX29" fmla="*/ 452144 w 1418883"/>
              <a:gd name="connsiteY29" fmla="*/ 5330009 h 6858000"/>
              <a:gd name="connsiteX30" fmla="*/ 485637 w 1418883"/>
              <a:gd name="connsiteY30" fmla="*/ 5273739 h 6858000"/>
              <a:gd name="connsiteX31" fmla="*/ 495236 w 1418883"/>
              <a:gd name="connsiteY31" fmla="*/ 5241779 h 6858000"/>
              <a:gd name="connsiteX32" fmla="*/ 506462 w 1418883"/>
              <a:gd name="connsiteY32" fmla="*/ 5225268 h 6858000"/>
              <a:gd name="connsiteX33" fmla="*/ 507482 w 1418883"/>
              <a:gd name="connsiteY33" fmla="*/ 5217684 h 6858000"/>
              <a:gd name="connsiteX34" fmla="*/ 514823 w 1418883"/>
              <a:gd name="connsiteY34" fmla="*/ 5193377 h 6858000"/>
              <a:gd name="connsiteX35" fmla="*/ 518126 w 1418883"/>
              <a:gd name="connsiteY35" fmla="*/ 5179288 h 6858000"/>
              <a:gd name="connsiteX36" fmla="*/ 519110 w 1418883"/>
              <a:gd name="connsiteY36" fmla="*/ 5173621 h 6858000"/>
              <a:gd name="connsiteX37" fmla="*/ 514744 w 1418883"/>
              <a:gd name="connsiteY37" fmla="*/ 5159961 h 6858000"/>
              <a:gd name="connsiteX38" fmla="*/ 521421 w 1418883"/>
              <a:gd name="connsiteY38" fmla="*/ 5144295 h 6858000"/>
              <a:gd name="connsiteX39" fmla="*/ 518354 w 1418883"/>
              <a:gd name="connsiteY39" fmla="*/ 5125185 h 6858000"/>
              <a:gd name="connsiteX40" fmla="*/ 525184 w 1418883"/>
              <a:gd name="connsiteY40" fmla="*/ 5121884 h 6858000"/>
              <a:gd name="connsiteX41" fmla="*/ 532220 w 1418883"/>
              <a:gd name="connsiteY41" fmla="*/ 5067850 h 6858000"/>
              <a:gd name="connsiteX42" fmla="*/ 534951 w 1418883"/>
              <a:gd name="connsiteY42" fmla="*/ 5060861 h 6858000"/>
              <a:gd name="connsiteX43" fmla="*/ 531655 w 1418883"/>
              <a:gd name="connsiteY43" fmla="*/ 5034192 h 6858000"/>
              <a:gd name="connsiteX44" fmla="*/ 533209 w 1418883"/>
              <a:gd name="connsiteY44" fmla="*/ 4993030 h 6858000"/>
              <a:gd name="connsiteX45" fmla="*/ 540118 w 1418883"/>
              <a:gd name="connsiteY45" fmla="*/ 4946844 h 6858000"/>
              <a:gd name="connsiteX46" fmla="*/ 535974 w 1418883"/>
              <a:gd name="connsiteY46" fmla="*/ 4932692 h 6858000"/>
              <a:gd name="connsiteX47" fmla="*/ 551377 w 1418883"/>
              <a:gd name="connsiteY47" fmla="*/ 4858827 h 6858000"/>
              <a:gd name="connsiteX48" fmla="*/ 557280 w 1418883"/>
              <a:gd name="connsiteY48" fmla="*/ 4821170 h 6858000"/>
              <a:gd name="connsiteX49" fmla="*/ 562013 w 1418883"/>
              <a:gd name="connsiteY49" fmla="*/ 4780965 h 6858000"/>
              <a:gd name="connsiteX50" fmla="*/ 563306 w 1418883"/>
              <a:gd name="connsiteY50" fmla="*/ 4750867 h 6858000"/>
              <a:gd name="connsiteX51" fmla="*/ 561113 w 1418883"/>
              <a:gd name="connsiteY51" fmla="*/ 4690749 h 6858000"/>
              <a:gd name="connsiteX52" fmla="*/ 556593 w 1418883"/>
              <a:gd name="connsiteY52" fmla="*/ 4584173 h 6858000"/>
              <a:gd name="connsiteX53" fmla="*/ 551676 w 1418883"/>
              <a:gd name="connsiteY53" fmla="*/ 4444346 h 6858000"/>
              <a:gd name="connsiteX54" fmla="*/ 548241 w 1418883"/>
              <a:gd name="connsiteY54" fmla="*/ 4375228 h 6858000"/>
              <a:gd name="connsiteX55" fmla="*/ 528894 w 1418883"/>
              <a:gd name="connsiteY55" fmla="*/ 4214165 h 6858000"/>
              <a:gd name="connsiteX56" fmla="*/ 532967 w 1418883"/>
              <a:gd name="connsiteY56" fmla="*/ 4090296 h 6858000"/>
              <a:gd name="connsiteX57" fmla="*/ 518223 w 1418883"/>
              <a:gd name="connsiteY57" fmla="*/ 4033999 h 6858000"/>
              <a:gd name="connsiteX58" fmla="*/ 519372 w 1418883"/>
              <a:gd name="connsiteY58" fmla="*/ 4031933 h 6858000"/>
              <a:gd name="connsiteX59" fmla="*/ 517948 w 1418883"/>
              <a:gd name="connsiteY59" fmla="*/ 4013953 h 6858000"/>
              <a:gd name="connsiteX60" fmla="*/ 504243 w 1418883"/>
              <a:gd name="connsiteY60" fmla="*/ 3974753 h 6858000"/>
              <a:gd name="connsiteX61" fmla="*/ 505841 w 1418883"/>
              <a:gd name="connsiteY61" fmla="*/ 3969950 h 6858000"/>
              <a:gd name="connsiteX62" fmla="*/ 499263 w 1418883"/>
              <a:gd name="connsiteY62" fmla="*/ 3933779 h 6858000"/>
              <a:gd name="connsiteX63" fmla="*/ 500594 w 1418883"/>
              <a:gd name="connsiteY63" fmla="*/ 3933093 h 6858000"/>
              <a:gd name="connsiteX64" fmla="*/ 504948 w 1418883"/>
              <a:gd name="connsiteY64" fmla="*/ 3922082 h 6858000"/>
              <a:gd name="connsiteX65" fmla="*/ 510026 w 1418883"/>
              <a:gd name="connsiteY65" fmla="*/ 3901461 h 6858000"/>
              <a:gd name="connsiteX66" fmla="*/ 532620 w 1418883"/>
              <a:gd name="connsiteY66" fmla="*/ 3813873 h 6858000"/>
              <a:gd name="connsiteX67" fmla="*/ 532045 w 1418883"/>
              <a:gd name="connsiteY67" fmla="*/ 3806161 h 6858000"/>
              <a:gd name="connsiteX68" fmla="*/ 532352 w 1418883"/>
              <a:gd name="connsiteY68" fmla="*/ 3805957 h 6858000"/>
              <a:gd name="connsiteX69" fmla="*/ 532379 w 1418883"/>
              <a:gd name="connsiteY69" fmla="*/ 3797724 h 6858000"/>
              <a:gd name="connsiteX70" fmla="*/ 530994 w 1418883"/>
              <a:gd name="connsiteY70" fmla="*/ 3792098 h 6858000"/>
              <a:gd name="connsiteX71" fmla="*/ 529878 w 1418883"/>
              <a:gd name="connsiteY71" fmla="*/ 3777135 h 6858000"/>
              <a:gd name="connsiteX72" fmla="*/ 531611 w 1418883"/>
              <a:gd name="connsiteY72" fmla="*/ 3771656 h 6858000"/>
              <a:gd name="connsiteX73" fmla="*/ 535354 w 1418883"/>
              <a:gd name="connsiteY73" fmla="*/ 3769007 h 6858000"/>
              <a:gd name="connsiteX74" fmla="*/ 534820 w 1418883"/>
              <a:gd name="connsiteY74" fmla="*/ 3767709 h 6858000"/>
              <a:gd name="connsiteX75" fmla="*/ 543516 w 1418883"/>
              <a:gd name="connsiteY75" fmla="*/ 3738082 h 6858000"/>
              <a:gd name="connsiteX76" fmla="*/ 550862 w 1418883"/>
              <a:gd name="connsiteY76" fmla="*/ 3673397 h 6858000"/>
              <a:gd name="connsiteX77" fmla="*/ 550158 w 1418883"/>
              <a:gd name="connsiteY77" fmla="*/ 3637109 h 6858000"/>
              <a:gd name="connsiteX78" fmla="*/ 553601 w 1418883"/>
              <a:gd name="connsiteY78" fmla="*/ 3536883 h 6858000"/>
              <a:gd name="connsiteX79" fmla="*/ 561139 w 1418883"/>
              <a:gd name="connsiteY79" fmla="*/ 3435652 h 6858000"/>
              <a:gd name="connsiteX80" fmla="*/ 562810 w 1418883"/>
              <a:gd name="connsiteY80" fmla="*/ 3307769 h 6858000"/>
              <a:gd name="connsiteX81" fmla="*/ 580373 w 1418883"/>
              <a:gd name="connsiteY81" fmla="*/ 3250522 h 6858000"/>
              <a:gd name="connsiteX82" fmla="*/ 580798 w 1418883"/>
              <a:gd name="connsiteY82" fmla="*/ 3229163 h 6858000"/>
              <a:gd name="connsiteX83" fmla="*/ 582621 w 1418883"/>
              <a:gd name="connsiteY83" fmla="*/ 3217217 h 6858000"/>
              <a:gd name="connsiteX84" fmla="*/ 569456 w 1418883"/>
              <a:gd name="connsiteY84" fmla="*/ 3183755 h 6858000"/>
              <a:gd name="connsiteX85" fmla="*/ 569957 w 1418883"/>
              <a:gd name="connsiteY85" fmla="*/ 3178642 h 6858000"/>
              <a:gd name="connsiteX86" fmla="*/ 557557 w 1418883"/>
              <a:gd name="connsiteY86" fmla="*/ 3158586 h 6858000"/>
              <a:gd name="connsiteX87" fmla="*/ 542742 w 1418883"/>
              <a:gd name="connsiteY87" fmla="*/ 3129034 h 6858000"/>
              <a:gd name="connsiteX88" fmla="*/ 543407 w 1418883"/>
              <a:gd name="connsiteY88" fmla="*/ 3126682 h 6858000"/>
              <a:gd name="connsiteX89" fmla="*/ 534275 w 1418883"/>
              <a:gd name="connsiteY89" fmla="*/ 3114519 h 6858000"/>
              <a:gd name="connsiteX90" fmla="*/ 520884 w 1418883"/>
              <a:gd name="connsiteY90" fmla="*/ 3106272 h 6858000"/>
              <a:gd name="connsiteX91" fmla="*/ 493614 w 1418883"/>
              <a:gd name="connsiteY91" fmla="*/ 2958185 h 6858000"/>
              <a:gd name="connsiteX92" fmla="*/ 436228 w 1418883"/>
              <a:gd name="connsiteY92" fmla="*/ 2762989 h 6858000"/>
              <a:gd name="connsiteX93" fmla="*/ 385146 w 1418883"/>
              <a:gd name="connsiteY93" fmla="*/ 2554718 h 6858000"/>
              <a:gd name="connsiteX94" fmla="*/ 365240 w 1418883"/>
              <a:gd name="connsiteY94" fmla="*/ 2485734 h 6858000"/>
              <a:gd name="connsiteX95" fmla="*/ 355963 w 1418883"/>
              <a:gd name="connsiteY95" fmla="*/ 2447068 h 6858000"/>
              <a:gd name="connsiteX96" fmla="*/ 342924 w 1418883"/>
              <a:gd name="connsiteY96" fmla="*/ 2425819 h 6858000"/>
              <a:gd name="connsiteX97" fmla="*/ 348923 w 1418883"/>
              <a:gd name="connsiteY97" fmla="*/ 2402874 h 6858000"/>
              <a:gd name="connsiteX98" fmla="*/ 351535 w 1418883"/>
              <a:gd name="connsiteY98" fmla="*/ 2381443 h 6858000"/>
              <a:gd name="connsiteX99" fmla="*/ 327864 w 1418883"/>
              <a:gd name="connsiteY99" fmla="*/ 2261920 h 6858000"/>
              <a:gd name="connsiteX100" fmla="*/ 317751 w 1418883"/>
              <a:gd name="connsiteY100" fmla="*/ 2195378 h 6858000"/>
              <a:gd name="connsiteX101" fmla="*/ 301968 w 1418883"/>
              <a:gd name="connsiteY101" fmla="*/ 2155135 h 6858000"/>
              <a:gd name="connsiteX102" fmla="*/ 299426 w 1418883"/>
              <a:gd name="connsiteY102" fmla="*/ 2118008 h 6858000"/>
              <a:gd name="connsiteX103" fmla="*/ 300419 w 1418883"/>
              <a:gd name="connsiteY103" fmla="*/ 2050531 h 6858000"/>
              <a:gd name="connsiteX104" fmla="*/ 292225 w 1418883"/>
              <a:gd name="connsiteY104" fmla="*/ 1963269 h 6858000"/>
              <a:gd name="connsiteX105" fmla="*/ 273403 w 1418883"/>
              <a:gd name="connsiteY105" fmla="*/ 1906352 h 6858000"/>
              <a:gd name="connsiteX106" fmla="*/ 249960 w 1418883"/>
              <a:gd name="connsiteY106" fmla="*/ 1861531 h 6858000"/>
              <a:gd name="connsiteX107" fmla="*/ 203759 w 1418883"/>
              <a:gd name="connsiteY107" fmla="*/ 1732919 h 6858000"/>
              <a:gd name="connsiteX108" fmla="*/ 176070 w 1418883"/>
              <a:gd name="connsiteY108" fmla="*/ 1663540 h 6858000"/>
              <a:gd name="connsiteX109" fmla="*/ 175196 w 1418883"/>
              <a:gd name="connsiteY109" fmla="*/ 1615777 h 6858000"/>
              <a:gd name="connsiteX110" fmla="*/ 155991 w 1418883"/>
              <a:gd name="connsiteY110" fmla="*/ 1563678 h 6858000"/>
              <a:gd name="connsiteX111" fmla="*/ 169071 w 1418883"/>
              <a:gd name="connsiteY111" fmla="*/ 1519474 h 6858000"/>
              <a:gd name="connsiteX112" fmla="*/ 161813 w 1418883"/>
              <a:gd name="connsiteY112" fmla="*/ 1477995 h 6858000"/>
              <a:gd name="connsiteX113" fmla="*/ 147898 w 1418883"/>
              <a:gd name="connsiteY113" fmla="*/ 1373769 h 6858000"/>
              <a:gd name="connsiteX114" fmla="*/ 156205 w 1418883"/>
              <a:gd name="connsiteY114" fmla="*/ 1307086 h 6858000"/>
              <a:gd name="connsiteX115" fmla="*/ 157393 w 1418883"/>
              <a:gd name="connsiteY115" fmla="*/ 1189033 h 6858000"/>
              <a:gd name="connsiteX116" fmla="*/ 162078 w 1418883"/>
              <a:gd name="connsiteY116" fmla="*/ 1168288 h 6858000"/>
              <a:gd name="connsiteX117" fmla="*/ 154360 w 1418883"/>
              <a:gd name="connsiteY117" fmla="*/ 1142577 h 6858000"/>
              <a:gd name="connsiteX118" fmla="*/ 143666 w 1418883"/>
              <a:gd name="connsiteY118" fmla="*/ 1088484 h 6858000"/>
              <a:gd name="connsiteX119" fmla="*/ 132402 w 1418883"/>
              <a:gd name="connsiteY119" fmla="*/ 1016103 h 6858000"/>
              <a:gd name="connsiteX120" fmla="*/ 133858 w 1418883"/>
              <a:gd name="connsiteY120" fmla="*/ 932283 h 6858000"/>
              <a:gd name="connsiteX121" fmla="*/ 136094 w 1418883"/>
              <a:gd name="connsiteY121" fmla="*/ 915925 h 6858000"/>
              <a:gd name="connsiteX122" fmla="*/ 128723 w 1418883"/>
              <a:gd name="connsiteY122" fmla="*/ 896999 h 6858000"/>
              <a:gd name="connsiteX123" fmla="*/ 98131 w 1418883"/>
              <a:gd name="connsiteY123" fmla="*/ 821517 h 6858000"/>
              <a:gd name="connsiteX124" fmla="*/ 77081 w 1418883"/>
              <a:gd name="connsiteY124" fmla="*/ 751353 h 6858000"/>
              <a:gd name="connsiteX125" fmla="*/ 76639 w 1418883"/>
              <a:gd name="connsiteY125" fmla="*/ 721230 h 6858000"/>
              <a:gd name="connsiteX126" fmla="*/ 62310 w 1418883"/>
              <a:gd name="connsiteY126" fmla="*/ 681659 h 6858000"/>
              <a:gd name="connsiteX127" fmla="*/ 47729 w 1418883"/>
              <a:gd name="connsiteY127" fmla="*/ 635218 h 6858000"/>
              <a:gd name="connsiteX128" fmla="*/ 52740 w 1418883"/>
              <a:gd name="connsiteY128" fmla="*/ 613763 h 6858000"/>
              <a:gd name="connsiteX129" fmla="*/ 38682 w 1418883"/>
              <a:gd name="connsiteY129" fmla="*/ 598582 h 6858000"/>
              <a:gd name="connsiteX130" fmla="*/ 38363 w 1418883"/>
              <a:gd name="connsiteY130" fmla="*/ 576846 h 6858000"/>
              <a:gd name="connsiteX131" fmla="*/ 17989 w 1418883"/>
              <a:gd name="connsiteY131" fmla="*/ 530055 h 6858000"/>
              <a:gd name="connsiteX132" fmla="*/ 17237 w 1418883"/>
              <a:gd name="connsiteY132" fmla="*/ 465389 h 6858000"/>
              <a:gd name="connsiteX133" fmla="*/ 160 w 1418883"/>
              <a:gd name="connsiteY133" fmla="*/ 424699 h 6858000"/>
              <a:gd name="connsiteX134" fmla="*/ 535 w 1418883"/>
              <a:gd name="connsiteY134" fmla="*/ 404917 h 6858000"/>
              <a:gd name="connsiteX135" fmla="*/ 111526 w 1418883"/>
              <a:gd name="connsiteY135" fmla="*/ 275771 h 6858000"/>
              <a:gd name="connsiteX136" fmla="*/ 128553 w 1418883"/>
              <a:gd name="connsiteY136" fmla="*/ 212860 h 6858000"/>
              <a:gd name="connsiteX137" fmla="*/ 120263 w 1418883"/>
              <a:gd name="connsiteY137" fmla="*/ 144983 h 6858000"/>
              <a:gd name="connsiteX138" fmla="*/ 132547 w 1418883"/>
              <a:gd name="connsiteY138" fmla="*/ 55288 h 6858000"/>
              <a:gd name="connsiteX139" fmla="*/ 92101 w 1418883"/>
              <a:gd name="connsiteY139" fmla="*/ 0 h 6858000"/>
              <a:gd name="connsiteX0" fmla="*/ 91951 w 1418733"/>
              <a:gd name="connsiteY0" fmla="*/ 0 h 6858000"/>
              <a:gd name="connsiteX1" fmla="*/ 1418733 w 1418733"/>
              <a:gd name="connsiteY1" fmla="*/ 0 h 6858000"/>
              <a:gd name="connsiteX2" fmla="*/ 1418733 w 1418733"/>
              <a:gd name="connsiteY2" fmla="*/ 6858000 h 6858000"/>
              <a:gd name="connsiteX3" fmla="*/ 155427 w 1418733"/>
              <a:gd name="connsiteY3" fmla="*/ 6857735 h 6858000"/>
              <a:gd name="connsiteX4" fmla="*/ 192020 w 1418733"/>
              <a:gd name="connsiteY4" fmla="*/ 6776847 h 6858000"/>
              <a:gd name="connsiteX5" fmla="*/ 203520 w 1418733"/>
              <a:gd name="connsiteY5" fmla="*/ 6737706 h 6858000"/>
              <a:gd name="connsiteX6" fmla="*/ 228259 w 1418733"/>
              <a:gd name="connsiteY6" fmla="*/ 6691589 h 6858000"/>
              <a:gd name="connsiteX7" fmla="*/ 205816 w 1418733"/>
              <a:gd name="connsiteY7" fmla="*/ 6659970 h 6858000"/>
              <a:gd name="connsiteX8" fmla="*/ 220907 w 1418733"/>
              <a:gd name="connsiteY8" fmla="*/ 6636211 h 6858000"/>
              <a:gd name="connsiteX9" fmla="*/ 238351 w 1418733"/>
              <a:gd name="connsiteY9" fmla="*/ 6594177 h 6858000"/>
              <a:gd name="connsiteX10" fmla="*/ 252391 w 1418733"/>
              <a:gd name="connsiteY10" fmla="*/ 6557575 h 6858000"/>
              <a:gd name="connsiteX11" fmla="*/ 305348 w 1418733"/>
              <a:gd name="connsiteY11" fmla="*/ 6492130 h 6858000"/>
              <a:gd name="connsiteX12" fmla="*/ 321035 w 1418733"/>
              <a:gd name="connsiteY12" fmla="*/ 6431610 h 6858000"/>
              <a:gd name="connsiteX13" fmla="*/ 364740 w 1418733"/>
              <a:gd name="connsiteY13" fmla="*/ 6379786 h 6858000"/>
              <a:gd name="connsiteX14" fmla="*/ 347963 w 1418733"/>
              <a:gd name="connsiteY14" fmla="*/ 6334727 h 6858000"/>
              <a:gd name="connsiteX15" fmla="*/ 325378 w 1418733"/>
              <a:gd name="connsiteY15" fmla="*/ 6313295 h 6858000"/>
              <a:gd name="connsiteX16" fmla="*/ 332542 w 1418733"/>
              <a:gd name="connsiteY16" fmla="*/ 6280046 h 6858000"/>
              <a:gd name="connsiteX17" fmla="*/ 315287 w 1418733"/>
              <a:gd name="connsiteY17" fmla="*/ 6270265 h 6858000"/>
              <a:gd name="connsiteX18" fmla="*/ 342315 w 1418733"/>
              <a:gd name="connsiteY18" fmla="*/ 6252834 h 6858000"/>
              <a:gd name="connsiteX19" fmla="*/ 320307 w 1418733"/>
              <a:gd name="connsiteY19" fmla="*/ 6202459 h 6858000"/>
              <a:gd name="connsiteX20" fmla="*/ 319105 w 1418733"/>
              <a:gd name="connsiteY20" fmla="*/ 6153037 h 6858000"/>
              <a:gd name="connsiteX21" fmla="*/ 334520 w 1418733"/>
              <a:gd name="connsiteY21" fmla="*/ 6078132 h 6858000"/>
              <a:gd name="connsiteX22" fmla="*/ 321907 w 1418733"/>
              <a:gd name="connsiteY22" fmla="*/ 6028119 h 6858000"/>
              <a:gd name="connsiteX23" fmla="*/ 307136 w 1418733"/>
              <a:gd name="connsiteY23" fmla="*/ 5926735 h 6858000"/>
              <a:gd name="connsiteX24" fmla="*/ 356648 w 1418733"/>
              <a:gd name="connsiteY24" fmla="*/ 5712857 h 6858000"/>
              <a:gd name="connsiteX25" fmla="*/ 335723 w 1418733"/>
              <a:gd name="connsiteY25" fmla="*/ 5676393 h 6858000"/>
              <a:gd name="connsiteX26" fmla="*/ 375315 w 1418733"/>
              <a:gd name="connsiteY26" fmla="*/ 5563435 h 6858000"/>
              <a:gd name="connsiteX27" fmla="*/ 422445 w 1418733"/>
              <a:gd name="connsiteY27" fmla="*/ 5437125 h 6858000"/>
              <a:gd name="connsiteX28" fmla="*/ 436013 w 1418733"/>
              <a:gd name="connsiteY28" fmla="*/ 5396260 h 6858000"/>
              <a:gd name="connsiteX29" fmla="*/ 451994 w 1418733"/>
              <a:gd name="connsiteY29" fmla="*/ 5330009 h 6858000"/>
              <a:gd name="connsiteX30" fmla="*/ 485487 w 1418733"/>
              <a:gd name="connsiteY30" fmla="*/ 5273739 h 6858000"/>
              <a:gd name="connsiteX31" fmla="*/ 495086 w 1418733"/>
              <a:gd name="connsiteY31" fmla="*/ 5241779 h 6858000"/>
              <a:gd name="connsiteX32" fmla="*/ 506312 w 1418733"/>
              <a:gd name="connsiteY32" fmla="*/ 5225268 h 6858000"/>
              <a:gd name="connsiteX33" fmla="*/ 507332 w 1418733"/>
              <a:gd name="connsiteY33" fmla="*/ 5217684 h 6858000"/>
              <a:gd name="connsiteX34" fmla="*/ 514673 w 1418733"/>
              <a:gd name="connsiteY34" fmla="*/ 5193377 h 6858000"/>
              <a:gd name="connsiteX35" fmla="*/ 517976 w 1418733"/>
              <a:gd name="connsiteY35" fmla="*/ 5179288 h 6858000"/>
              <a:gd name="connsiteX36" fmla="*/ 518960 w 1418733"/>
              <a:gd name="connsiteY36" fmla="*/ 5173621 h 6858000"/>
              <a:gd name="connsiteX37" fmla="*/ 514594 w 1418733"/>
              <a:gd name="connsiteY37" fmla="*/ 5159961 h 6858000"/>
              <a:gd name="connsiteX38" fmla="*/ 521271 w 1418733"/>
              <a:gd name="connsiteY38" fmla="*/ 5144295 h 6858000"/>
              <a:gd name="connsiteX39" fmla="*/ 518204 w 1418733"/>
              <a:gd name="connsiteY39" fmla="*/ 5125185 h 6858000"/>
              <a:gd name="connsiteX40" fmla="*/ 525034 w 1418733"/>
              <a:gd name="connsiteY40" fmla="*/ 5121884 h 6858000"/>
              <a:gd name="connsiteX41" fmla="*/ 532070 w 1418733"/>
              <a:gd name="connsiteY41" fmla="*/ 5067850 h 6858000"/>
              <a:gd name="connsiteX42" fmla="*/ 534801 w 1418733"/>
              <a:gd name="connsiteY42" fmla="*/ 5060861 h 6858000"/>
              <a:gd name="connsiteX43" fmla="*/ 531505 w 1418733"/>
              <a:gd name="connsiteY43" fmla="*/ 5034192 h 6858000"/>
              <a:gd name="connsiteX44" fmla="*/ 533059 w 1418733"/>
              <a:gd name="connsiteY44" fmla="*/ 4993030 h 6858000"/>
              <a:gd name="connsiteX45" fmla="*/ 539968 w 1418733"/>
              <a:gd name="connsiteY45" fmla="*/ 4946844 h 6858000"/>
              <a:gd name="connsiteX46" fmla="*/ 535824 w 1418733"/>
              <a:gd name="connsiteY46" fmla="*/ 4932692 h 6858000"/>
              <a:gd name="connsiteX47" fmla="*/ 551227 w 1418733"/>
              <a:gd name="connsiteY47" fmla="*/ 4858827 h 6858000"/>
              <a:gd name="connsiteX48" fmla="*/ 557130 w 1418733"/>
              <a:gd name="connsiteY48" fmla="*/ 4821170 h 6858000"/>
              <a:gd name="connsiteX49" fmla="*/ 561863 w 1418733"/>
              <a:gd name="connsiteY49" fmla="*/ 4780965 h 6858000"/>
              <a:gd name="connsiteX50" fmla="*/ 563156 w 1418733"/>
              <a:gd name="connsiteY50" fmla="*/ 4750867 h 6858000"/>
              <a:gd name="connsiteX51" fmla="*/ 560963 w 1418733"/>
              <a:gd name="connsiteY51" fmla="*/ 4690749 h 6858000"/>
              <a:gd name="connsiteX52" fmla="*/ 556443 w 1418733"/>
              <a:gd name="connsiteY52" fmla="*/ 4584173 h 6858000"/>
              <a:gd name="connsiteX53" fmla="*/ 551526 w 1418733"/>
              <a:gd name="connsiteY53" fmla="*/ 4444346 h 6858000"/>
              <a:gd name="connsiteX54" fmla="*/ 548091 w 1418733"/>
              <a:gd name="connsiteY54" fmla="*/ 4375228 h 6858000"/>
              <a:gd name="connsiteX55" fmla="*/ 528744 w 1418733"/>
              <a:gd name="connsiteY55" fmla="*/ 4214165 h 6858000"/>
              <a:gd name="connsiteX56" fmla="*/ 532817 w 1418733"/>
              <a:gd name="connsiteY56" fmla="*/ 4090296 h 6858000"/>
              <a:gd name="connsiteX57" fmla="*/ 518073 w 1418733"/>
              <a:gd name="connsiteY57" fmla="*/ 4033999 h 6858000"/>
              <a:gd name="connsiteX58" fmla="*/ 519222 w 1418733"/>
              <a:gd name="connsiteY58" fmla="*/ 4031933 h 6858000"/>
              <a:gd name="connsiteX59" fmla="*/ 517798 w 1418733"/>
              <a:gd name="connsiteY59" fmla="*/ 4013953 h 6858000"/>
              <a:gd name="connsiteX60" fmla="*/ 504093 w 1418733"/>
              <a:gd name="connsiteY60" fmla="*/ 3974753 h 6858000"/>
              <a:gd name="connsiteX61" fmla="*/ 505691 w 1418733"/>
              <a:gd name="connsiteY61" fmla="*/ 3969950 h 6858000"/>
              <a:gd name="connsiteX62" fmla="*/ 499113 w 1418733"/>
              <a:gd name="connsiteY62" fmla="*/ 3933779 h 6858000"/>
              <a:gd name="connsiteX63" fmla="*/ 500444 w 1418733"/>
              <a:gd name="connsiteY63" fmla="*/ 3933093 h 6858000"/>
              <a:gd name="connsiteX64" fmla="*/ 504798 w 1418733"/>
              <a:gd name="connsiteY64" fmla="*/ 3922082 h 6858000"/>
              <a:gd name="connsiteX65" fmla="*/ 509876 w 1418733"/>
              <a:gd name="connsiteY65" fmla="*/ 3901461 h 6858000"/>
              <a:gd name="connsiteX66" fmla="*/ 532470 w 1418733"/>
              <a:gd name="connsiteY66" fmla="*/ 3813873 h 6858000"/>
              <a:gd name="connsiteX67" fmla="*/ 531895 w 1418733"/>
              <a:gd name="connsiteY67" fmla="*/ 3806161 h 6858000"/>
              <a:gd name="connsiteX68" fmla="*/ 532202 w 1418733"/>
              <a:gd name="connsiteY68" fmla="*/ 3805957 h 6858000"/>
              <a:gd name="connsiteX69" fmla="*/ 532229 w 1418733"/>
              <a:gd name="connsiteY69" fmla="*/ 3797724 h 6858000"/>
              <a:gd name="connsiteX70" fmla="*/ 530844 w 1418733"/>
              <a:gd name="connsiteY70" fmla="*/ 3792098 h 6858000"/>
              <a:gd name="connsiteX71" fmla="*/ 529728 w 1418733"/>
              <a:gd name="connsiteY71" fmla="*/ 3777135 h 6858000"/>
              <a:gd name="connsiteX72" fmla="*/ 531461 w 1418733"/>
              <a:gd name="connsiteY72" fmla="*/ 3771656 h 6858000"/>
              <a:gd name="connsiteX73" fmla="*/ 535204 w 1418733"/>
              <a:gd name="connsiteY73" fmla="*/ 3769007 h 6858000"/>
              <a:gd name="connsiteX74" fmla="*/ 534670 w 1418733"/>
              <a:gd name="connsiteY74" fmla="*/ 3767709 h 6858000"/>
              <a:gd name="connsiteX75" fmla="*/ 543366 w 1418733"/>
              <a:gd name="connsiteY75" fmla="*/ 3738082 h 6858000"/>
              <a:gd name="connsiteX76" fmla="*/ 550712 w 1418733"/>
              <a:gd name="connsiteY76" fmla="*/ 3673397 h 6858000"/>
              <a:gd name="connsiteX77" fmla="*/ 550008 w 1418733"/>
              <a:gd name="connsiteY77" fmla="*/ 3637109 h 6858000"/>
              <a:gd name="connsiteX78" fmla="*/ 553451 w 1418733"/>
              <a:gd name="connsiteY78" fmla="*/ 3536883 h 6858000"/>
              <a:gd name="connsiteX79" fmla="*/ 560989 w 1418733"/>
              <a:gd name="connsiteY79" fmla="*/ 3435652 h 6858000"/>
              <a:gd name="connsiteX80" fmla="*/ 562660 w 1418733"/>
              <a:gd name="connsiteY80" fmla="*/ 3307769 h 6858000"/>
              <a:gd name="connsiteX81" fmla="*/ 580223 w 1418733"/>
              <a:gd name="connsiteY81" fmla="*/ 3250522 h 6858000"/>
              <a:gd name="connsiteX82" fmla="*/ 580648 w 1418733"/>
              <a:gd name="connsiteY82" fmla="*/ 3229163 h 6858000"/>
              <a:gd name="connsiteX83" fmla="*/ 582471 w 1418733"/>
              <a:gd name="connsiteY83" fmla="*/ 3217217 h 6858000"/>
              <a:gd name="connsiteX84" fmla="*/ 569306 w 1418733"/>
              <a:gd name="connsiteY84" fmla="*/ 3183755 h 6858000"/>
              <a:gd name="connsiteX85" fmla="*/ 569807 w 1418733"/>
              <a:gd name="connsiteY85" fmla="*/ 3178642 h 6858000"/>
              <a:gd name="connsiteX86" fmla="*/ 557407 w 1418733"/>
              <a:gd name="connsiteY86" fmla="*/ 3158586 h 6858000"/>
              <a:gd name="connsiteX87" fmla="*/ 542592 w 1418733"/>
              <a:gd name="connsiteY87" fmla="*/ 3129034 h 6858000"/>
              <a:gd name="connsiteX88" fmla="*/ 543257 w 1418733"/>
              <a:gd name="connsiteY88" fmla="*/ 3126682 h 6858000"/>
              <a:gd name="connsiteX89" fmla="*/ 534125 w 1418733"/>
              <a:gd name="connsiteY89" fmla="*/ 3114519 h 6858000"/>
              <a:gd name="connsiteX90" fmla="*/ 520734 w 1418733"/>
              <a:gd name="connsiteY90" fmla="*/ 3106272 h 6858000"/>
              <a:gd name="connsiteX91" fmla="*/ 493464 w 1418733"/>
              <a:gd name="connsiteY91" fmla="*/ 2958185 h 6858000"/>
              <a:gd name="connsiteX92" fmla="*/ 436078 w 1418733"/>
              <a:gd name="connsiteY92" fmla="*/ 2762989 h 6858000"/>
              <a:gd name="connsiteX93" fmla="*/ 384996 w 1418733"/>
              <a:gd name="connsiteY93" fmla="*/ 2554718 h 6858000"/>
              <a:gd name="connsiteX94" fmla="*/ 365090 w 1418733"/>
              <a:gd name="connsiteY94" fmla="*/ 2485734 h 6858000"/>
              <a:gd name="connsiteX95" fmla="*/ 355813 w 1418733"/>
              <a:gd name="connsiteY95" fmla="*/ 2447068 h 6858000"/>
              <a:gd name="connsiteX96" fmla="*/ 342774 w 1418733"/>
              <a:gd name="connsiteY96" fmla="*/ 2425819 h 6858000"/>
              <a:gd name="connsiteX97" fmla="*/ 348773 w 1418733"/>
              <a:gd name="connsiteY97" fmla="*/ 2402874 h 6858000"/>
              <a:gd name="connsiteX98" fmla="*/ 351385 w 1418733"/>
              <a:gd name="connsiteY98" fmla="*/ 2381443 h 6858000"/>
              <a:gd name="connsiteX99" fmla="*/ 327714 w 1418733"/>
              <a:gd name="connsiteY99" fmla="*/ 2261920 h 6858000"/>
              <a:gd name="connsiteX100" fmla="*/ 317601 w 1418733"/>
              <a:gd name="connsiteY100" fmla="*/ 2195378 h 6858000"/>
              <a:gd name="connsiteX101" fmla="*/ 301818 w 1418733"/>
              <a:gd name="connsiteY101" fmla="*/ 2155135 h 6858000"/>
              <a:gd name="connsiteX102" fmla="*/ 299276 w 1418733"/>
              <a:gd name="connsiteY102" fmla="*/ 2118008 h 6858000"/>
              <a:gd name="connsiteX103" fmla="*/ 300269 w 1418733"/>
              <a:gd name="connsiteY103" fmla="*/ 2050531 h 6858000"/>
              <a:gd name="connsiteX104" fmla="*/ 292075 w 1418733"/>
              <a:gd name="connsiteY104" fmla="*/ 1963269 h 6858000"/>
              <a:gd name="connsiteX105" fmla="*/ 273253 w 1418733"/>
              <a:gd name="connsiteY105" fmla="*/ 1906352 h 6858000"/>
              <a:gd name="connsiteX106" fmla="*/ 249810 w 1418733"/>
              <a:gd name="connsiteY106" fmla="*/ 1861531 h 6858000"/>
              <a:gd name="connsiteX107" fmla="*/ 203609 w 1418733"/>
              <a:gd name="connsiteY107" fmla="*/ 1732919 h 6858000"/>
              <a:gd name="connsiteX108" fmla="*/ 175920 w 1418733"/>
              <a:gd name="connsiteY108" fmla="*/ 1663540 h 6858000"/>
              <a:gd name="connsiteX109" fmla="*/ 175046 w 1418733"/>
              <a:gd name="connsiteY109" fmla="*/ 1615777 h 6858000"/>
              <a:gd name="connsiteX110" fmla="*/ 155841 w 1418733"/>
              <a:gd name="connsiteY110" fmla="*/ 1563678 h 6858000"/>
              <a:gd name="connsiteX111" fmla="*/ 168921 w 1418733"/>
              <a:gd name="connsiteY111" fmla="*/ 1519474 h 6858000"/>
              <a:gd name="connsiteX112" fmla="*/ 161663 w 1418733"/>
              <a:gd name="connsiteY112" fmla="*/ 1477995 h 6858000"/>
              <a:gd name="connsiteX113" fmla="*/ 147748 w 1418733"/>
              <a:gd name="connsiteY113" fmla="*/ 1373769 h 6858000"/>
              <a:gd name="connsiteX114" fmla="*/ 156055 w 1418733"/>
              <a:gd name="connsiteY114" fmla="*/ 1307086 h 6858000"/>
              <a:gd name="connsiteX115" fmla="*/ 157243 w 1418733"/>
              <a:gd name="connsiteY115" fmla="*/ 1189033 h 6858000"/>
              <a:gd name="connsiteX116" fmla="*/ 161928 w 1418733"/>
              <a:gd name="connsiteY116" fmla="*/ 1168288 h 6858000"/>
              <a:gd name="connsiteX117" fmla="*/ 154210 w 1418733"/>
              <a:gd name="connsiteY117" fmla="*/ 1142577 h 6858000"/>
              <a:gd name="connsiteX118" fmla="*/ 143516 w 1418733"/>
              <a:gd name="connsiteY118" fmla="*/ 1088484 h 6858000"/>
              <a:gd name="connsiteX119" fmla="*/ 132252 w 1418733"/>
              <a:gd name="connsiteY119" fmla="*/ 1016103 h 6858000"/>
              <a:gd name="connsiteX120" fmla="*/ 133708 w 1418733"/>
              <a:gd name="connsiteY120" fmla="*/ 932283 h 6858000"/>
              <a:gd name="connsiteX121" fmla="*/ 135944 w 1418733"/>
              <a:gd name="connsiteY121" fmla="*/ 915925 h 6858000"/>
              <a:gd name="connsiteX122" fmla="*/ 128573 w 1418733"/>
              <a:gd name="connsiteY122" fmla="*/ 896999 h 6858000"/>
              <a:gd name="connsiteX123" fmla="*/ 97981 w 1418733"/>
              <a:gd name="connsiteY123" fmla="*/ 821517 h 6858000"/>
              <a:gd name="connsiteX124" fmla="*/ 76931 w 1418733"/>
              <a:gd name="connsiteY124" fmla="*/ 751353 h 6858000"/>
              <a:gd name="connsiteX125" fmla="*/ 76489 w 1418733"/>
              <a:gd name="connsiteY125" fmla="*/ 721230 h 6858000"/>
              <a:gd name="connsiteX126" fmla="*/ 62160 w 1418733"/>
              <a:gd name="connsiteY126" fmla="*/ 681659 h 6858000"/>
              <a:gd name="connsiteX127" fmla="*/ 47579 w 1418733"/>
              <a:gd name="connsiteY127" fmla="*/ 635218 h 6858000"/>
              <a:gd name="connsiteX128" fmla="*/ 52590 w 1418733"/>
              <a:gd name="connsiteY128" fmla="*/ 613763 h 6858000"/>
              <a:gd name="connsiteX129" fmla="*/ 38532 w 1418733"/>
              <a:gd name="connsiteY129" fmla="*/ 598582 h 6858000"/>
              <a:gd name="connsiteX130" fmla="*/ 38213 w 1418733"/>
              <a:gd name="connsiteY130" fmla="*/ 576846 h 6858000"/>
              <a:gd name="connsiteX131" fmla="*/ 17839 w 1418733"/>
              <a:gd name="connsiteY131" fmla="*/ 530055 h 6858000"/>
              <a:gd name="connsiteX132" fmla="*/ 17087 w 1418733"/>
              <a:gd name="connsiteY132" fmla="*/ 465389 h 6858000"/>
              <a:gd name="connsiteX133" fmla="*/ 10 w 1418733"/>
              <a:gd name="connsiteY133" fmla="*/ 424699 h 6858000"/>
              <a:gd name="connsiteX134" fmla="*/ 127193 w 1418733"/>
              <a:gd name="connsiteY134" fmla="*/ 309501 h 6858000"/>
              <a:gd name="connsiteX135" fmla="*/ 111376 w 1418733"/>
              <a:gd name="connsiteY135" fmla="*/ 275771 h 6858000"/>
              <a:gd name="connsiteX136" fmla="*/ 128403 w 1418733"/>
              <a:gd name="connsiteY136" fmla="*/ 212860 h 6858000"/>
              <a:gd name="connsiteX137" fmla="*/ 120113 w 1418733"/>
              <a:gd name="connsiteY137" fmla="*/ 144983 h 6858000"/>
              <a:gd name="connsiteX138" fmla="*/ 132397 w 1418733"/>
              <a:gd name="connsiteY138" fmla="*/ 55288 h 6858000"/>
              <a:gd name="connsiteX139" fmla="*/ 91951 w 1418733"/>
              <a:gd name="connsiteY139" fmla="*/ 0 h 6858000"/>
              <a:gd name="connsiteX0" fmla="*/ 76413 w 1403195"/>
              <a:gd name="connsiteY0" fmla="*/ 0 h 6858000"/>
              <a:gd name="connsiteX1" fmla="*/ 1403195 w 1403195"/>
              <a:gd name="connsiteY1" fmla="*/ 0 h 6858000"/>
              <a:gd name="connsiteX2" fmla="*/ 1403195 w 1403195"/>
              <a:gd name="connsiteY2" fmla="*/ 6858000 h 6858000"/>
              <a:gd name="connsiteX3" fmla="*/ 139889 w 1403195"/>
              <a:gd name="connsiteY3" fmla="*/ 6857735 h 6858000"/>
              <a:gd name="connsiteX4" fmla="*/ 176482 w 1403195"/>
              <a:gd name="connsiteY4" fmla="*/ 6776847 h 6858000"/>
              <a:gd name="connsiteX5" fmla="*/ 187982 w 1403195"/>
              <a:gd name="connsiteY5" fmla="*/ 6737706 h 6858000"/>
              <a:gd name="connsiteX6" fmla="*/ 212721 w 1403195"/>
              <a:gd name="connsiteY6" fmla="*/ 6691589 h 6858000"/>
              <a:gd name="connsiteX7" fmla="*/ 190278 w 1403195"/>
              <a:gd name="connsiteY7" fmla="*/ 6659970 h 6858000"/>
              <a:gd name="connsiteX8" fmla="*/ 205369 w 1403195"/>
              <a:gd name="connsiteY8" fmla="*/ 6636211 h 6858000"/>
              <a:gd name="connsiteX9" fmla="*/ 222813 w 1403195"/>
              <a:gd name="connsiteY9" fmla="*/ 6594177 h 6858000"/>
              <a:gd name="connsiteX10" fmla="*/ 236853 w 1403195"/>
              <a:gd name="connsiteY10" fmla="*/ 6557575 h 6858000"/>
              <a:gd name="connsiteX11" fmla="*/ 289810 w 1403195"/>
              <a:gd name="connsiteY11" fmla="*/ 6492130 h 6858000"/>
              <a:gd name="connsiteX12" fmla="*/ 305497 w 1403195"/>
              <a:gd name="connsiteY12" fmla="*/ 6431610 h 6858000"/>
              <a:gd name="connsiteX13" fmla="*/ 349202 w 1403195"/>
              <a:gd name="connsiteY13" fmla="*/ 6379786 h 6858000"/>
              <a:gd name="connsiteX14" fmla="*/ 332425 w 1403195"/>
              <a:gd name="connsiteY14" fmla="*/ 6334727 h 6858000"/>
              <a:gd name="connsiteX15" fmla="*/ 309840 w 1403195"/>
              <a:gd name="connsiteY15" fmla="*/ 6313295 h 6858000"/>
              <a:gd name="connsiteX16" fmla="*/ 317004 w 1403195"/>
              <a:gd name="connsiteY16" fmla="*/ 6280046 h 6858000"/>
              <a:gd name="connsiteX17" fmla="*/ 299749 w 1403195"/>
              <a:gd name="connsiteY17" fmla="*/ 6270265 h 6858000"/>
              <a:gd name="connsiteX18" fmla="*/ 326777 w 1403195"/>
              <a:gd name="connsiteY18" fmla="*/ 6252834 h 6858000"/>
              <a:gd name="connsiteX19" fmla="*/ 304769 w 1403195"/>
              <a:gd name="connsiteY19" fmla="*/ 6202459 h 6858000"/>
              <a:gd name="connsiteX20" fmla="*/ 303567 w 1403195"/>
              <a:gd name="connsiteY20" fmla="*/ 6153037 h 6858000"/>
              <a:gd name="connsiteX21" fmla="*/ 318982 w 1403195"/>
              <a:gd name="connsiteY21" fmla="*/ 6078132 h 6858000"/>
              <a:gd name="connsiteX22" fmla="*/ 306369 w 1403195"/>
              <a:gd name="connsiteY22" fmla="*/ 6028119 h 6858000"/>
              <a:gd name="connsiteX23" fmla="*/ 291598 w 1403195"/>
              <a:gd name="connsiteY23" fmla="*/ 5926735 h 6858000"/>
              <a:gd name="connsiteX24" fmla="*/ 341110 w 1403195"/>
              <a:gd name="connsiteY24" fmla="*/ 5712857 h 6858000"/>
              <a:gd name="connsiteX25" fmla="*/ 320185 w 1403195"/>
              <a:gd name="connsiteY25" fmla="*/ 5676393 h 6858000"/>
              <a:gd name="connsiteX26" fmla="*/ 359777 w 1403195"/>
              <a:gd name="connsiteY26" fmla="*/ 5563435 h 6858000"/>
              <a:gd name="connsiteX27" fmla="*/ 406907 w 1403195"/>
              <a:gd name="connsiteY27" fmla="*/ 5437125 h 6858000"/>
              <a:gd name="connsiteX28" fmla="*/ 420475 w 1403195"/>
              <a:gd name="connsiteY28" fmla="*/ 5396260 h 6858000"/>
              <a:gd name="connsiteX29" fmla="*/ 436456 w 1403195"/>
              <a:gd name="connsiteY29" fmla="*/ 5330009 h 6858000"/>
              <a:gd name="connsiteX30" fmla="*/ 469949 w 1403195"/>
              <a:gd name="connsiteY30" fmla="*/ 5273739 h 6858000"/>
              <a:gd name="connsiteX31" fmla="*/ 479548 w 1403195"/>
              <a:gd name="connsiteY31" fmla="*/ 5241779 h 6858000"/>
              <a:gd name="connsiteX32" fmla="*/ 490774 w 1403195"/>
              <a:gd name="connsiteY32" fmla="*/ 5225268 h 6858000"/>
              <a:gd name="connsiteX33" fmla="*/ 491794 w 1403195"/>
              <a:gd name="connsiteY33" fmla="*/ 5217684 h 6858000"/>
              <a:gd name="connsiteX34" fmla="*/ 499135 w 1403195"/>
              <a:gd name="connsiteY34" fmla="*/ 5193377 h 6858000"/>
              <a:gd name="connsiteX35" fmla="*/ 502438 w 1403195"/>
              <a:gd name="connsiteY35" fmla="*/ 5179288 h 6858000"/>
              <a:gd name="connsiteX36" fmla="*/ 503422 w 1403195"/>
              <a:gd name="connsiteY36" fmla="*/ 5173621 h 6858000"/>
              <a:gd name="connsiteX37" fmla="*/ 499056 w 1403195"/>
              <a:gd name="connsiteY37" fmla="*/ 5159961 h 6858000"/>
              <a:gd name="connsiteX38" fmla="*/ 505733 w 1403195"/>
              <a:gd name="connsiteY38" fmla="*/ 5144295 h 6858000"/>
              <a:gd name="connsiteX39" fmla="*/ 502666 w 1403195"/>
              <a:gd name="connsiteY39" fmla="*/ 5125185 h 6858000"/>
              <a:gd name="connsiteX40" fmla="*/ 509496 w 1403195"/>
              <a:gd name="connsiteY40" fmla="*/ 5121884 h 6858000"/>
              <a:gd name="connsiteX41" fmla="*/ 516532 w 1403195"/>
              <a:gd name="connsiteY41" fmla="*/ 5067850 h 6858000"/>
              <a:gd name="connsiteX42" fmla="*/ 519263 w 1403195"/>
              <a:gd name="connsiteY42" fmla="*/ 5060861 h 6858000"/>
              <a:gd name="connsiteX43" fmla="*/ 515967 w 1403195"/>
              <a:gd name="connsiteY43" fmla="*/ 5034192 h 6858000"/>
              <a:gd name="connsiteX44" fmla="*/ 517521 w 1403195"/>
              <a:gd name="connsiteY44" fmla="*/ 4993030 h 6858000"/>
              <a:gd name="connsiteX45" fmla="*/ 524430 w 1403195"/>
              <a:gd name="connsiteY45" fmla="*/ 4946844 h 6858000"/>
              <a:gd name="connsiteX46" fmla="*/ 520286 w 1403195"/>
              <a:gd name="connsiteY46" fmla="*/ 4932692 h 6858000"/>
              <a:gd name="connsiteX47" fmla="*/ 535689 w 1403195"/>
              <a:gd name="connsiteY47" fmla="*/ 4858827 h 6858000"/>
              <a:gd name="connsiteX48" fmla="*/ 541592 w 1403195"/>
              <a:gd name="connsiteY48" fmla="*/ 4821170 h 6858000"/>
              <a:gd name="connsiteX49" fmla="*/ 546325 w 1403195"/>
              <a:gd name="connsiteY49" fmla="*/ 4780965 h 6858000"/>
              <a:gd name="connsiteX50" fmla="*/ 547618 w 1403195"/>
              <a:gd name="connsiteY50" fmla="*/ 4750867 h 6858000"/>
              <a:gd name="connsiteX51" fmla="*/ 545425 w 1403195"/>
              <a:gd name="connsiteY51" fmla="*/ 4690749 h 6858000"/>
              <a:gd name="connsiteX52" fmla="*/ 540905 w 1403195"/>
              <a:gd name="connsiteY52" fmla="*/ 4584173 h 6858000"/>
              <a:gd name="connsiteX53" fmla="*/ 535988 w 1403195"/>
              <a:gd name="connsiteY53" fmla="*/ 4444346 h 6858000"/>
              <a:gd name="connsiteX54" fmla="*/ 532553 w 1403195"/>
              <a:gd name="connsiteY54" fmla="*/ 4375228 h 6858000"/>
              <a:gd name="connsiteX55" fmla="*/ 513206 w 1403195"/>
              <a:gd name="connsiteY55" fmla="*/ 4214165 h 6858000"/>
              <a:gd name="connsiteX56" fmla="*/ 517279 w 1403195"/>
              <a:gd name="connsiteY56" fmla="*/ 4090296 h 6858000"/>
              <a:gd name="connsiteX57" fmla="*/ 502535 w 1403195"/>
              <a:gd name="connsiteY57" fmla="*/ 4033999 h 6858000"/>
              <a:gd name="connsiteX58" fmla="*/ 503684 w 1403195"/>
              <a:gd name="connsiteY58" fmla="*/ 4031933 h 6858000"/>
              <a:gd name="connsiteX59" fmla="*/ 502260 w 1403195"/>
              <a:gd name="connsiteY59" fmla="*/ 4013953 h 6858000"/>
              <a:gd name="connsiteX60" fmla="*/ 488555 w 1403195"/>
              <a:gd name="connsiteY60" fmla="*/ 3974753 h 6858000"/>
              <a:gd name="connsiteX61" fmla="*/ 490153 w 1403195"/>
              <a:gd name="connsiteY61" fmla="*/ 3969950 h 6858000"/>
              <a:gd name="connsiteX62" fmla="*/ 483575 w 1403195"/>
              <a:gd name="connsiteY62" fmla="*/ 3933779 h 6858000"/>
              <a:gd name="connsiteX63" fmla="*/ 484906 w 1403195"/>
              <a:gd name="connsiteY63" fmla="*/ 3933093 h 6858000"/>
              <a:gd name="connsiteX64" fmla="*/ 489260 w 1403195"/>
              <a:gd name="connsiteY64" fmla="*/ 3922082 h 6858000"/>
              <a:gd name="connsiteX65" fmla="*/ 494338 w 1403195"/>
              <a:gd name="connsiteY65" fmla="*/ 3901461 h 6858000"/>
              <a:gd name="connsiteX66" fmla="*/ 516932 w 1403195"/>
              <a:gd name="connsiteY66" fmla="*/ 3813873 h 6858000"/>
              <a:gd name="connsiteX67" fmla="*/ 516357 w 1403195"/>
              <a:gd name="connsiteY67" fmla="*/ 3806161 h 6858000"/>
              <a:gd name="connsiteX68" fmla="*/ 516664 w 1403195"/>
              <a:gd name="connsiteY68" fmla="*/ 3805957 h 6858000"/>
              <a:gd name="connsiteX69" fmla="*/ 516691 w 1403195"/>
              <a:gd name="connsiteY69" fmla="*/ 3797724 h 6858000"/>
              <a:gd name="connsiteX70" fmla="*/ 515306 w 1403195"/>
              <a:gd name="connsiteY70" fmla="*/ 3792098 h 6858000"/>
              <a:gd name="connsiteX71" fmla="*/ 514190 w 1403195"/>
              <a:gd name="connsiteY71" fmla="*/ 3777135 h 6858000"/>
              <a:gd name="connsiteX72" fmla="*/ 515923 w 1403195"/>
              <a:gd name="connsiteY72" fmla="*/ 3771656 h 6858000"/>
              <a:gd name="connsiteX73" fmla="*/ 519666 w 1403195"/>
              <a:gd name="connsiteY73" fmla="*/ 3769007 h 6858000"/>
              <a:gd name="connsiteX74" fmla="*/ 519132 w 1403195"/>
              <a:gd name="connsiteY74" fmla="*/ 3767709 h 6858000"/>
              <a:gd name="connsiteX75" fmla="*/ 527828 w 1403195"/>
              <a:gd name="connsiteY75" fmla="*/ 3738082 h 6858000"/>
              <a:gd name="connsiteX76" fmla="*/ 535174 w 1403195"/>
              <a:gd name="connsiteY76" fmla="*/ 3673397 h 6858000"/>
              <a:gd name="connsiteX77" fmla="*/ 534470 w 1403195"/>
              <a:gd name="connsiteY77" fmla="*/ 3637109 h 6858000"/>
              <a:gd name="connsiteX78" fmla="*/ 537913 w 1403195"/>
              <a:gd name="connsiteY78" fmla="*/ 3536883 h 6858000"/>
              <a:gd name="connsiteX79" fmla="*/ 545451 w 1403195"/>
              <a:gd name="connsiteY79" fmla="*/ 3435652 h 6858000"/>
              <a:gd name="connsiteX80" fmla="*/ 547122 w 1403195"/>
              <a:gd name="connsiteY80" fmla="*/ 3307769 h 6858000"/>
              <a:gd name="connsiteX81" fmla="*/ 564685 w 1403195"/>
              <a:gd name="connsiteY81" fmla="*/ 3250522 h 6858000"/>
              <a:gd name="connsiteX82" fmla="*/ 565110 w 1403195"/>
              <a:gd name="connsiteY82" fmla="*/ 3229163 h 6858000"/>
              <a:gd name="connsiteX83" fmla="*/ 566933 w 1403195"/>
              <a:gd name="connsiteY83" fmla="*/ 3217217 h 6858000"/>
              <a:gd name="connsiteX84" fmla="*/ 553768 w 1403195"/>
              <a:gd name="connsiteY84" fmla="*/ 3183755 h 6858000"/>
              <a:gd name="connsiteX85" fmla="*/ 554269 w 1403195"/>
              <a:gd name="connsiteY85" fmla="*/ 3178642 h 6858000"/>
              <a:gd name="connsiteX86" fmla="*/ 541869 w 1403195"/>
              <a:gd name="connsiteY86" fmla="*/ 3158586 h 6858000"/>
              <a:gd name="connsiteX87" fmla="*/ 527054 w 1403195"/>
              <a:gd name="connsiteY87" fmla="*/ 3129034 h 6858000"/>
              <a:gd name="connsiteX88" fmla="*/ 527719 w 1403195"/>
              <a:gd name="connsiteY88" fmla="*/ 3126682 h 6858000"/>
              <a:gd name="connsiteX89" fmla="*/ 518587 w 1403195"/>
              <a:gd name="connsiteY89" fmla="*/ 3114519 h 6858000"/>
              <a:gd name="connsiteX90" fmla="*/ 505196 w 1403195"/>
              <a:gd name="connsiteY90" fmla="*/ 3106272 h 6858000"/>
              <a:gd name="connsiteX91" fmla="*/ 477926 w 1403195"/>
              <a:gd name="connsiteY91" fmla="*/ 2958185 h 6858000"/>
              <a:gd name="connsiteX92" fmla="*/ 420540 w 1403195"/>
              <a:gd name="connsiteY92" fmla="*/ 2762989 h 6858000"/>
              <a:gd name="connsiteX93" fmla="*/ 369458 w 1403195"/>
              <a:gd name="connsiteY93" fmla="*/ 2554718 h 6858000"/>
              <a:gd name="connsiteX94" fmla="*/ 349552 w 1403195"/>
              <a:gd name="connsiteY94" fmla="*/ 2485734 h 6858000"/>
              <a:gd name="connsiteX95" fmla="*/ 340275 w 1403195"/>
              <a:gd name="connsiteY95" fmla="*/ 2447068 h 6858000"/>
              <a:gd name="connsiteX96" fmla="*/ 327236 w 1403195"/>
              <a:gd name="connsiteY96" fmla="*/ 2425819 h 6858000"/>
              <a:gd name="connsiteX97" fmla="*/ 333235 w 1403195"/>
              <a:gd name="connsiteY97" fmla="*/ 2402874 h 6858000"/>
              <a:gd name="connsiteX98" fmla="*/ 335847 w 1403195"/>
              <a:gd name="connsiteY98" fmla="*/ 2381443 h 6858000"/>
              <a:gd name="connsiteX99" fmla="*/ 312176 w 1403195"/>
              <a:gd name="connsiteY99" fmla="*/ 2261920 h 6858000"/>
              <a:gd name="connsiteX100" fmla="*/ 302063 w 1403195"/>
              <a:gd name="connsiteY100" fmla="*/ 2195378 h 6858000"/>
              <a:gd name="connsiteX101" fmla="*/ 286280 w 1403195"/>
              <a:gd name="connsiteY101" fmla="*/ 2155135 h 6858000"/>
              <a:gd name="connsiteX102" fmla="*/ 283738 w 1403195"/>
              <a:gd name="connsiteY102" fmla="*/ 2118008 h 6858000"/>
              <a:gd name="connsiteX103" fmla="*/ 284731 w 1403195"/>
              <a:gd name="connsiteY103" fmla="*/ 2050531 h 6858000"/>
              <a:gd name="connsiteX104" fmla="*/ 276537 w 1403195"/>
              <a:gd name="connsiteY104" fmla="*/ 1963269 h 6858000"/>
              <a:gd name="connsiteX105" fmla="*/ 257715 w 1403195"/>
              <a:gd name="connsiteY105" fmla="*/ 1906352 h 6858000"/>
              <a:gd name="connsiteX106" fmla="*/ 234272 w 1403195"/>
              <a:gd name="connsiteY106" fmla="*/ 1861531 h 6858000"/>
              <a:gd name="connsiteX107" fmla="*/ 188071 w 1403195"/>
              <a:gd name="connsiteY107" fmla="*/ 1732919 h 6858000"/>
              <a:gd name="connsiteX108" fmla="*/ 160382 w 1403195"/>
              <a:gd name="connsiteY108" fmla="*/ 1663540 h 6858000"/>
              <a:gd name="connsiteX109" fmla="*/ 159508 w 1403195"/>
              <a:gd name="connsiteY109" fmla="*/ 1615777 h 6858000"/>
              <a:gd name="connsiteX110" fmla="*/ 140303 w 1403195"/>
              <a:gd name="connsiteY110" fmla="*/ 1563678 h 6858000"/>
              <a:gd name="connsiteX111" fmla="*/ 153383 w 1403195"/>
              <a:gd name="connsiteY111" fmla="*/ 1519474 h 6858000"/>
              <a:gd name="connsiteX112" fmla="*/ 146125 w 1403195"/>
              <a:gd name="connsiteY112" fmla="*/ 1477995 h 6858000"/>
              <a:gd name="connsiteX113" fmla="*/ 132210 w 1403195"/>
              <a:gd name="connsiteY113" fmla="*/ 1373769 h 6858000"/>
              <a:gd name="connsiteX114" fmla="*/ 140517 w 1403195"/>
              <a:gd name="connsiteY114" fmla="*/ 1307086 h 6858000"/>
              <a:gd name="connsiteX115" fmla="*/ 141705 w 1403195"/>
              <a:gd name="connsiteY115" fmla="*/ 1189033 h 6858000"/>
              <a:gd name="connsiteX116" fmla="*/ 146390 w 1403195"/>
              <a:gd name="connsiteY116" fmla="*/ 1168288 h 6858000"/>
              <a:gd name="connsiteX117" fmla="*/ 138672 w 1403195"/>
              <a:gd name="connsiteY117" fmla="*/ 1142577 h 6858000"/>
              <a:gd name="connsiteX118" fmla="*/ 127978 w 1403195"/>
              <a:gd name="connsiteY118" fmla="*/ 1088484 h 6858000"/>
              <a:gd name="connsiteX119" fmla="*/ 116714 w 1403195"/>
              <a:gd name="connsiteY119" fmla="*/ 1016103 h 6858000"/>
              <a:gd name="connsiteX120" fmla="*/ 118170 w 1403195"/>
              <a:gd name="connsiteY120" fmla="*/ 932283 h 6858000"/>
              <a:gd name="connsiteX121" fmla="*/ 120406 w 1403195"/>
              <a:gd name="connsiteY121" fmla="*/ 915925 h 6858000"/>
              <a:gd name="connsiteX122" fmla="*/ 113035 w 1403195"/>
              <a:gd name="connsiteY122" fmla="*/ 896999 h 6858000"/>
              <a:gd name="connsiteX123" fmla="*/ 82443 w 1403195"/>
              <a:gd name="connsiteY123" fmla="*/ 821517 h 6858000"/>
              <a:gd name="connsiteX124" fmla="*/ 61393 w 1403195"/>
              <a:gd name="connsiteY124" fmla="*/ 751353 h 6858000"/>
              <a:gd name="connsiteX125" fmla="*/ 60951 w 1403195"/>
              <a:gd name="connsiteY125" fmla="*/ 721230 h 6858000"/>
              <a:gd name="connsiteX126" fmla="*/ 46622 w 1403195"/>
              <a:gd name="connsiteY126" fmla="*/ 681659 h 6858000"/>
              <a:gd name="connsiteX127" fmla="*/ 32041 w 1403195"/>
              <a:gd name="connsiteY127" fmla="*/ 635218 h 6858000"/>
              <a:gd name="connsiteX128" fmla="*/ 37052 w 1403195"/>
              <a:gd name="connsiteY128" fmla="*/ 613763 h 6858000"/>
              <a:gd name="connsiteX129" fmla="*/ 22994 w 1403195"/>
              <a:gd name="connsiteY129" fmla="*/ 598582 h 6858000"/>
              <a:gd name="connsiteX130" fmla="*/ 22675 w 1403195"/>
              <a:gd name="connsiteY130" fmla="*/ 576846 h 6858000"/>
              <a:gd name="connsiteX131" fmla="*/ 2301 w 1403195"/>
              <a:gd name="connsiteY131" fmla="*/ 530055 h 6858000"/>
              <a:gd name="connsiteX132" fmla="*/ 1549 w 1403195"/>
              <a:gd name="connsiteY132" fmla="*/ 465389 h 6858000"/>
              <a:gd name="connsiteX133" fmla="*/ 90145 w 1403195"/>
              <a:gd name="connsiteY133" fmla="*/ 353137 h 6858000"/>
              <a:gd name="connsiteX134" fmla="*/ 111655 w 1403195"/>
              <a:gd name="connsiteY134" fmla="*/ 309501 h 6858000"/>
              <a:gd name="connsiteX135" fmla="*/ 95838 w 1403195"/>
              <a:gd name="connsiteY135" fmla="*/ 275771 h 6858000"/>
              <a:gd name="connsiteX136" fmla="*/ 112865 w 1403195"/>
              <a:gd name="connsiteY136" fmla="*/ 212860 h 6858000"/>
              <a:gd name="connsiteX137" fmla="*/ 104575 w 1403195"/>
              <a:gd name="connsiteY137" fmla="*/ 144983 h 6858000"/>
              <a:gd name="connsiteX138" fmla="*/ 116859 w 1403195"/>
              <a:gd name="connsiteY138" fmla="*/ 55288 h 6858000"/>
              <a:gd name="connsiteX139" fmla="*/ 76413 w 1403195"/>
              <a:gd name="connsiteY139" fmla="*/ 0 h 6858000"/>
              <a:gd name="connsiteX0" fmla="*/ 74305 w 1401087"/>
              <a:gd name="connsiteY0" fmla="*/ 0 h 6858000"/>
              <a:gd name="connsiteX1" fmla="*/ 1401087 w 1401087"/>
              <a:gd name="connsiteY1" fmla="*/ 0 h 6858000"/>
              <a:gd name="connsiteX2" fmla="*/ 1401087 w 1401087"/>
              <a:gd name="connsiteY2" fmla="*/ 6858000 h 6858000"/>
              <a:gd name="connsiteX3" fmla="*/ 137781 w 1401087"/>
              <a:gd name="connsiteY3" fmla="*/ 6857735 h 6858000"/>
              <a:gd name="connsiteX4" fmla="*/ 174374 w 1401087"/>
              <a:gd name="connsiteY4" fmla="*/ 6776847 h 6858000"/>
              <a:gd name="connsiteX5" fmla="*/ 185874 w 1401087"/>
              <a:gd name="connsiteY5" fmla="*/ 6737706 h 6858000"/>
              <a:gd name="connsiteX6" fmla="*/ 210613 w 1401087"/>
              <a:gd name="connsiteY6" fmla="*/ 6691589 h 6858000"/>
              <a:gd name="connsiteX7" fmla="*/ 188170 w 1401087"/>
              <a:gd name="connsiteY7" fmla="*/ 6659970 h 6858000"/>
              <a:gd name="connsiteX8" fmla="*/ 203261 w 1401087"/>
              <a:gd name="connsiteY8" fmla="*/ 6636211 h 6858000"/>
              <a:gd name="connsiteX9" fmla="*/ 220705 w 1401087"/>
              <a:gd name="connsiteY9" fmla="*/ 6594177 h 6858000"/>
              <a:gd name="connsiteX10" fmla="*/ 234745 w 1401087"/>
              <a:gd name="connsiteY10" fmla="*/ 6557575 h 6858000"/>
              <a:gd name="connsiteX11" fmla="*/ 287702 w 1401087"/>
              <a:gd name="connsiteY11" fmla="*/ 6492130 h 6858000"/>
              <a:gd name="connsiteX12" fmla="*/ 303389 w 1401087"/>
              <a:gd name="connsiteY12" fmla="*/ 6431610 h 6858000"/>
              <a:gd name="connsiteX13" fmla="*/ 347094 w 1401087"/>
              <a:gd name="connsiteY13" fmla="*/ 6379786 h 6858000"/>
              <a:gd name="connsiteX14" fmla="*/ 330317 w 1401087"/>
              <a:gd name="connsiteY14" fmla="*/ 6334727 h 6858000"/>
              <a:gd name="connsiteX15" fmla="*/ 307732 w 1401087"/>
              <a:gd name="connsiteY15" fmla="*/ 6313295 h 6858000"/>
              <a:gd name="connsiteX16" fmla="*/ 314896 w 1401087"/>
              <a:gd name="connsiteY16" fmla="*/ 6280046 h 6858000"/>
              <a:gd name="connsiteX17" fmla="*/ 297641 w 1401087"/>
              <a:gd name="connsiteY17" fmla="*/ 6270265 h 6858000"/>
              <a:gd name="connsiteX18" fmla="*/ 324669 w 1401087"/>
              <a:gd name="connsiteY18" fmla="*/ 6252834 h 6858000"/>
              <a:gd name="connsiteX19" fmla="*/ 302661 w 1401087"/>
              <a:gd name="connsiteY19" fmla="*/ 6202459 h 6858000"/>
              <a:gd name="connsiteX20" fmla="*/ 301459 w 1401087"/>
              <a:gd name="connsiteY20" fmla="*/ 6153037 h 6858000"/>
              <a:gd name="connsiteX21" fmla="*/ 316874 w 1401087"/>
              <a:gd name="connsiteY21" fmla="*/ 6078132 h 6858000"/>
              <a:gd name="connsiteX22" fmla="*/ 304261 w 1401087"/>
              <a:gd name="connsiteY22" fmla="*/ 6028119 h 6858000"/>
              <a:gd name="connsiteX23" fmla="*/ 289490 w 1401087"/>
              <a:gd name="connsiteY23" fmla="*/ 5926735 h 6858000"/>
              <a:gd name="connsiteX24" fmla="*/ 339002 w 1401087"/>
              <a:gd name="connsiteY24" fmla="*/ 5712857 h 6858000"/>
              <a:gd name="connsiteX25" fmla="*/ 318077 w 1401087"/>
              <a:gd name="connsiteY25" fmla="*/ 5676393 h 6858000"/>
              <a:gd name="connsiteX26" fmla="*/ 357669 w 1401087"/>
              <a:gd name="connsiteY26" fmla="*/ 5563435 h 6858000"/>
              <a:gd name="connsiteX27" fmla="*/ 404799 w 1401087"/>
              <a:gd name="connsiteY27" fmla="*/ 5437125 h 6858000"/>
              <a:gd name="connsiteX28" fmla="*/ 418367 w 1401087"/>
              <a:gd name="connsiteY28" fmla="*/ 5396260 h 6858000"/>
              <a:gd name="connsiteX29" fmla="*/ 434348 w 1401087"/>
              <a:gd name="connsiteY29" fmla="*/ 5330009 h 6858000"/>
              <a:gd name="connsiteX30" fmla="*/ 467841 w 1401087"/>
              <a:gd name="connsiteY30" fmla="*/ 5273739 h 6858000"/>
              <a:gd name="connsiteX31" fmla="*/ 477440 w 1401087"/>
              <a:gd name="connsiteY31" fmla="*/ 5241779 h 6858000"/>
              <a:gd name="connsiteX32" fmla="*/ 488666 w 1401087"/>
              <a:gd name="connsiteY32" fmla="*/ 5225268 h 6858000"/>
              <a:gd name="connsiteX33" fmla="*/ 489686 w 1401087"/>
              <a:gd name="connsiteY33" fmla="*/ 5217684 h 6858000"/>
              <a:gd name="connsiteX34" fmla="*/ 497027 w 1401087"/>
              <a:gd name="connsiteY34" fmla="*/ 5193377 h 6858000"/>
              <a:gd name="connsiteX35" fmla="*/ 500330 w 1401087"/>
              <a:gd name="connsiteY35" fmla="*/ 5179288 h 6858000"/>
              <a:gd name="connsiteX36" fmla="*/ 501314 w 1401087"/>
              <a:gd name="connsiteY36" fmla="*/ 5173621 h 6858000"/>
              <a:gd name="connsiteX37" fmla="*/ 496948 w 1401087"/>
              <a:gd name="connsiteY37" fmla="*/ 5159961 h 6858000"/>
              <a:gd name="connsiteX38" fmla="*/ 503625 w 1401087"/>
              <a:gd name="connsiteY38" fmla="*/ 5144295 h 6858000"/>
              <a:gd name="connsiteX39" fmla="*/ 500558 w 1401087"/>
              <a:gd name="connsiteY39" fmla="*/ 5125185 h 6858000"/>
              <a:gd name="connsiteX40" fmla="*/ 507388 w 1401087"/>
              <a:gd name="connsiteY40" fmla="*/ 5121884 h 6858000"/>
              <a:gd name="connsiteX41" fmla="*/ 514424 w 1401087"/>
              <a:gd name="connsiteY41" fmla="*/ 5067850 h 6858000"/>
              <a:gd name="connsiteX42" fmla="*/ 517155 w 1401087"/>
              <a:gd name="connsiteY42" fmla="*/ 5060861 h 6858000"/>
              <a:gd name="connsiteX43" fmla="*/ 513859 w 1401087"/>
              <a:gd name="connsiteY43" fmla="*/ 5034192 h 6858000"/>
              <a:gd name="connsiteX44" fmla="*/ 515413 w 1401087"/>
              <a:gd name="connsiteY44" fmla="*/ 4993030 h 6858000"/>
              <a:gd name="connsiteX45" fmla="*/ 522322 w 1401087"/>
              <a:gd name="connsiteY45" fmla="*/ 4946844 h 6858000"/>
              <a:gd name="connsiteX46" fmla="*/ 518178 w 1401087"/>
              <a:gd name="connsiteY46" fmla="*/ 4932692 h 6858000"/>
              <a:gd name="connsiteX47" fmla="*/ 533581 w 1401087"/>
              <a:gd name="connsiteY47" fmla="*/ 4858827 h 6858000"/>
              <a:gd name="connsiteX48" fmla="*/ 539484 w 1401087"/>
              <a:gd name="connsiteY48" fmla="*/ 4821170 h 6858000"/>
              <a:gd name="connsiteX49" fmla="*/ 544217 w 1401087"/>
              <a:gd name="connsiteY49" fmla="*/ 4780965 h 6858000"/>
              <a:gd name="connsiteX50" fmla="*/ 545510 w 1401087"/>
              <a:gd name="connsiteY50" fmla="*/ 4750867 h 6858000"/>
              <a:gd name="connsiteX51" fmla="*/ 543317 w 1401087"/>
              <a:gd name="connsiteY51" fmla="*/ 4690749 h 6858000"/>
              <a:gd name="connsiteX52" fmla="*/ 538797 w 1401087"/>
              <a:gd name="connsiteY52" fmla="*/ 4584173 h 6858000"/>
              <a:gd name="connsiteX53" fmla="*/ 533880 w 1401087"/>
              <a:gd name="connsiteY53" fmla="*/ 4444346 h 6858000"/>
              <a:gd name="connsiteX54" fmla="*/ 530445 w 1401087"/>
              <a:gd name="connsiteY54" fmla="*/ 4375228 h 6858000"/>
              <a:gd name="connsiteX55" fmla="*/ 511098 w 1401087"/>
              <a:gd name="connsiteY55" fmla="*/ 4214165 h 6858000"/>
              <a:gd name="connsiteX56" fmla="*/ 515171 w 1401087"/>
              <a:gd name="connsiteY56" fmla="*/ 4090296 h 6858000"/>
              <a:gd name="connsiteX57" fmla="*/ 500427 w 1401087"/>
              <a:gd name="connsiteY57" fmla="*/ 4033999 h 6858000"/>
              <a:gd name="connsiteX58" fmla="*/ 501576 w 1401087"/>
              <a:gd name="connsiteY58" fmla="*/ 4031933 h 6858000"/>
              <a:gd name="connsiteX59" fmla="*/ 500152 w 1401087"/>
              <a:gd name="connsiteY59" fmla="*/ 4013953 h 6858000"/>
              <a:gd name="connsiteX60" fmla="*/ 486447 w 1401087"/>
              <a:gd name="connsiteY60" fmla="*/ 3974753 h 6858000"/>
              <a:gd name="connsiteX61" fmla="*/ 488045 w 1401087"/>
              <a:gd name="connsiteY61" fmla="*/ 3969950 h 6858000"/>
              <a:gd name="connsiteX62" fmla="*/ 481467 w 1401087"/>
              <a:gd name="connsiteY62" fmla="*/ 3933779 h 6858000"/>
              <a:gd name="connsiteX63" fmla="*/ 482798 w 1401087"/>
              <a:gd name="connsiteY63" fmla="*/ 3933093 h 6858000"/>
              <a:gd name="connsiteX64" fmla="*/ 487152 w 1401087"/>
              <a:gd name="connsiteY64" fmla="*/ 3922082 h 6858000"/>
              <a:gd name="connsiteX65" fmla="*/ 492230 w 1401087"/>
              <a:gd name="connsiteY65" fmla="*/ 3901461 h 6858000"/>
              <a:gd name="connsiteX66" fmla="*/ 514824 w 1401087"/>
              <a:gd name="connsiteY66" fmla="*/ 3813873 h 6858000"/>
              <a:gd name="connsiteX67" fmla="*/ 514249 w 1401087"/>
              <a:gd name="connsiteY67" fmla="*/ 3806161 h 6858000"/>
              <a:gd name="connsiteX68" fmla="*/ 514556 w 1401087"/>
              <a:gd name="connsiteY68" fmla="*/ 3805957 h 6858000"/>
              <a:gd name="connsiteX69" fmla="*/ 514583 w 1401087"/>
              <a:gd name="connsiteY69" fmla="*/ 3797724 h 6858000"/>
              <a:gd name="connsiteX70" fmla="*/ 513198 w 1401087"/>
              <a:gd name="connsiteY70" fmla="*/ 3792098 h 6858000"/>
              <a:gd name="connsiteX71" fmla="*/ 512082 w 1401087"/>
              <a:gd name="connsiteY71" fmla="*/ 3777135 h 6858000"/>
              <a:gd name="connsiteX72" fmla="*/ 513815 w 1401087"/>
              <a:gd name="connsiteY72" fmla="*/ 3771656 h 6858000"/>
              <a:gd name="connsiteX73" fmla="*/ 517558 w 1401087"/>
              <a:gd name="connsiteY73" fmla="*/ 3769007 h 6858000"/>
              <a:gd name="connsiteX74" fmla="*/ 517024 w 1401087"/>
              <a:gd name="connsiteY74" fmla="*/ 3767709 h 6858000"/>
              <a:gd name="connsiteX75" fmla="*/ 525720 w 1401087"/>
              <a:gd name="connsiteY75" fmla="*/ 3738082 h 6858000"/>
              <a:gd name="connsiteX76" fmla="*/ 533066 w 1401087"/>
              <a:gd name="connsiteY76" fmla="*/ 3673397 h 6858000"/>
              <a:gd name="connsiteX77" fmla="*/ 532362 w 1401087"/>
              <a:gd name="connsiteY77" fmla="*/ 3637109 h 6858000"/>
              <a:gd name="connsiteX78" fmla="*/ 535805 w 1401087"/>
              <a:gd name="connsiteY78" fmla="*/ 3536883 h 6858000"/>
              <a:gd name="connsiteX79" fmla="*/ 543343 w 1401087"/>
              <a:gd name="connsiteY79" fmla="*/ 3435652 h 6858000"/>
              <a:gd name="connsiteX80" fmla="*/ 545014 w 1401087"/>
              <a:gd name="connsiteY80" fmla="*/ 3307769 h 6858000"/>
              <a:gd name="connsiteX81" fmla="*/ 562577 w 1401087"/>
              <a:gd name="connsiteY81" fmla="*/ 3250522 h 6858000"/>
              <a:gd name="connsiteX82" fmla="*/ 563002 w 1401087"/>
              <a:gd name="connsiteY82" fmla="*/ 3229163 h 6858000"/>
              <a:gd name="connsiteX83" fmla="*/ 564825 w 1401087"/>
              <a:gd name="connsiteY83" fmla="*/ 3217217 h 6858000"/>
              <a:gd name="connsiteX84" fmla="*/ 551660 w 1401087"/>
              <a:gd name="connsiteY84" fmla="*/ 3183755 h 6858000"/>
              <a:gd name="connsiteX85" fmla="*/ 552161 w 1401087"/>
              <a:gd name="connsiteY85" fmla="*/ 3178642 h 6858000"/>
              <a:gd name="connsiteX86" fmla="*/ 539761 w 1401087"/>
              <a:gd name="connsiteY86" fmla="*/ 3158586 h 6858000"/>
              <a:gd name="connsiteX87" fmla="*/ 524946 w 1401087"/>
              <a:gd name="connsiteY87" fmla="*/ 3129034 h 6858000"/>
              <a:gd name="connsiteX88" fmla="*/ 525611 w 1401087"/>
              <a:gd name="connsiteY88" fmla="*/ 3126682 h 6858000"/>
              <a:gd name="connsiteX89" fmla="*/ 516479 w 1401087"/>
              <a:gd name="connsiteY89" fmla="*/ 3114519 h 6858000"/>
              <a:gd name="connsiteX90" fmla="*/ 503088 w 1401087"/>
              <a:gd name="connsiteY90" fmla="*/ 3106272 h 6858000"/>
              <a:gd name="connsiteX91" fmla="*/ 475818 w 1401087"/>
              <a:gd name="connsiteY91" fmla="*/ 2958185 h 6858000"/>
              <a:gd name="connsiteX92" fmla="*/ 418432 w 1401087"/>
              <a:gd name="connsiteY92" fmla="*/ 2762989 h 6858000"/>
              <a:gd name="connsiteX93" fmla="*/ 367350 w 1401087"/>
              <a:gd name="connsiteY93" fmla="*/ 2554718 h 6858000"/>
              <a:gd name="connsiteX94" fmla="*/ 347444 w 1401087"/>
              <a:gd name="connsiteY94" fmla="*/ 2485734 h 6858000"/>
              <a:gd name="connsiteX95" fmla="*/ 338167 w 1401087"/>
              <a:gd name="connsiteY95" fmla="*/ 2447068 h 6858000"/>
              <a:gd name="connsiteX96" fmla="*/ 325128 w 1401087"/>
              <a:gd name="connsiteY96" fmla="*/ 2425819 h 6858000"/>
              <a:gd name="connsiteX97" fmla="*/ 331127 w 1401087"/>
              <a:gd name="connsiteY97" fmla="*/ 2402874 h 6858000"/>
              <a:gd name="connsiteX98" fmla="*/ 333739 w 1401087"/>
              <a:gd name="connsiteY98" fmla="*/ 2381443 h 6858000"/>
              <a:gd name="connsiteX99" fmla="*/ 310068 w 1401087"/>
              <a:gd name="connsiteY99" fmla="*/ 2261920 h 6858000"/>
              <a:gd name="connsiteX100" fmla="*/ 299955 w 1401087"/>
              <a:gd name="connsiteY100" fmla="*/ 2195378 h 6858000"/>
              <a:gd name="connsiteX101" fmla="*/ 284172 w 1401087"/>
              <a:gd name="connsiteY101" fmla="*/ 2155135 h 6858000"/>
              <a:gd name="connsiteX102" fmla="*/ 281630 w 1401087"/>
              <a:gd name="connsiteY102" fmla="*/ 2118008 h 6858000"/>
              <a:gd name="connsiteX103" fmla="*/ 282623 w 1401087"/>
              <a:gd name="connsiteY103" fmla="*/ 2050531 h 6858000"/>
              <a:gd name="connsiteX104" fmla="*/ 274429 w 1401087"/>
              <a:gd name="connsiteY104" fmla="*/ 1963269 h 6858000"/>
              <a:gd name="connsiteX105" fmla="*/ 255607 w 1401087"/>
              <a:gd name="connsiteY105" fmla="*/ 1906352 h 6858000"/>
              <a:gd name="connsiteX106" fmla="*/ 232164 w 1401087"/>
              <a:gd name="connsiteY106" fmla="*/ 1861531 h 6858000"/>
              <a:gd name="connsiteX107" fmla="*/ 185963 w 1401087"/>
              <a:gd name="connsiteY107" fmla="*/ 1732919 h 6858000"/>
              <a:gd name="connsiteX108" fmla="*/ 158274 w 1401087"/>
              <a:gd name="connsiteY108" fmla="*/ 1663540 h 6858000"/>
              <a:gd name="connsiteX109" fmla="*/ 157400 w 1401087"/>
              <a:gd name="connsiteY109" fmla="*/ 1615777 h 6858000"/>
              <a:gd name="connsiteX110" fmla="*/ 138195 w 1401087"/>
              <a:gd name="connsiteY110" fmla="*/ 1563678 h 6858000"/>
              <a:gd name="connsiteX111" fmla="*/ 151275 w 1401087"/>
              <a:gd name="connsiteY111" fmla="*/ 1519474 h 6858000"/>
              <a:gd name="connsiteX112" fmla="*/ 144017 w 1401087"/>
              <a:gd name="connsiteY112" fmla="*/ 1477995 h 6858000"/>
              <a:gd name="connsiteX113" fmla="*/ 130102 w 1401087"/>
              <a:gd name="connsiteY113" fmla="*/ 1373769 h 6858000"/>
              <a:gd name="connsiteX114" fmla="*/ 138409 w 1401087"/>
              <a:gd name="connsiteY114" fmla="*/ 1307086 h 6858000"/>
              <a:gd name="connsiteX115" fmla="*/ 139597 w 1401087"/>
              <a:gd name="connsiteY115" fmla="*/ 1189033 h 6858000"/>
              <a:gd name="connsiteX116" fmla="*/ 144282 w 1401087"/>
              <a:gd name="connsiteY116" fmla="*/ 1168288 h 6858000"/>
              <a:gd name="connsiteX117" fmla="*/ 136564 w 1401087"/>
              <a:gd name="connsiteY117" fmla="*/ 1142577 h 6858000"/>
              <a:gd name="connsiteX118" fmla="*/ 125870 w 1401087"/>
              <a:gd name="connsiteY118" fmla="*/ 1088484 h 6858000"/>
              <a:gd name="connsiteX119" fmla="*/ 114606 w 1401087"/>
              <a:gd name="connsiteY119" fmla="*/ 1016103 h 6858000"/>
              <a:gd name="connsiteX120" fmla="*/ 116062 w 1401087"/>
              <a:gd name="connsiteY120" fmla="*/ 932283 h 6858000"/>
              <a:gd name="connsiteX121" fmla="*/ 118298 w 1401087"/>
              <a:gd name="connsiteY121" fmla="*/ 915925 h 6858000"/>
              <a:gd name="connsiteX122" fmla="*/ 110927 w 1401087"/>
              <a:gd name="connsiteY122" fmla="*/ 896999 h 6858000"/>
              <a:gd name="connsiteX123" fmla="*/ 80335 w 1401087"/>
              <a:gd name="connsiteY123" fmla="*/ 821517 h 6858000"/>
              <a:gd name="connsiteX124" fmla="*/ 59285 w 1401087"/>
              <a:gd name="connsiteY124" fmla="*/ 751353 h 6858000"/>
              <a:gd name="connsiteX125" fmla="*/ 58843 w 1401087"/>
              <a:gd name="connsiteY125" fmla="*/ 721230 h 6858000"/>
              <a:gd name="connsiteX126" fmla="*/ 44514 w 1401087"/>
              <a:gd name="connsiteY126" fmla="*/ 681659 h 6858000"/>
              <a:gd name="connsiteX127" fmla="*/ 29933 w 1401087"/>
              <a:gd name="connsiteY127" fmla="*/ 635218 h 6858000"/>
              <a:gd name="connsiteX128" fmla="*/ 34944 w 1401087"/>
              <a:gd name="connsiteY128" fmla="*/ 613763 h 6858000"/>
              <a:gd name="connsiteX129" fmla="*/ 20886 w 1401087"/>
              <a:gd name="connsiteY129" fmla="*/ 598582 h 6858000"/>
              <a:gd name="connsiteX130" fmla="*/ 20567 w 1401087"/>
              <a:gd name="connsiteY130" fmla="*/ 576846 h 6858000"/>
              <a:gd name="connsiteX131" fmla="*/ 193 w 1401087"/>
              <a:gd name="connsiteY131" fmla="*/ 530055 h 6858000"/>
              <a:gd name="connsiteX132" fmla="*/ 88207 w 1401087"/>
              <a:gd name="connsiteY132" fmla="*/ 393828 h 6858000"/>
              <a:gd name="connsiteX133" fmla="*/ 88037 w 1401087"/>
              <a:gd name="connsiteY133" fmla="*/ 353137 h 6858000"/>
              <a:gd name="connsiteX134" fmla="*/ 109547 w 1401087"/>
              <a:gd name="connsiteY134" fmla="*/ 309501 h 6858000"/>
              <a:gd name="connsiteX135" fmla="*/ 93730 w 1401087"/>
              <a:gd name="connsiteY135" fmla="*/ 275771 h 6858000"/>
              <a:gd name="connsiteX136" fmla="*/ 110757 w 1401087"/>
              <a:gd name="connsiteY136" fmla="*/ 212860 h 6858000"/>
              <a:gd name="connsiteX137" fmla="*/ 102467 w 1401087"/>
              <a:gd name="connsiteY137" fmla="*/ 144983 h 6858000"/>
              <a:gd name="connsiteX138" fmla="*/ 114751 w 1401087"/>
              <a:gd name="connsiteY138" fmla="*/ 55288 h 6858000"/>
              <a:gd name="connsiteX139" fmla="*/ 74305 w 1401087"/>
              <a:gd name="connsiteY139" fmla="*/ 0 h 6858000"/>
              <a:gd name="connsiteX0" fmla="*/ 53738 w 1380520"/>
              <a:gd name="connsiteY0" fmla="*/ 0 h 6858000"/>
              <a:gd name="connsiteX1" fmla="*/ 1380520 w 1380520"/>
              <a:gd name="connsiteY1" fmla="*/ 0 h 6858000"/>
              <a:gd name="connsiteX2" fmla="*/ 1380520 w 1380520"/>
              <a:gd name="connsiteY2" fmla="*/ 6858000 h 6858000"/>
              <a:gd name="connsiteX3" fmla="*/ 117214 w 1380520"/>
              <a:gd name="connsiteY3" fmla="*/ 6857735 h 6858000"/>
              <a:gd name="connsiteX4" fmla="*/ 153807 w 1380520"/>
              <a:gd name="connsiteY4" fmla="*/ 6776847 h 6858000"/>
              <a:gd name="connsiteX5" fmla="*/ 165307 w 1380520"/>
              <a:gd name="connsiteY5" fmla="*/ 6737706 h 6858000"/>
              <a:gd name="connsiteX6" fmla="*/ 190046 w 1380520"/>
              <a:gd name="connsiteY6" fmla="*/ 6691589 h 6858000"/>
              <a:gd name="connsiteX7" fmla="*/ 167603 w 1380520"/>
              <a:gd name="connsiteY7" fmla="*/ 6659970 h 6858000"/>
              <a:gd name="connsiteX8" fmla="*/ 182694 w 1380520"/>
              <a:gd name="connsiteY8" fmla="*/ 6636211 h 6858000"/>
              <a:gd name="connsiteX9" fmla="*/ 200138 w 1380520"/>
              <a:gd name="connsiteY9" fmla="*/ 6594177 h 6858000"/>
              <a:gd name="connsiteX10" fmla="*/ 214178 w 1380520"/>
              <a:gd name="connsiteY10" fmla="*/ 6557575 h 6858000"/>
              <a:gd name="connsiteX11" fmla="*/ 267135 w 1380520"/>
              <a:gd name="connsiteY11" fmla="*/ 6492130 h 6858000"/>
              <a:gd name="connsiteX12" fmla="*/ 282822 w 1380520"/>
              <a:gd name="connsiteY12" fmla="*/ 6431610 h 6858000"/>
              <a:gd name="connsiteX13" fmla="*/ 326527 w 1380520"/>
              <a:gd name="connsiteY13" fmla="*/ 6379786 h 6858000"/>
              <a:gd name="connsiteX14" fmla="*/ 309750 w 1380520"/>
              <a:gd name="connsiteY14" fmla="*/ 6334727 h 6858000"/>
              <a:gd name="connsiteX15" fmla="*/ 287165 w 1380520"/>
              <a:gd name="connsiteY15" fmla="*/ 6313295 h 6858000"/>
              <a:gd name="connsiteX16" fmla="*/ 294329 w 1380520"/>
              <a:gd name="connsiteY16" fmla="*/ 6280046 h 6858000"/>
              <a:gd name="connsiteX17" fmla="*/ 277074 w 1380520"/>
              <a:gd name="connsiteY17" fmla="*/ 6270265 h 6858000"/>
              <a:gd name="connsiteX18" fmla="*/ 304102 w 1380520"/>
              <a:gd name="connsiteY18" fmla="*/ 6252834 h 6858000"/>
              <a:gd name="connsiteX19" fmla="*/ 282094 w 1380520"/>
              <a:gd name="connsiteY19" fmla="*/ 6202459 h 6858000"/>
              <a:gd name="connsiteX20" fmla="*/ 280892 w 1380520"/>
              <a:gd name="connsiteY20" fmla="*/ 6153037 h 6858000"/>
              <a:gd name="connsiteX21" fmla="*/ 296307 w 1380520"/>
              <a:gd name="connsiteY21" fmla="*/ 6078132 h 6858000"/>
              <a:gd name="connsiteX22" fmla="*/ 283694 w 1380520"/>
              <a:gd name="connsiteY22" fmla="*/ 6028119 h 6858000"/>
              <a:gd name="connsiteX23" fmla="*/ 268923 w 1380520"/>
              <a:gd name="connsiteY23" fmla="*/ 5926735 h 6858000"/>
              <a:gd name="connsiteX24" fmla="*/ 318435 w 1380520"/>
              <a:gd name="connsiteY24" fmla="*/ 5712857 h 6858000"/>
              <a:gd name="connsiteX25" fmla="*/ 297510 w 1380520"/>
              <a:gd name="connsiteY25" fmla="*/ 5676393 h 6858000"/>
              <a:gd name="connsiteX26" fmla="*/ 337102 w 1380520"/>
              <a:gd name="connsiteY26" fmla="*/ 5563435 h 6858000"/>
              <a:gd name="connsiteX27" fmla="*/ 384232 w 1380520"/>
              <a:gd name="connsiteY27" fmla="*/ 5437125 h 6858000"/>
              <a:gd name="connsiteX28" fmla="*/ 397800 w 1380520"/>
              <a:gd name="connsiteY28" fmla="*/ 5396260 h 6858000"/>
              <a:gd name="connsiteX29" fmla="*/ 413781 w 1380520"/>
              <a:gd name="connsiteY29" fmla="*/ 5330009 h 6858000"/>
              <a:gd name="connsiteX30" fmla="*/ 447274 w 1380520"/>
              <a:gd name="connsiteY30" fmla="*/ 5273739 h 6858000"/>
              <a:gd name="connsiteX31" fmla="*/ 456873 w 1380520"/>
              <a:gd name="connsiteY31" fmla="*/ 5241779 h 6858000"/>
              <a:gd name="connsiteX32" fmla="*/ 468099 w 1380520"/>
              <a:gd name="connsiteY32" fmla="*/ 5225268 h 6858000"/>
              <a:gd name="connsiteX33" fmla="*/ 469119 w 1380520"/>
              <a:gd name="connsiteY33" fmla="*/ 5217684 h 6858000"/>
              <a:gd name="connsiteX34" fmla="*/ 476460 w 1380520"/>
              <a:gd name="connsiteY34" fmla="*/ 5193377 h 6858000"/>
              <a:gd name="connsiteX35" fmla="*/ 479763 w 1380520"/>
              <a:gd name="connsiteY35" fmla="*/ 5179288 h 6858000"/>
              <a:gd name="connsiteX36" fmla="*/ 480747 w 1380520"/>
              <a:gd name="connsiteY36" fmla="*/ 5173621 h 6858000"/>
              <a:gd name="connsiteX37" fmla="*/ 476381 w 1380520"/>
              <a:gd name="connsiteY37" fmla="*/ 5159961 h 6858000"/>
              <a:gd name="connsiteX38" fmla="*/ 483058 w 1380520"/>
              <a:gd name="connsiteY38" fmla="*/ 5144295 h 6858000"/>
              <a:gd name="connsiteX39" fmla="*/ 479991 w 1380520"/>
              <a:gd name="connsiteY39" fmla="*/ 5125185 h 6858000"/>
              <a:gd name="connsiteX40" fmla="*/ 486821 w 1380520"/>
              <a:gd name="connsiteY40" fmla="*/ 5121884 h 6858000"/>
              <a:gd name="connsiteX41" fmla="*/ 493857 w 1380520"/>
              <a:gd name="connsiteY41" fmla="*/ 5067850 h 6858000"/>
              <a:gd name="connsiteX42" fmla="*/ 496588 w 1380520"/>
              <a:gd name="connsiteY42" fmla="*/ 5060861 h 6858000"/>
              <a:gd name="connsiteX43" fmla="*/ 493292 w 1380520"/>
              <a:gd name="connsiteY43" fmla="*/ 5034192 h 6858000"/>
              <a:gd name="connsiteX44" fmla="*/ 494846 w 1380520"/>
              <a:gd name="connsiteY44" fmla="*/ 4993030 h 6858000"/>
              <a:gd name="connsiteX45" fmla="*/ 501755 w 1380520"/>
              <a:gd name="connsiteY45" fmla="*/ 4946844 h 6858000"/>
              <a:gd name="connsiteX46" fmla="*/ 497611 w 1380520"/>
              <a:gd name="connsiteY46" fmla="*/ 4932692 h 6858000"/>
              <a:gd name="connsiteX47" fmla="*/ 513014 w 1380520"/>
              <a:gd name="connsiteY47" fmla="*/ 4858827 h 6858000"/>
              <a:gd name="connsiteX48" fmla="*/ 518917 w 1380520"/>
              <a:gd name="connsiteY48" fmla="*/ 4821170 h 6858000"/>
              <a:gd name="connsiteX49" fmla="*/ 523650 w 1380520"/>
              <a:gd name="connsiteY49" fmla="*/ 4780965 h 6858000"/>
              <a:gd name="connsiteX50" fmla="*/ 524943 w 1380520"/>
              <a:gd name="connsiteY50" fmla="*/ 4750867 h 6858000"/>
              <a:gd name="connsiteX51" fmla="*/ 522750 w 1380520"/>
              <a:gd name="connsiteY51" fmla="*/ 4690749 h 6858000"/>
              <a:gd name="connsiteX52" fmla="*/ 518230 w 1380520"/>
              <a:gd name="connsiteY52" fmla="*/ 4584173 h 6858000"/>
              <a:gd name="connsiteX53" fmla="*/ 513313 w 1380520"/>
              <a:gd name="connsiteY53" fmla="*/ 4444346 h 6858000"/>
              <a:gd name="connsiteX54" fmla="*/ 509878 w 1380520"/>
              <a:gd name="connsiteY54" fmla="*/ 4375228 h 6858000"/>
              <a:gd name="connsiteX55" fmla="*/ 490531 w 1380520"/>
              <a:gd name="connsiteY55" fmla="*/ 4214165 h 6858000"/>
              <a:gd name="connsiteX56" fmla="*/ 494604 w 1380520"/>
              <a:gd name="connsiteY56" fmla="*/ 4090296 h 6858000"/>
              <a:gd name="connsiteX57" fmla="*/ 479860 w 1380520"/>
              <a:gd name="connsiteY57" fmla="*/ 4033999 h 6858000"/>
              <a:gd name="connsiteX58" fmla="*/ 481009 w 1380520"/>
              <a:gd name="connsiteY58" fmla="*/ 4031933 h 6858000"/>
              <a:gd name="connsiteX59" fmla="*/ 479585 w 1380520"/>
              <a:gd name="connsiteY59" fmla="*/ 4013953 h 6858000"/>
              <a:gd name="connsiteX60" fmla="*/ 465880 w 1380520"/>
              <a:gd name="connsiteY60" fmla="*/ 3974753 h 6858000"/>
              <a:gd name="connsiteX61" fmla="*/ 467478 w 1380520"/>
              <a:gd name="connsiteY61" fmla="*/ 3969950 h 6858000"/>
              <a:gd name="connsiteX62" fmla="*/ 460900 w 1380520"/>
              <a:gd name="connsiteY62" fmla="*/ 3933779 h 6858000"/>
              <a:gd name="connsiteX63" fmla="*/ 462231 w 1380520"/>
              <a:gd name="connsiteY63" fmla="*/ 3933093 h 6858000"/>
              <a:gd name="connsiteX64" fmla="*/ 466585 w 1380520"/>
              <a:gd name="connsiteY64" fmla="*/ 3922082 h 6858000"/>
              <a:gd name="connsiteX65" fmla="*/ 471663 w 1380520"/>
              <a:gd name="connsiteY65" fmla="*/ 3901461 h 6858000"/>
              <a:gd name="connsiteX66" fmla="*/ 494257 w 1380520"/>
              <a:gd name="connsiteY66" fmla="*/ 3813873 h 6858000"/>
              <a:gd name="connsiteX67" fmla="*/ 493682 w 1380520"/>
              <a:gd name="connsiteY67" fmla="*/ 3806161 h 6858000"/>
              <a:gd name="connsiteX68" fmla="*/ 493989 w 1380520"/>
              <a:gd name="connsiteY68" fmla="*/ 3805957 h 6858000"/>
              <a:gd name="connsiteX69" fmla="*/ 494016 w 1380520"/>
              <a:gd name="connsiteY69" fmla="*/ 3797724 h 6858000"/>
              <a:gd name="connsiteX70" fmla="*/ 492631 w 1380520"/>
              <a:gd name="connsiteY70" fmla="*/ 3792098 h 6858000"/>
              <a:gd name="connsiteX71" fmla="*/ 491515 w 1380520"/>
              <a:gd name="connsiteY71" fmla="*/ 3777135 h 6858000"/>
              <a:gd name="connsiteX72" fmla="*/ 493248 w 1380520"/>
              <a:gd name="connsiteY72" fmla="*/ 3771656 h 6858000"/>
              <a:gd name="connsiteX73" fmla="*/ 496991 w 1380520"/>
              <a:gd name="connsiteY73" fmla="*/ 3769007 h 6858000"/>
              <a:gd name="connsiteX74" fmla="*/ 496457 w 1380520"/>
              <a:gd name="connsiteY74" fmla="*/ 3767709 h 6858000"/>
              <a:gd name="connsiteX75" fmla="*/ 505153 w 1380520"/>
              <a:gd name="connsiteY75" fmla="*/ 3738082 h 6858000"/>
              <a:gd name="connsiteX76" fmla="*/ 512499 w 1380520"/>
              <a:gd name="connsiteY76" fmla="*/ 3673397 h 6858000"/>
              <a:gd name="connsiteX77" fmla="*/ 511795 w 1380520"/>
              <a:gd name="connsiteY77" fmla="*/ 3637109 h 6858000"/>
              <a:gd name="connsiteX78" fmla="*/ 515238 w 1380520"/>
              <a:gd name="connsiteY78" fmla="*/ 3536883 h 6858000"/>
              <a:gd name="connsiteX79" fmla="*/ 522776 w 1380520"/>
              <a:gd name="connsiteY79" fmla="*/ 3435652 h 6858000"/>
              <a:gd name="connsiteX80" fmla="*/ 524447 w 1380520"/>
              <a:gd name="connsiteY80" fmla="*/ 3307769 h 6858000"/>
              <a:gd name="connsiteX81" fmla="*/ 542010 w 1380520"/>
              <a:gd name="connsiteY81" fmla="*/ 3250522 h 6858000"/>
              <a:gd name="connsiteX82" fmla="*/ 542435 w 1380520"/>
              <a:gd name="connsiteY82" fmla="*/ 3229163 h 6858000"/>
              <a:gd name="connsiteX83" fmla="*/ 544258 w 1380520"/>
              <a:gd name="connsiteY83" fmla="*/ 3217217 h 6858000"/>
              <a:gd name="connsiteX84" fmla="*/ 531093 w 1380520"/>
              <a:gd name="connsiteY84" fmla="*/ 3183755 h 6858000"/>
              <a:gd name="connsiteX85" fmla="*/ 531594 w 1380520"/>
              <a:gd name="connsiteY85" fmla="*/ 3178642 h 6858000"/>
              <a:gd name="connsiteX86" fmla="*/ 519194 w 1380520"/>
              <a:gd name="connsiteY86" fmla="*/ 3158586 h 6858000"/>
              <a:gd name="connsiteX87" fmla="*/ 504379 w 1380520"/>
              <a:gd name="connsiteY87" fmla="*/ 3129034 h 6858000"/>
              <a:gd name="connsiteX88" fmla="*/ 505044 w 1380520"/>
              <a:gd name="connsiteY88" fmla="*/ 3126682 h 6858000"/>
              <a:gd name="connsiteX89" fmla="*/ 495912 w 1380520"/>
              <a:gd name="connsiteY89" fmla="*/ 3114519 h 6858000"/>
              <a:gd name="connsiteX90" fmla="*/ 482521 w 1380520"/>
              <a:gd name="connsiteY90" fmla="*/ 3106272 h 6858000"/>
              <a:gd name="connsiteX91" fmla="*/ 455251 w 1380520"/>
              <a:gd name="connsiteY91" fmla="*/ 2958185 h 6858000"/>
              <a:gd name="connsiteX92" fmla="*/ 397865 w 1380520"/>
              <a:gd name="connsiteY92" fmla="*/ 2762989 h 6858000"/>
              <a:gd name="connsiteX93" fmla="*/ 346783 w 1380520"/>
              <a:gd name="connsiteY93" fmla="*/ 2554718 h 6858000"/>
              <a:gd name="connsiteX94" fmla="*/ 326877 w 1380520"/>
              <a:gd name="connsiteY94" fmla="*/ 2485734 h 6858000"/>
              <a:gd name="connsiteX95" fmla="*/ 317600 w 1380520"/>
              <a:gd name="connsiteY95" fmla="*/ 2447068 h 6858000"/>
              <a:gd name="connsiteX96" fmla="*/ 304561 w 1380520"/>
              <a:gd name="connsiteY96" fmla="*/ 2425819 h 6858000"/>
              <a:gd name="connsiteX97" fmla="*/ 310560 w 1380520"/>
              <a:gd name="connsiteY97" fmla="*/ 2402874 h 6858000"/>
              <a:gd name="connsiteX98" fmla="*/ 313172 w 1380520"/>
              <a:gd name="connsiteY98" fmla="*/ 2381443 h 6858000"/>
              <a:gd name="connsiteX99" fmla="*/ 289501 w 1380520"/>
              <a:gd name="connsiteY99" fmla="*/ 2261920 h 6858000"/>
              <a:gd name="connsiteX100" fmla="*/ 279388 w 1380520"/>
              <a:gd name="connsiteY100" fmla="*/ 2195378 h 6858000"/>
              <a:gd name="connsiteX101" fmla="*/ 263605 w 1380520"/>
              <a:gd name="connsiteY101" fmla="*/ 2155135 h 6858000"/>
              <a:gd name="connsiteX102" fmla="*/ 261063 w 1380520"/>
              <a:gd name="connsiteY102" fmla="*/ 2118008 h 6858000"/>
              <a:gd name="connsiteX103" fmla="*/ 262056 w 1380520"/>
              <a:gd name="connsiteY103" fmla="*/ 2050531 h 6858000"/>
              <a:gd name="connsiteX104" fmla="*/ 253862 w 1380520"/>
              <a:gd name="connsiteY104" fmla="*/ 1963269 h 6858000"/>
              <a:gd name="connsiteX105" fmla="*/ 235040 w 1380520"/>
              <a:gd name="connsiteY105" fmla="*/ 1906352 h 6858000"/>
              <a:gd name="connsiteX106" fmla="*/ 211597 w 1380520"/>
              <a:gd name="connsiteY106" fmla="*/ 1861531 h 6858000"/>
              <a:gd name="connsiteX107" fmla="*/ 165396 w 1380520"/>
              <a:gd name="connsiteY107" fmla="*/ 1732919 h 6858000"/>
              <a:gd name="connsiteX108" fmla="*/ 137707 w 1380520"/>
              <a:gd name="connsiteY108" fmla="*/ 1663540 h 6858000"/>
              <a:gd name="connsiteX109" fmla="*/ 136833 w 1380520"/>
              <a:gd name="connsiteY109" fmla="*/ 1615777 h 6858000"/>
              <a:gd name="connsiteX110" fmla="*/ 117628 w 1380520"/>
              <a:gd name="connsiteY110" fmla="*/ 1563678 h 6858000"/>
              <a:gd name="connsiteX111" fmla="*/ 130708 w 1380520"/>
              <a:gd name="connsiteY111" fmla="*/ 1519474 h 6858000"/>
              <a:gd name="connsiteX112" fmla="*/ 123450 w 1380520"/>
              <a:gd name="connsiteY112" fmla="*/ 1477995 h 6858000"/>
              <a:gd name="connsiteX113" fmla="*/ 109535 w 1380520"/>
              <a:gd name="connsiteY113" fmla="*/ 1373769 h 6858000"/>
              <a:gd name="connsiteX114" fmla="*/ 117842 w 1380520"/>
              <a:gd name="connsiteY114" fmla="*/ 1307086 h 6858000"/>
              <a:gd name="connsiteX115" fmla="*/ 119030 w 1380520"/>
              <a:gd name="connsiteY115" fmla="*/ 1189033 h 6858000"/>
              <a:gd name="connsiteX116" fmla="*/ 123715 w 1380520"/>
              <a:gd name="connsiteY116" fmla="*/ 1168288 h 6858000"/>
              <a:gd name="connsiteX117" fmla="*/ 115997 w 1380520"/>
              <a:gd name="connsiteY117" fmla="*/ 1142577 h 6858000"/>
              <a:gd name="connsiteX118" fmla="*/ 105303 w 1380520"/>
              <a:gd name="connsiteY118" fmla="*/ 1088484 h 6858000"/>
              <a:gd name="connsiteX119" fmla="*/ 94039 w 1380520"/>
              <a:gd name="connsiteY119" fmla="*/ 1016103 h 6858000"/>
              <a:gd name="connsiteX120" fmla="*/ 95495 w 1380520"/>
              <a:gd name="connsiteY120" fmla="*/ 932283 h 6858000"/>
              <a:gd name="connsiteX121" fmla="*/ 97731 w 1380520"/>
              <a:gd name="connsiteY121" fmla="*/ 915925 h 6858000"/>
              <a:gd name="connsiteX122" fmla="*/ 90360 w 1380520"/>
              <a:gd name="connsiteY122" fmla="*/ 896999 h 6858000"/>
              <a:gd name="connsiteX123" fmla="*/ 59768 w 1380520"/>
              <a:gd name="connsiteY123" fmla="*/ 821517 h 6858000"/>
              <a:gd name="connsiteX124" fmla="*/ 38718 w 1380520"/>
              <a:gd name="connsiteY124" fmla="*/ 751353 h 6858000"/>
              <a:gd name="connsiteX125" fmla="*/ 38276 w 1380520"/>
              <a:gd name="connsiteY125" fmla="*/ 721230 h 6858000"/>
              <a:gd name="connsiteX126" fmla="*/ 23947 w 1380520"/>
              <a:gd name="connsiteY126" fmla="*/ 681659 h 6858000"/>
              <a:gd name="connsiteX127" fmla="*/ 9366 w 1380520"/>
              <a:gd name="connsiteY127" fmla="*/ 635218 h 6858000"/>
              <a:gd name="connsiteX128" fmla="*/ 14377 w 1380520"/>
              <a:gd name="connsiteY128" fmla="*/ 613763 h 6858000"/>
              <a:gd name="connsiteX129" fmla="*/ 319 w 1380520"/>
              <a:gd name="connsiteY129" fmla="*/ 598582 h 6858000"/>
              <a:gd name="connsiteX130" fmla="*/ 0 w 1380520"/>
              <a:gd name="connsiteY130" fmla="*/ 576846 h 6858000"/>
              <a:gd name="connsiteX131" fmla="*/ 68392 w 1380520"/>
              <a:gd name="connsiteY131" fmla="*/ 446567 h 6858000"/>
              <a:gd name="connsiteX132" fmla="*/ 67640 w 1380520"/>
              <a:gd name="connsiteY132" fmla="*/ 393828 h 6858000"/>
              <a:gd name="connsiteX133" fmla="*/ 67470 w 1380520"/>
              <a:gd name="connsiteY133" fmla="*/ 353137 h 6858000"/>
              <a:gd name="connsiteX134" fmla="*/ 88980 w 1380520"/>
              <a:gd name="connsiteY134" fmla="*/ 309501 h 6858000"/>
              <a:gd name="connsiteX135" fmla="*/ 73163 w 1380520"/>
              <a:gd name="connsiteY135" fmla="*/ 275771 h 6858000"/>
              <a:gd name="connsiteX136" fmla="*/ 90190 w 1380520"/>
              <a:gd name="connsiteY136" fmla="*/ 212860 h 6858000"/>
              <a:gd name="connsiteX137" fmla="*/ 81900 w 1380520"/>
              <a:gd name="connsiteY137" fmla="*/ 144983 h 6858000"/>
              <a:gd name="connsiteX138" fmla="*/ 94184 w 1380520"/>
              <a:gd name="connsiteY138" fmla="*/ 55288 h 6858000"/>
              <a:gd name="connsiteX139" fmla="*/ 53738 w 1380520"/>
              <a:gd name="connsiteY139" fmla="*/ 0 h 6858000"/>
              <a:gd name="connsiteX0" fmla="*/ 53420 w 1380202"/>
              <a:gd name="connsiteY0" fmla="*/ 0 h 6858000"/>
              <a:gd name="connsiteX1" fmla="*/ 1380202 w 1380202"/>
              <a:gd name="connsiteY1" fmla="*/ 0 h 6858000"/>
              <a:gd name="connsiteX2" fmla="*/ 1380202 w 1380202"/>
              <a:gd name="connsiteY2" fmla="*/ 6858000 h 6858000"/>
              <a:gd name="connsiteX3" fmla="*/ 116896 w 1380202"/>
              <a:gd name="connsiteY3" fmla="*/ 6857735 h 6858000"/>
              <a:gd name="connsiteX4" fmla="*/ 153489 w 1380202"/>
              <a:gd name="connsiteY4" fmla="*/ 6776847 h 6858000"/>
              <a:gd name="connsiteX5" fmla="*/ 164989 w 1380202"/>
              <a:gd name="connsiteY5" fmla="*/ 6737706 h 6858000"/>
              <a:gd name="connsiteX6" fmla="*/ 189728 w 1380202"/>
              <a:gd name="connsiteY6" fmla="*/ 6691589 h 6858000"/>
              <a:gd name="connsiteX7" fmla="*/ 167285 w 1380202"/>
              <a:gd name="connsiteY7" fmla="*/ 6659970 h 6858000"/>
              <a:gd name="connsiteX8" fmla="*/ 182376 w 1380202"/>
              <a:gd name="connsiteY8" fmla="*/ 6636211 h 6858000"/>
              <a:gd name="connsiteX9" fmla="*/ 199820 w 1380202"/>
              <a:gd name="connsiteY9" fmla="*/ 6594177 h 6858000"/>
              <a:gd name="connsiteX10" fmla="*/ 213860 w 1380202"/>
              <a:gd name="connsiteY10" fmla="*/ 6557575 h 6858000"/>
              <a:gd name="connsiteX11" fmla="*/ 266817 w 1380202"/>
              <a:gd name="connsiteY11" fmla="*/ 6492130 h 6858000"/>
              <a:gd name="connsiteX12" fmla="*/ 282504 w 1380202"/>
              <a:gd name="connsiteY12" fmla="*/ 6431610 h 6858000"/>
              <a:gd name="connsiteX13" fmla="*/ 326209 w 1380202"/>
              <a:gd name="connsiteY13" fmla="*/ 6379786 h 6858000"/>
              <a:gd name="connsiteX14" fmla="*/ 309432 w 1380202"/>
              <a:gd name="connsiteY14" fmla="*/ 6334727 h 6858000"/>
              <a:gd name="connsiteX15" fmla="*/ 286847 w 1380202"/>
              <a:gd name="connsiteY15" fmla="*/ 6313295 h 6858000"/>
              <a:gd name="connsiteX16" fmla="*/ 294011 w 1380202"/>
              <a:gd name="connsiteY16" fmla="*/ 6280046 h 6858000"/>
              <a:gd name="connsiteX17" fmla="*/ 276756 w 1380202"/>
              <a:gd name="connsiteY17" fmla="*/ 6270265 h 6858000"/>
              <a:gd name="connsiteX18" fmla="*/ 303784 w 1380202"/>
              <a:gd name="connsiteY18" fmla="*/ 6252834 h 6858000"/>
              <a:gd name="connsiteX19" fmla="*/ 281776 w 1380202"/>
              <a:gd name="connsiteY19" fmla="*/ 6202459 h 6858000"/>
              <a:gd name="connsiteX20" fmla="*/ 280574 w 1380202"/>
              <a:gd name="connsiteY20" fmla="*/ 6153037 h 6858000"/>
              <a:gd name="connsiteX21" fmla="*/ 295989 w 1380202"/>
              <a:gd name="connsiteY21" fmla="*/ 6078132 h 6858000"/>
              <a:gd name="connsiteX22" fmla="*/ 283376 w 1380202"/>
              <a:gd name="connsiteY22" fmla="*/ 6028119 h 6858000"/>
              <a:gd name="connsiteX23" fmla="*/ 268605 w 1380202"/>
              <a:gd name="connsiteY23" fmla="*/ 5926735 h 6858000"/>
              <a:gd name="connsiteX24" fmla="*/ 318117 w 1380202"/>
              <a:gd name="connsiteY24" fmla="*/ 5712857 h 6858000"/>
              <a:gd name="connsiteX25" fmla="*/ 297192 w 1380202"/>
              <a:gd name="connsiteY25" fmla="*/ 5676393 h 6858000"/>
              <a:gd name="connsiteX26" fmla="*/ 336784 w 1380202"/>
              <a:gd name="connsiteY26" fmla="*/ 5563435 h 6858000"/>
              <a:gd name="connsiteX27" fmla="*/ 383914 w 1380202"/>
              <a:gd name="connsiteY27" fmla="*/ 5437125 h 6858000"/>
              <a:gd name="connsiteX28" fmla="*/ 397482 w 1380202"/>
              <a:gd name="connsiteY28" fmla="*/ 5396260 h 6858000"/>
              <a:gd name="connsiteX29" fmla="*/ 413463 w 1380202"/>
              <a:gd name="connsiteY29" fmla="*/ 5330009 h 6858000"/>
              <a:gd name="connsiteX30" fmla="*/ 446956 w 1380202"/>
              <a:gd name="connsiteY30" fmla="*/ 5273739 h 6858000"/>
              <a:gd name="connsiteX31" fmla="*/ 456555 w 1380202"/>
              <a:gd name="connsiteY31" fmla="*/ 5241779 h 6858000"/>
              <a:gd name="connsiteX32" fmla="*/ 467781 w 1380202"/>
              <a:gd name="connsiteY32" fmla="*/ 5225268 h 6858000"/>
              <a:gd name="connsiteX33" fmla="*/ 468801 w 1380202"/>
              <a:gd name="connsiteY33" fmla="*/ 5217684 h 6858000"/>
              <a:gd name="connsiteX34" fmla="*/ 476142 w 1380202"/>
              <a:gd name="connsiteY34" fmla="*/ 5193377 h 6858000"/>
              <a:gd name="connsiteX35" fmla="*/ 479445 w 1380202"/>
              <a:gd name="connsiteY35" fmla="*/ 5179288 h 6858000"/>
              <a:gd name="connsiteX36" fmla="*/ 480429 w 1380202"/>
              <a:gd name="connsiteY36" fmla="*/ 5173621 h 6858000"/>
              <a:gd name="connsiteX37" fmla="*/ 476063 w 1380202"/>
              <a:gd name="connsiteY37" fmla="*/ 5159961 h 6858000"/>
              <a:gd name="connsiteX38" fmla="*/ 482740 w 1380202"/>
              <a:gd name="connsiteY38" fmla="*/ 5144295 h 6858000"/>
              <a:gd name="connsiteX39" fmla="*/ 479673 w 1380202"/>
              <a:gd name="connsiteY39" fmla="*/ 5125185 h 6858000"/>
              <a:gd name="connsiteX40" fmla="*/ 486503 w 1380202"/>
              <a:gd name="connsiteY40" fmla="*/ 5121884 h 6858000"/>
              <a:gd name="connsiteX41" fmla="*/ 493539 w 1380202"/>
              <a:gd name="connsiteY41" fmla="*/ 5067850 h 6858000"/>
              <a:gd name="connsiteX42" fmla="*/ 496270 w 1380202"/>
              <a:gd name="connsiteY42" fmla="*/ 5060861 h 6858000"/>
              <a:gd name="connsiteX43" fmla="*/ 492974 w 1380202"/>
              <a:gd name="connsiteY43" fmla="*/ 5034192 h 6858000"/>
              <a:gd name="connsiteX44" fmla="*/ 494528 w 1380202"/>
              <a:gd name="connsiteY44" fmla="*/ 4993030 h 6858000"/>
              <a:gd name="connsiteX45" fmla="*/ 501437 w 1380202"/>
              <a:gd name="connsiteY45" fmla="*/ 4946844 h 6858000"/>
              <a:gd name="connsiteX46" fmla="*/ 497293 w 1380202"/>
              <a:gd name="connsiteY46" fmla="*/ 4932692 h 6858000"/>
              <a:gd name="connsiteX47" fmla="*/ 512696 w 1380202"/>
              <a:gd name="connsiteY47" fmla="*/ 4858827 h 6858000"/>
              <a:gd name="connsiteX48" fmla="*/ 518599 w 1380202"/>
              <a:gd name="connsiteY48" fmla="*/ 4821170 h 6858000"/>
              <a:gd name="connsiteX49" fmla="*/ 523332 w 1380202"/>
              <a:gd name="connsiteY49" fmla="*/ 4780965 h 6858000"/>
              <a:gd name="connsiteX50" fmla="*/ 524625 w 1380202"/>
              <a:gd name="connsiteY50" fmla="*/ 4750867 h 6858000"/>
              <a:gd name="connsiteX51" fmla="*/ 522432 w 1380202"/>
              <a:gd name="connsiteY51" fmla="*/ 4690749 h 6858000"/>
              <a:gd name="connsiteX52" fmla="*/ 517912 w 1380202"/>
              <a:gd name="connsiteY52" fmla="*/ 4584173 h 6858000"/>
              <a:gd name="connsiteX53" fmla="*/ 512995 w 1380202"/>
              <a:gd name="connsiteY53" fmla="*/ 4444346 h 6858000"/>
              <a:gd name="connsiteX54" fmla="*/ 509560 w 1380202"/>
              <a:gd name="connsiteY54" fmla="*/ 4375228 h 6858000"/>
              <a:gd name="connsiteX55" fmla="*/ 490213 w 1380202"/>
              <a:gd name="connsiteY55" fmla="*/ 4214165 h 6858000"/>
              <a:gd name="connsiteX56" fmla="*/ 494286 w 1380202"/>
              <a:gd name="connsiteY56" fmla="*/ 4090296 h 6858000"/>
              <a:gd name="connsiteX57" fmla="*/ 479542 w 1380202"/>
              <a:gd name="connsiteY57" fmla="*/ 4033999 h 6858000"/>
              <a:gd name="connsiteX58" fmla="*/ 480691 w 1380202"/>
              <a:gd name="connsiteY58" fmla="*/ 4031933 h 6858000"/>
              <a:gd name="connsiteX59" fmla="*/ 479267 w 1380202"/>
              <a:gd name="connsiteY59" fmla="*/ 4013953 h 6858000"/>
              <a:gd name="connsiteX60" fmla="*/ 465562 w 1380202"/>
              <a:gd name="connsiteY60" fmla="*/ 3974753 h 6858000"/>
              <a:gd name="connsiteX61" fmla="*/ 467160 w 1380202"/>
              <a:gd name="connsiteY61" fmla="*/ 3969950 h 6858000"/>
              <a:gd name="connsiteX62" fmla="*/ 460582 w 1380202"/>
              <a:gd name="connsiteY62" fmla="*/ 3933779 h 6858000"/>
              <a:gd name="connsiteX63" fmla="*/ 461913 w 1380202"/>
              <a:gd name="connsiteY63" fmla="*/ 3933093 h 6858000"/>
              <a:gd name="connsiteX64" fmla="*/ 466267 w 1380202"/>
              <a:gd name="connsiteY64" fmla="*/ 3922082 h 6858000"/>
              <a:gd name="connsiteX65" fmla="*/ 471345 w 1380202"/>
              <a:gd name="connsiteY65" fmla="*/ 3901461 h 6858000"/>
              <a:gd name="connsiteX66" fmla="*/ 493939 w 1380202"/>
              <a:gd name="connsiteY66" fmla="*/ 3813873 h 6858000"/>
              <a:gd name="connsiteX67" fmla="*/ 493364 w 1380202"/>
              <a:gd name="connsiteY67" fmla="*/ 3806161 h 6858000"/>
              <a:gd name="connsiteX68" fmla="*/ 493671 w 1380202"/>
              <a:gd name="connsiteY68" fmla="*/ 3805957 h 6858000"/>
              <a:gd name="connsiteX69" fmla="*/ 493698 w 1380202"/>
              <a:gd name="connsiteY69" fmla="*/ 3797724 h 6858000"/>
              <a:gd name="connsiteX70" fmla="*/ 492313 w 1380202"/>
              <a:gd name="connsiteY70" fmla="*/ 3792098 h 6858000"/>
              <a:gd name="connsiteX71" fmla="*/ 491197 w 1380202"/>
              <a:gd name="connsiteY71" fmla="*/ 3777135 h 6858000"/>
              <a:gd name="connsiteX72" fmla="*/ 492930 w 1380202"/>
              <a:gd name="connsiteY72" fmla="*/ 3771656 h 6858000"/>
              <a:gd name="connsiteX73" fmla="*/ 496673 w 1380202"/>
              <a:gd name="connsiteY73" fmla="*/ 3769007 h 6858000"/>
              <a:gd name="connsiteX74" fmla="*/ 496139 w 1380202"/>
              <a:gd name="connsiteY74" fmla="*/ 3767709 h 6858000"/>
              <a:gd name="connsiteX75" fmla="*/ 504835 w 1380202"/>
              <a:gd name="connsiteY75" fmla="*/ 3738082 h 6858000"/>
              <a:gd name="connsiteX76" fmla="*/ 512181 w 1380202"/>
              <a:gd name="connsiteY76" fmla="*/ 3673397 h 6858000"/>
              <a:gd name="connsiteX77" fmla="*/ 511477 w 1380202"/>
              <a:gd name="connsiteY77" fmla="*/ 3637109 h 6858000"/>
              <a:gd name="connsiteX78" fmla="*/ 514920 w 1380202"/>
              <a:gd name="connsiteY78" fmla="*/ 3536883 h 6858000"/>
              <a:gd name="connsiteX79" fmla="*/ 522458 w 1380202"/>
              <a:gd name="connsiteY79" fmla="*/ 3435652 h 6858000"/>
              <a:gd name="connsiteX80" fmla="*/ 524129 w 1380202"/>
              <a:gd name="connsiteY80" fmla="*/ 3307769 h 6858000"/>
              <a:gd name="connsiteX81" fmla="*/ 541692 w 1380202"/>
              <a:gd name="connsiteY81" fmla="*/ 3250522 h 6858000"/>
              <a:gd name="connsiteX82" fmla="*/ 542117 w 1380202"/>
              <a:gd name="connsiteY82" fmla="*/ 3229163 h 6858000"/>
              <a:gd name="connsiteX83" fmla="*/ 543940 w 1380202"/>
              <a:gd name="connsiteY83" fmla="*/ 3217217 h 6858000"/>
              <a:gd name="connsiteX84" fmla="*/ 530775 w 1380202"/>
              <a:gd name="connsiteY84" fmla="*/ 3183755 h 6858000"/>
              <a:gd name="connsiteX85" fmla="*/ 531276 w 1380202"/>
              <a:gd name="connsiteY85" fmla="*/ 3178642 h 6858000"/>
              <a:gd name="connsiteX86" fmla="*/ 518876 w 1380202"/>
              <a:gd name="connsiteY86" fmla="*/ 3158586 h 6858000"/>
              <a:gd name="connsiteX87" fmla="*/ 504061 w 1380202"/>
              <a:gd name="connsiteY87" fmla="*/ 3129034 h 6858000"/>
              <a:gd name="connsiteX88" fmla="*/ 504726 w 1380202"/>
              <a:gd name="connsiteY88" fmla="*/ 3126682 h 6858000"/>
              <a:gd name="connsiteX89" fmla="*/ 495594 w 1380202"/>
              <a:gd name="connsiteY89" fmla="*/ 3114519 h 6858000"/>
              <a:gd name="connsiteX90" fmla="*/ 482203 w 1380202"/>
              <a:gd name="connsiteY90" fmla="*/ 3106272 h 6858000"/>
              <a:gd name="connsiteX91" fmla="*/ 454933 w 1380202"/>
              <a:gd name="connsiteY91" fmla="*/ 2958185 h 6858000"/>
              <a:gd name="connsiteX92" fmla="*/ 397547 w 1380202"/>
              <a:gd name="connsiteY92" fmla="*/ 2762989 h 6858000"/>
              <a:gd name="connsiteX93" fmla="*/ 346465 w 1380202"/>
              <a:gd name="connsiteY93" fmla="*/ 2554718 h 6858000"/>
              <a:gd name="connsiteX94" fmla="*/ 326559 w 1380202"/>
              <a:gd name="connsiteY94" fmla="*/ 2485734 h 6858000"/>
              <a:gd name="connsiteX95" fmla="*/ 317282 w 1380202"/>
              <a:gd name="connsiteY95" fmla="*/ 2447068 h 6858000"/>
              <a:gd name="connsiteX96" fmla="*/ 304243 w 1380202"/>
              <a:gd name="connsiteY96" fmla="*/ 2425819 h 6858000"/>
              <a:gd name="connsiteX97" fmla="*/ 310242 w 1380202"/>
              <a:gd name="connsiteY97" fmla="*/ 2402874 h 6858000"/>
              <a:gd name="connsiteX98" fmla="*/ 312854 w 1380202"/>
              <a:gd name="connsiteY98" fmla="*/ 2381443 h 6858000"/>
              <a:gd name="connsiteX99" fmla="*/ 289183 w 1380202"/>
              <a:gd name="connsiteY99" fmla="*/ 2261920 h 6858000"/>
              <a:gd name="connsiteX100" fmla="*/ 279070 w 1380202"/>
              <a:gd name="connsiteY100" fmla="*/ 2195378 h 6858000"/>
              <a:gd name="connsiteX101" fmla="*/ 263287 w 1380202"/>
              <a:gd name="connsiteY101" fmla="*/ 2155135 h 6858000"/>
              <a:gd name="connsiteX102" fmla="*/ 260745 w 1380202"/>
              <a:gd name="connsiteY102" fmla="*/ 2118008 h 6858000"/>
              <a:gd name="connsiteX103" fmla="*/ 261738 w 1380202"/>
              <a:gd name="connsiteY103" fmla="*/ 2050531 h 6858000"/>
              <a:gd name="connsiteX104" fmla="*/ 253544 w 1380202"/>
              <a:gd name="connsiteY104" fmla="*/ 1963269 h 6858000"/>
              <a:gd name="connsiteX105" fmla="*/ 234722 w 1380202"/>
              <a:gd name="connsiteY105" fmla="*/ 1906352 h 6858000"/>
              <a:gd name="connsiteX106" fmla="*/ 211279 w 1380202"/>
              <a:gd name="connsiteY106" fmla="*/ 1861531 h 6858000"/>
              <a:gd name="connsiteX107" fmla="*/ 165078 w 1380202"/>
              <a:gd name="connsiteY107" fmla="*/ 1732919 h 6858000"/>
              <a:gd name="connsiteX108" fmla="*/ 137389 w 1380202"/>
              <a:gd name="connsiteY108" fmla="*/ 1663540 h 6858000"/>
              <a:gd name="connsiteX109" fmla="*/ 136515 w 1380202"/>
              <a:gd name="connsiteY109" fmla="*/ 1615777 h 6858000"/>
              <a:gd name="connsiteX110" fmla="*/ 117310 w 1380202"/>
              <a:gd name="connsiteY110" fmla="*/ 1563678 h 6858000"/>
              <a:gd name="connsiteX111" fmla="*/ 130390 w 1380202"/>
              <a:gd name="connsiteY111" fmla="*/ 1519474 h 6858000"/>
              <a:gd name="connsiteX112" fmla="*/ 123132 w 1380202"/>
              <a:gd name="connsiteY112" fmla="*/ 1477995 h 6858000"/>
              <a:gd name="connsiteX113" fmla="*/ 109217 w 1380202"/>
              <a:gd name="connsiteY113" fmla="*/ 1373769 h 6858000"/>
              <a:gd name="connsiteX114" fmla="*/ 117524 w 1380202"/>
              <a:gd name="connsiteY114" fmla="*/ 1307086 h 6858000"/>
              <a:gd name="connsiteX115" fmla="*/ 118712 w 1380202"/>
              <a:gd name="connsiteY115" fmla="*/ 1189033 h 6858000"/>
              <a:gd name="connsiteX116" fmla="*/ 123397 w 1380202"/>
              <a:gd name="connsiteY116" fmla="*/ 1168288 h 6858000"/>
              <a:gd name="connsiteX117" fmla="*/ 115679 w 1380202"/>
              <a:gd name="connsiteY117" fmla="*/ 1142577 h 6858000"/>
              <a:gd name="connsiteX118" fmla="*/ 104985 w 1380202"/>
              <a:gd name="connsiteY118" fmla="*/ 1088484 h 6858000"/>
              <a:gd name="connsiteX119" fmla="*/ 93721 w 1380202"/>
              <a:gd name="connsiteY119" fmla="*/ 1016103 h 6858000"/>
              <a:gd name="connsiteX120" fmla="*/ 95177 w 1380202"/>
              <a:gd name="connsiteY120" fmla="*/ 932283 h 6858000"/>
              <a:gd name="connsiteX121" fmla="*/ 97413 w 1380202"/>
              <a:gd name="connsiteY121" fmla="*/ 915925 h 6858000"/>
              <a:gd name="connsiteX122" fmla="*/ 90042 w 1380202"/>
              <a:gd name="connsiteY122" fmla="*/ 896999 h 6858000"/>
              <a:gd name="connsiteX123" fmla="*/ 59450 w 1380202"/>
              <a:gd name="connsiteY123" fmla="*/ 821517 h 6858000"/>
              <a:gd name="connsiteX124" fmla="*/ 38400 w 1380202"/>
              <a:gd name="connsiteY124" fmla="*/ 751353 h 6858000"/>
              <a:gd name="connsiteX125" fmla="*/ 37958 w 1380202"/>
              <a:gd name="connsiteY125" fmla="*/ 721230 h 6858000"/>
              <a:gd name="connsiteX126" fmla="*/ 23629 w 1380202"/>
              <a:gd name="connsiteY126" fmla="*/ 681659 h 6858000"/>
              <a:gd name="connsiteX127" fmla="*/ 9048 w 1380202"/>
              <a:gd name="connsiteY127" fmla="*/ 635218 h 6858000"/>
              <a:gd name="connsiteX128" fmla="*/ 14059 w 1380202"/>
              <a:gd name="connsiteY128" fmla="*/ 613763 h 6858000"/>
              <a:gd name="connsiteX129" fmla="*/ 1 w 1380202"/>
              <a:gd name="connsiteY129" fmla="*/ 598582 h 6858000"/>
              <a:gd name="connsiteX130" fmla="*/ 79993 w 1380202"/>
              <a:gd name="connsiteY130" fmla="*/ 473479 h 6858000"/>
              <a:gd name="connsiteX131" fmla="*/ 68074 w 1380202"/>
              <a:gd name="connsiteY131" fmla="*/ 446567 h 6858000"/>
              <a:gd name="connsiteX132" fmla="*/ 67322 w 1380202"/>
              <a:gd name="connsiteY132" fmla="*/ 393828 h 6858000"/>
              <a:gd name="connsiteX133" fmla="*/ 67152 w 1380202"/>
              <a:gd name="connsiteY133" fmla="*/ 353137 h 6858000"/>
              <a:gd name="connsiteX134" fmla="*/ 88662 w 1380202"/>
              <a:gd name="connsiteY134" fmla="*/ 309501 h 6858000"/>
              <a:gd name="connsiteX135" fmla="*/ 72845 w 1380202"/>
              <a:gd name="connsiteY135" fmla="*/ 275771 h 6858000"/>
              <a:gd name="connsiteX136" fmla="*/ 89872 w 1380202"/>
              <a:gd name="connsiteY136" fmla="*/ 212860 h 6858000"/>
              <a:gd name="connsiteX137" fmla="*/ 81582 w 1380202"/>
              <a:gd name="connsiteY137" fmla="*/ 144983 h 6858000"/>
              <a:gd name="connsiteX138" fmla="*/ 93866 w 1380202"/>
              <a:gd name="connsiteY138" fmla="*/ 55288 h 6858000"/>
              <a:gd name="connsiteX139" fmla="*/ 53420 w 138020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5239 w 1371382"/>
              <a:gd name="connsiteY128" fmla="*/ 613763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22148 w 1371382"/>
              <a:gd name="connsiteY128" fmla="*/ 585934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13805 w 1364418"/>
              <a:gd name="connsiteY129" fmla="*/ 542923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90309 w 1364418"/>
              <a:gd name="connsiteY121" fmla="*/ 921368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1364 w 1349253"/>
              <a:gd name="connsiteY70" fmla="*/ 3792098 h 6858000"/>
              <a:gd name="connsiteX71" fmla="*/ 460248 w 1349253"/>
              <a:gd name="connsiteY71" fmla="*/ 3777135 h 6858000"/>
              <a:gd name="connsiteX72" fmla="*/ 461981 w 1349253"/>
              <a:gd name="connsiteY72" fmla="*/ 3771656 h 6858000"/>
              <a:gd name="connsiteX73" fmla="*/ 465724 w 1349253"/>
              <a:gd name="connsiteY73" fmla="*/ 3769007 h 6858000"/>
              <a:gd name="connsiteX74" fmla="*/ 465190 w 1349253"/>
              <a:gd name="connsiteY74" fmla="*/ 3767709 h 6858000"/>
              <a:gd name="connsiteX75" fmla="*/ 473886 w 1349253"/>
              <a:gd name="connsiteY75" fmla="*/ 3738082 h 6858000"/>
              <a:gd name="connsiteX76" fmla="*/ 481232 w 1349253"/>
              <a:gd name="connsiteY76" fmla="*/ 3673397 h 6858000"/>
              <a:gd name="connsiteX77" fmla="*/ 480528 w 1349253"/>
              <a:gd name="connsiteY77" fmla="*/ 3637109 h 6858000"/>
              <a:gd name="connsiteX78" fmla="*/ 483971 w 1349253"/>
              <a:gd name="connsiteY78" fmla="*/ 3536883 h 6858000"/>
              <a:gd name="connsiteX79" fmla="*/ 491509 w 1349253"/>
              <a:gd name="connsiteY79" fmla="*/ 3435652 h 6858000"/>
              <a:gd name="connsiteX80" fmla="*/ 493180 w 1349253"/>
              <a:gd name="connsiteY80" fmla="*/ 3307769 h 6858000"/>
              <a:gd name="connsiteX81" fmla="*/ 510743 w 1349253"/>
              <a:gd name="connsiteY81" fmla="*/ 3250522 h 6858000"/>
              <a:gd name="connsiteX82" fmla="*/ 511168 w 1349253"/>
              <a:gd name="connsiteY82" fmla="*/ 3229163 h 6858000"/>
              <a:gd name="connsiteX83" fmla="*/ 512991 w 1349253"/>
              <a:gd name="connsiteY83" fmla="*/ 3217217 h 6858000"/>
              <a:gd name="connsiteX84" fmla="*/ 499826 w 1349253"/>
              <a:gd name="connsiteY84" fmla="*/ 3183755 h 6858000"/>
              <a:gd name="connsiteX85" fmla="*/ 500327 w 1349253"/>
              <a:gd name="connsiteY85" fmla="*/ 3178642 h 6858000"/>
              <a:gd name="connsiteX86" fmla="*/ 487927 w 1349253"/>
              <a:gd name="connsiteY86" fmla="*/ 3158586 h 6858000"/>
              <a:gd name="connsiteX87" fmla="*/ 473112 w 1349253"/>
              <a:gd name="connsiteY87" fmla="*/ 3129034 h 6858000"/>
              <a:gd name="connsiteX88" fmla="*/ 473777 w 1349253"/>
              <a:gd name="connsiteY88" fmla="*/ 3126682 h 6858000"/>
              <a:gd name="connsiteX89" fmla="*/ 464645 w 1349253"/>
              <a:gd name="connsiteY89" fmla="*/ 3114519 h 6858000"/>
              <a:gd name="connsiteX90" fmla="*/ 451254 w 1349253"/>
              <a:gd name="connsiteY90" fmla="*/ 3106272 h 6858000"/>
              <a:gd name="connsiteX91" fmla="*/ 423984 w 1349253"/>
              <a:gd name="connsiteY91" fmla="*/ 2958185 h 6858000"/>
              <a:gd name="connsiteX92" fmla="*/ 366598 w 1349253"/>
              <a:gd name="connsiteY92" fmla="*/ 2762989 h 6858000"/>
              <a:gd name="connsiteX93" fmla="*/ 315516 w 1349253"/>
              <a:gd name="connsiteY93" fmla="*/ 2554718 h 6858000"/>
              <a:gd name="connsiteX94" fmla="*/ 295610 w 1349253"/>
              <a:gd name="connsiteY94" fmla="*/ 2485734 h 6858000"/>
              <a:gd name="connsiteX95" fmla="*/ 286333 w 1349253"/>
              <a:gd name="connsiteY95" fmla="*/ 2447068 h 6858000"/>
              <a:gd name="connsiteX96" fmla="*/ 273294 w 1349253"/>
              <a:gd name="connsiteY96" fmla="*/ 2425819 h 6858000"/>
              <a:gd name="connsiteX97" fmla="*/ 279293 w 1349253"/>
              <a:gd name="connsiteY97" fmla="*/ 2402874 h 6858000"/>
              <a:gd name="connsiteX98" fmla="*/ 281905 w 1349253"/>
              <a:gd name="connsiteY98" fmla="*/ 2381443 h 6858000"/>
              <a:gd name="connsiteX99" fmla="*/ 258234 w 1349253"/>
              <a:gd name="connsiteY99" fmla="*/ 2261920 h 6858000"/>
              <a:gd name="connsiteX100" fmla="*/ 248121 w 1349253"/>
              <a:gd name="connsiteY100" fmla="*/ 2195378 h 6858000"/>
              <a:gd name="connsiteX101" fmla="*/ 232338 w 1349253"/>
              <a:gd name="connsiteY101" fmla="*/ 2155135 h 6858000"/>
              <a:gd name="connsiteX102" fmla="*/ 229796 w 1349253"/>
              <a:gd name="connsiteY102" fmla="*/ 2118008 h 6858000"/>
              <a:gd name="connsiteX103" fmla="*/ 230789 w 1349253"/>
              <a:gd name="connsiteY103" fmla="*/ 2050531 h 6858000"/>
              <a:gd name="connsiteX104" fmla="*/ 222595 w 1349253"/>
              <a:gd name="connsiteY104" fmla="*/ 1963269 h 6858000"/>
              <a:gd name="connsiteX105" fmla="*/ 203773 w 1349253"/>
              <a:gd name="connsiteY105" fmla="*/ 1906352 h 6858000"/>
              <a:gd name="connsiteX106" fmla="*/ 180330 w 1349253"/>
              <a:gd name="connsiteY106" fmla="*/ 1861531 h 6858000"/>
              <a:gd name="connsiteX107" fmla="*/ 134129 w 1349253"/>
              <a:gd name="connsiteY107" fmla="*/ 1732919 h 6858000"/>
              <a:gd name="connsiteX108" fmla="*/ 106440 w 1349253"/>
              <a:gd name="connsiteY108" fmla="*/ 1663540 h 6858000"/>
              <a:gd name="connsiteX109" fmla="*/ 105566 w 1349253"/>
              <a:gd name="connsiteY109" fmla="*/ 1615777 h 6858000"/>
              <a:gd name="connsiteX110" fmla="*/ 86361 w 1349253"/>
              <a:gd name="connsiteY110" fmla="*/ 1563678 h 6858000"/>
              <a:gd name="connsiteX111" fmla="*/ 99441 w 1349253"/>
              <a:gd name="connsiteY111" fmla="*/ 1519474 h 6858000"/>
              <a:gd name="connsiteX112" fmla="*/ 92183 w 1349253"/>
              <a:gd name="connsiteY112" fmla="*/ 1477995 h 6858000"/>
              <a:gd name="connsiteX113" fmla="*/ 78268 w 1349253"/>
              <a:gd name="connsiteY113" fmla="*/ 1373769 h 6858000"/>
              <a:gd name="connsiteX114" fmla="*/ 86575 w 1349253"/>
              <a:gd name="connsiteY114" fmla="*/ 1307086 h 6858000"/>
              <a:gd name="connsiteX115" fmla="*/ 87763 w 1349253"/>
              <a:gd name="connsiteY115" fmla="*/ 1189033 h 6858000"/>
              <a:gd name="connsiteX116" fmla="*/ 92448 w 1349253"/>
              <a:gd name="connsiteY116" fmla="*/ 1168288 h 6858000"/>
              <a:gd name="connsiteX117" fmla="*/ 84730 w 1349253"/>
              <a:gd name="connsiteY117" fmla="*/ 1142577 h 6858000"/>
              <a:gd name="connsiteX118" fmla="*/ 74036 w 1349253"/>
              <a:gd name="connsiteY118" fmla="*/ 1088484 h 6858000"/>
              <a:gd name="connsiteX119" fmla="*/ 62772 w 1349253"/>
              <a:gd name="connsiteY119" fmla="*/ 1016103 h 6858000"/>
              <a:gd name="connsiteX120" fmla="*/ 64228 w 1349253"/>
              <a:gd name="connsiteY120" fmla="*/ 954054 h 6858000"/>
              <a:gd name="connsiteX121" fmla="*/ 75144 w 1349253"/>
              <a:gd name="connsiteY121" fmla="*/ 921368 h 6858000"/>
              <a:gd name="connsiteX122" fmla="*/ 59093 w 1349253"/>
              <a:gd name="connsiteY122" fmla="*/ 896999 h 6858000"/>
              <a:gd name="connsiteX123" fmla="*/ 28501 w 1349253"/>
              <a:gd name="connsiteY123" fmla="*/ 821517 h 6858000"/>
              <a:gd name="connsiteX124" fmla="*/ 7451 w 1349253"/>
              <a:gd name="connsiteY124" fmla="*/ 751353 h 6858000"/>
              <a:gd name="connsiteX125" fmla="*/ 7009 w 1349253"/>
              <a:gd name="connsiteY125" fmla="*/ 721230 h 6858000"/>
              <a:gd name="connsiteX126" fmla="*/ 16141 w 1349253"/>
              <a:gd name="connsiteY126" fmla="*/ 619315 h 6858000"/>
              <a:gd name="connsiteX127" fmla="*/ 19 w 1349253"/>
              <a:gd name="connsiteY127" fmla="*/ 585934 h 6858000"/>
              <a:gd name="connsiteX128" fmla="*/ 7093 w 1349253"/>
              <a:gd name="connsiteY128" fmla="*/ 538948 h 6858000"/>
              <a:gd name="connsiteX129" fmla="*/ 11001 w 1349253"/>
              <a:gd name="connsiteY129" fmla="*/ 525163 h 6858000"/>
              <a:gd name="connsiteX130" fmla="*/ 37125 w 1349253"/>
              <a:gd name="connsiteY130" fmla="*/ 446567 h 6858000"/>
              <a:gd name="connsiteX131" fmla="*/ 36373 w 1349253"/>
              <a:gd name="connsiteY131" fmla="*/ 393828 h 6858000"/>
              <a:gd name="connsiteX132" fmla="*/ 36203 w 1349253"/>
              <a:gd name="connsiteY132" fmla="*/ 353137 h 6858000"/>
              <a:gd name="connsiteX133" fmla="*/ 40805 w 1349253"/>
              <a:gd name="connsiteY133" fmla="*/ 321428 h 6858000"/>
              <a:gd name="connsiteX134" fmla="*/ 41896 w 1349253"/>
              <a:gd name="connsiteY134" fmla="*/ 275771 h 6858000"/>
              <a:gd name="connsiteX135" fmla="*/ 58923 w 1349253"/>
              <a:gd name="connsiteY135" fmla="*/ 212860 h 6858000"/>
              <a:gd name="connsiteX136" fmla="*/ 50633 w 1349253"/>
              <a:gd name="connsiteY136" fmla="*/ 144983 h 6858000"/>
              <a:gd name="connsiteX137" fmla="*/ 62917 w 1349253"/>
              <a:gd name="connsiteY137" fmla="*/ 55288 h 6858000"/>
              <a:gd name="connsiteX138" fmla="*/ 22471 w 1349253"/>
              <a:gd name="connsiteY138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1364 w 1349253"/>
              <a:gd name="connsiteY70" fmla="*/ 3792098 h 6858000"/>
              <a:gd name="connsiteX71" fmla="*/ 460248 w 1349253"/>
              <a:gd name="connsiteY71" fmla="*/ 3777135 h 6858000"/>
              <a:gd name="connsiteX72" fmla="*/ 461981 w 1349253"/>
              <a:gd name="connsiteY72" fmla="*/ 3771656 h 6858000"/>
              <a:gd name="connsiteX73" fmla="*/ 465724 w 1349253"/>
              <a:gd name="connsiteY73" fmla="*/ 3769007 h 6858000"/>
              <a:gd name="connsiteX74" fmla="*/ 465190 w 1349253"/>
              <a:gd name="connsiteY74" fmla="*/ 3767709 h 6858000"/>
              <a:gd name="connsiteX75" fmla="*/ 473886 w 1349253"/>
              <a:gd name="connsiteY75" fmla="*/ 3738082 h 6858000"/>
              <a:gd name="connsiteX76" fmla="*/ 481232 w 1349253"/>
              <a:gd name="connsiteY76" fmla="*/ 3673397 h 6858000"/>
              <a:gd name="connsiteX77" fmla="*/ 480528 w 1349253"/>
              <a:gd name="connsiteY77" fmla="*/ 3637109 h 6858000"/>
              <a:gd name="connsiteX78" fmla="*/ 483971 w 1349253"/>
              <a:gd name="connsiteY78" fmla="*/ 3536883 h 6858000"/>
              <a:gd name="connsiteX79" fmla="*/ 491509 w 1349253"/>
              <a:gd name="connsiteY79" fmla="*/ 3435652 h 6858000"/>
              <a:gd name="connsiteX80" fmla="*/ 493180 w 1349253"/>
              <a:gd name="connsiteY80" fmla="*/ 3307769 h 6858000"/>
              <a:gd name="connsiteX81" fmla="*/ 510743 w 1349253"/>
              <a:gd name="connsiteY81" fmla="*/ 3250522 h 6858000"/>
              <a:gd name="connsiteX82" fmla="*/ 511168 w 1349253"/>
              <a:gd name="connsiteY82" fmla="*/ 3229163 h 6858000"/>
              <a:gd name="connsiteX83" fmla="*/ 512991 w 1349253"/>
              <a:gd name="connsiteY83" fmla="*/ 3217217 h 6858000"/>
              <a:gd name="connsiteX84" fmla="*/ 499826 w 1349253"/>
              <a:gd name="connsiteY84" fmla="*/ 3183755 h 6858000"/>
              <a:gd name="connsiteX85" fmla="*/ 500327 w 1349253"/>
              <a:gd name="connsiteY85" fmla="*/ 3178642 h 6858000"/>
              <a:gd name="connsiteX86" fmla="*/ 487927 w 1349253"/>
              <a:gd name="connsiteY86" fmla="*/ 3158586 h 6858000"/>
              <a:gd name="connsiteX87" fmla="*/ 473112 w 1349253"/>
              <a:gd name="connsiteY87" fmla="*/ 3129034 h 6858000"/>
              <a:gd name="connsiteX88" fmla="*/ 473777 w 1349253"/>
              <a:gd name="connsiteY88" fmla="*/ 3126682 h 6858000"/>
              <a:gd name="connsiteX89" fmla="*/ 464645 w 1349253"/>
              <a:gd name="connsiteY89" fmla="*/ 3114519 h 6858000"/>
              <a:gd name="connsiteX90" fmla="*/ 451254 w 1349253"/>
              <a:gd name="connsiteY90" fmla="*/ 3106272 h 6858000"/>
              <a:gd name="connsiteX91" fmla="*/ 423984 w 1349253"/>
              <a:gd name="connsiteY91" fmla="*/ 2958185 h 6858000"/>
              <a:gd name="connsiteX92" fmla="*/ 366598 w 1349253"/>
              <a:gd name="connsiteY92" fmla="*/ 2762989 h 6858000"/>
              <a:gd name="connsiteX93" fmla="*/ 315516 w 1349253"/>
              <a:gd name="connsiteY93" fmla="*/ 2554718 h 6858000"/>
              <a:gd name="connsiteX94" fmla="*/ 295610 w 1349253"/>
              <a:gd name="connsiteY94" fmla="*/ 2485734 h 6858000"/>
              <a:gd name="connsiteX95" fmla="*/ 286333 w 1349253"/>
              <a:gd name="connsiteY95" fmla="*/ 2447068 h 6858000"/>
              <a:gd name="connsiteX96" fmla="*/ 273294 w 1349253"/>
              <a:gd name="connsiteY96" fmla="*/ 2425819 h 6858000"/>
              <a:gd name="connsiteX97" fmla="*/ 279293 w 1349253"/>
              <a:gd name="connsiteY97" fmla="*/ 2402874 h 6858000"/>
              <a:gd name="connsiteX98" fmla="*/ 281905 w 1349253"/>
              <a:gd name="connsiteY98" fmla="*/ 2381443 h 6858000"/>
              <a:gd name="connsiteX99" fmla="*/ 258234 w 1349253"/>
              <a:gd name="connsiteY99" fmla="*/ 2261920 h 6858000"/>
              <a:gd name="connsiteX100" fmla="*/ 248121 w 1349253"/>
              <a:gd name="connsiteY100" fmla="*/ 2195378 h 6858000"/>
              <a:gd name="connsiteX101" fmla="*/ 232338 w 1349253"/>
              <a:gd name="connsiteY101" fmla="*/ 2155135 h 6858000"/>
              <a:gd name="connsiteX102" fmla="*/ 229796 w 1349253"/>
              <a:gd name="connsiteY102" fmla="*/ 2118008 h 6858000"/>
              <a:gd name="connsiteX103" fmla="*/ 230789 w 1349253"/>
              <a:gd name="connsiteY103" fmla="*/ 2050531 h 6858000"/>
              <a:gd name="connsiteX104" fmla="*/ 222595 w 1349253"/>
              <a:gd name="connsiteY104" fmla="*/ 1963269 h 6858000"/>
              <a:gd name="connsiteX105" fmla="*/ 203773 w 1349253"/>
              <a:gd name="connsiteY105" fmla="*/ 1906352 h 6858000"/>
              <a:gd name="connsiteX106" fmla="*/ 180330 w 1349253"/>
              <a:gd name="connsiteY106" fmla="*/ 1861531 h 6858000"/>
              <a:gd name="connsiteX107" fmla="*/ 134129 w 1349253"/>
              <a:gd name="connsiteY107" fmla="*/ 1732919 h 6858000"/>
              <a:gd name="connsiteX108" fmla="*/ 106440 w 1349253"/>
              <a:gd name="connsiteY108" fmla="*/ 1663540 h 6858000"/>
              <a:gd name="connsiteX109" fmla="*/ 105566 w 1349253"/>
              <a:gd name="connsiteY109" fmla="*/ 1615777 h 6858000"/>
              <a:gd name="connsiteX110" fmla="*/ 86361 w 1349253"/>
              <a:gd name="connsiteY110" fmla="*/ 1563678 h 6858000"/>
              <a:gd name="connsiteX111" fmla="*/ 99441 w 1349253"/>
              <a:gd name="connsiteY111" fmla="*/ 1519474 h 6858000"/>
              <a:gd name="connsiteX112" fmla="*/ 92183 w 1349253"/>
              <a:gd name="connsiteY112" fmla="*/ 1477995 h 6858000"/>
              <a:gd name="connsiteX113" fmla="*/ 78268 w 1349253"/>
              <a:gd name="connsiteY113" fmla="*/ 1373769 h 6858000"/>
              <a:gd name="connsiteX114" fmla="*/ 86575 w 1349253"/>
              <a:gd name="connsiteY114" fmla="*/ 1307086 h 6858000"/>
              <a:gd name="connsiteX115" fmla="*/ 87763 w 1349253"/>
              <a:gd name="connsiteY115" fmla="*/ 1189033 h 6858000"/>
              <a:gd name="connsiteX116" fmla="*/ 92448 w 1349253"/>
              <a:gd name="connsiteY116" fmla="*/ 1168288 h 6858000"/>
              <a:gd name="connsiteX117" fmla="*/ 84730 w 1349253"/>
              <a:gd name="connsiteY117" fmla="*/ 1142577 h 6858000"/>
              <a:gd name="connsiteX118" fmla="*/ 74036 w 1349253"/>
              <a:gd name="connsiteY118" fmla="*/ 1088484 h 6858000"/>
              <a:gd name="connsiteX119" fmla="*/ 62772 w 1349253"/>
              <a:gd name="connsiteY119" fmla="*/ 1016103 h 6858000"/>
              <a:gd name="connsiteX120" fmla="*/ 64228 w 1349253"/>
              <a:gd name="connsiteY120" fmla="*/ 954054 h 6858000"/>
              <a:gd name="connsiteX121" fmla="*/ 75144 w 1349253"/>
              <a:gd name="connsiteY121" fmla="*/ 921368 h 6858000"/>
              <a:gd name="connsiteX122" fmla="*/ 59093 w 1349253"/>
              <a:gd name="connsiteY122" fmla="*/ 896999 h 6858000"/>
              <a:gd name="connsiteX123" fmla="*/ 28501 w 1349253"/>
              <a:gd name="connsiteY123" fmla="*/ 821517 h 6858000"/>
              <a:gd name="connsiteX124" fmla="*/ 7451 w 1349253"/>
              <a:gd name="connsiteY124" fmla="*/ 751353 h 6858000"/>
              <a:gd name="connsiteX125" fmla="*/ 7009 w 1349253"/>
              <a:gd name="connsiteY125" fmla="*/ 721230 h 6858000"/>
              <a:gd name="connsiteX126" fmla="*/ 16141 w 1349253"/>
              <a:gd name="connsiteY126" fmla="*/ 619315 h 6858000"/>
              <a:gd name="connsiteX127" fmla="*/ 19 w 1349253"/>
              <a:gd name="connsiteY127" fmla="*/ 585934 h 6858000"/>
              <a:gd name="connsiteX128" fmla="*/ 7093 w 1349253"/>
              <a:gd name="connsiteY128" fmla="*/ 538948 h 6858000"/>
              <a:gd name="connsiteX129" fmla="*/ 11001 w 1349253"/>
              <a:gd name="connsiteY129" fmla="*/ 525163 h 6858000"/>
              <a:gd name="connsiteX130" fmla="*/ 37125 w 1349253"/>
              <a:gd name="connsiteY130" fmla="*/ 446567 h 6858000"/>
              <a:gd name="connsiteX131" fmla="*/ 36373 w 1349253"/>
              <a:gd name="connsiteY131" fmla="*/ 393828 h 6858000"/>
              <a:gd name="connsiteX132" fmla="*/ 36203 w 1349253"/>
              <a:gd name="connsiteY132" fmla="*/ 353137 h 6858000"/>
              <a:gd name="connsiteX133" fmla="*/ 41896 w 1349253"/>
              <a:gd name="connsiteY133" fmla="*/ 275771 h 6858000"/>
              <a:gd name="connsiteX134" fmla="*/ 58923 w 1349253"/>
              <a:gd name="connsiteY134" fmla="*/ 212860 h 6858000"/>
              <a:gd name="connsiteX135" fmla="*/ 50633 w 1349253"/>
              <a:gd name="connsiteY135" fmla="*/ 144983 h 6858000"/>
              <a:gd name="connsiteX136" fmla="*/ 62917 w 1349253"/>
              <a:gd name="connsiteY136" fmla="*/ 55288 h 6858000"/>
              <a:gd name="connsiteX137" fmla="*/ 22471 w 1349253"/>
              <a:gd name="connsiteY137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1364 w 1349253"/>
              <a:gd name="connsiteY70" fmla="*/ 3792098 h 6858000"/>
              <a:gd name="connsiteX71" fmla="*/ 460248 w 1349253"/>
              <a:gd name="connsiteY71" fmla="*/ 3777135 h 6858000"/>
              <a:gd name="connsiteX72" fmla="*/ 461981 w 1349253"/>
              <a:gd name="connsiteY72" fmla="*/ 3771656 h 6858000"/>
              <a:gd name="connsiteX73" fmla="*/ 465724 w 1349253"/>
              <a:gd name="connsiteY73" fmla="*/ 3769007 h 6858000"/>
              <a:gd name="connsiteX74" fmla="*/ 465190 w 1349253"/>
              <a:gd name="connsiteY74" fmla="*/ 3767709 h 6858000"/>
              <a:gd name="connsiteX75" fmla="*/ 473886 w 1349253"/>
              <a:gd name="connsiteY75" fmla="*/ 3738082 h 6858000"/>
              <a:gd name="connsiteX76" fmla="*/ 481232 w 1349253"/>
              <a:gd name="connsiteY76" fmla="*/ 3673397 h 6858000"/>
              <a:gd name="connsiteX77" fmla="*/ 480528 w 1349253"/>
              <a:gd name="connsiteY77" fmla="*/ 3637109 h 6858000"/>
              <a:gd name="connsiteX78" fmla="*/ 483971 w 1349253"/>
              <a:gd name="connsiteY78" fmla="*/ 3536883 h 6858000"/>
              <a:gd name="connsiteX79" fmla="*/ 491509 w 1349253"/>
              <a:gd name="connsiteY79" fmla="*/ 3435652 h 6858000"/>
              <a:gd name="connsiteX80" fmla="*/ 493180 w 1349253"/>
              <a:gd name="connsiteY80" fmla="*/ 3307769 h 6858000"/>
              <a:gd name="connsiteX81" fmla="*/ 510743 w 1349253"/>
              <a:gd name="connsiteY81" fmla="*/ 3250522 h 6858000"/>
              <a:gd name="connsiteX82" fmla="*/ 511168 w 1349253"/>
              <a:gd name="connsiteY82" fmla="*/ 3229163 h 6858000"/>
              <a:gd name="connsiteX83" fmla="*/ 512991 w 1349253"/>
              <a:gd name="connsiteY83" fmla="*/ 3217217 h 6858000"/>
              <a:gd name="connsiteX84" fmla="*/ 499826 w 1349253"/>
              <a:gd name="connsiteY84" fmla="*/ 3183755 h 6858000"/>
              <a:gd name="connsiteX85" fmla="*/ 500327 w 1349253"/>
              <a:gd name="connsiteY85" fmla="*/ 3178642 h 6858000"/>
              <a:gd name="connsiteX86" fmla="*/ 487927 w 1349253"/>
              <a:gd name="connsiteY86" fmla="*/ 3158586 h 6858000"/>
              <a:gd name="connsiteX87" fmla="*/ 473112 w 1349253"/>
              <a:gd name="connsiteY87" fmla="*/ 3129034 h 6858000"/>
              <a:gd name="connsiteX88" fmla="*/ 473777 w 1349253"/>
              <a:gd name="connsiteY88" fmla="*/ 3126682 h 6858000"/>
              <a:gd name="connsiteX89" fmla="*/ 464645 w 1349253"/>
              <a:gd name="connsiteY89" fmla="*/ 3114519 h 6858000"/>
              <a:gd name="connsiteX90" fmla="*/ 451254 w 1349253"/>
              <a:gd name="connsiteY90" fmla="*/ 3106272 h 6858000"/>
              <a:gd name="connsiteX91" fmla="*/ 423984 w 1349253"/>
              <a:gd name="connsiteY91" fmla="*/ 2958185 h 6858000"/>
              <a:gd name="connsiteX92" fmla="*/ 366598 w 1349253"/>
              <a:gd name="connsiteY92" fmla="*/ 2762989 h 6858000"/>
              <a:gd name="connsiteX93" fmla="*/ 315516 w 1349253"/>
              <a:gd name="connsiteY93" fmla="*/ 2554718 h 6858000"/>
              <a:gd name="connsiteX94" fmla="*/ 295610 w 1349253"/>
              <a:gd name="connsiteY94" fmla="*/ 2485734 h 6858000"/>
              <a:gd name="connsiteX95" fmla="*/ 286333 w 1349253"/>
              <a:gd name="connsiteY95" fmla="*/ 2447068 h 6858000"/>
              <a:gd name="connsiteX96" fmla="*/ 273294 w 1349253"/>
              <a:gd name="connsiteY96" fmla="*/ 2425819 h 6858000"/>
              <a:gd name="connsiteX97" fmla="*/ 279293 w 1349253"/>
              <a:gd name="connsiteY97" fmla="*/ 2402874 h 6858000"/>
              <a:gd name="connsiteX98" fmla="*/ 281905 w 1349253"/>
              <a:gd name="connsiteY98" fmla="*/ 2381443 h 6858000"/>
              <a:gd name="connsiteX99" fmla="*/ 258234 w 1349253"/>
              <a:gd name="connsiteY99" fmla="*/ 2261920 h 6858000"/>
              <a:gd name="connsiteX100" fmla="*/ 248121 w 1349253"/>
              <a:gd name="connsiteY100" fmla="*/ 2195378 h 6858000"/>
              <a:gd name="connsiteX101" fmla="*/ 232338 w 1349253"/>
              <a:gd name="connsiteY101" fmla="*/ 2155135 h 6858000"/>
              <a:gd name="connsiteX102" fmla="*/ 229796 w 1349253"/>
              <a:gd name="connsiteY102" fmla="*/ 2118008 h 6858000"/>
              <a:gd name="connsiteX103" fmla="*/ 230789 w 1349253"/>
              <a:gd name="connsiteY103" fmla="*/ 2050531 h 6858000"/>
              <a:gd name="connsiteX104" fmla="*/ 222595 w 1349253"/>
              <a:gd name="connsiteY104" fmla="*/ 1963269 h 6858000"/>
              <a:gd name="connsiteX105" fmla="*/ 203773 w 1349253"/>
              <a:gd name="connsiteY105" fmla="*/ 1906352 h 6858000"/>
              <a:gd name="connsiteX106" fmla="*/ 180330 w 1349253"/>
              <a:gd name="connsiteY106" fmla="*/ 1861531 h 6858000"/>
              <a:gd name="connsiteX107" fmla="*/ 134129 w 1349253"/>
              <a:gd name="connsiteY107" fmla="*/ 1732919 h 6858000"/>
              <a:gd name="connsiteX108" fmla="*/ 106440 w 1349253"/>
              <a:gd name="connsiteY108" fmla="*/ 1663540 h 6858000"/>
              <a:gd name="connsiteX109" fmla="*/ 105566 w 1349253"/>
              <a:gd name="connsiteY109" fmla="*/ 1615777 h 6858000"/>
              <a:gd name="connsiteX110" fmla="*/ 86361 w 1349253"/>
              <a:gd name="connsiteY110" fmla="*/ 1563678 h 6858000"/>
              <a:gd name="connsiteX111" fmla="*/ 92183 w 1349253"/>
              <a:gd name="connsiteY111" fmla="*/ 1477995 h 6858000"/>
              <a:gd name="connsiteX112" fmla="*/ 78268 w 1349253"/>
              <a:gd name="connsiteY112" fmla="*/ 1373769 h 6858000"/>
              <a:gd name="connsiteX113" fmla="*/ 86575 w 1349253"/>
              <a:gd name="connsiteY113" fmla="*/ 1307086 h 6858000"/>
              <a:gd name="connsiteX114" fmla="*/ 87763 w 1349253"/>
              <a:gd name="connsiteY114" fmla="*/ 1189033 h 6858000"/>
              <a:gd name="connsiteX115" fmla="*/ 92448 w 1349253"/>
              <a:gd name="connsiteY115" fmla="*/ 1168288 h 6858000"/>
              <a:gd name="connsiteX116" fmla="*/ 84730 w 1349253"/>
              <a:gd name="connsiteY116" fmla="*/ 1142577 h 6858000"/>
              <a:gd name="connsiteX117" fmla="*/ 74036 w 1349253"/>
              <a:gd name="connsiteY117" fmla="*/ 1088484 h 6858000"/>
              <a:gd name="connsiteX118" fmla="*/ 62772 w 1349253"/>
              <a:gd name="connsiteY118" fmla="*/ 1016103 h 6858000"/>
              <a:gd name="connsiteX119" fmla="*/ 64228 w 1349253"/>
              <a:gd name="connsiteY119" fmla="*/ 954054 h 6858000"/>
              <a:gd name="connsiteX120" fmla="*/ 75144 w 1349253"/>
              <a:gd name="connsiteY120" fmla="*/ 921368 h 6858000"/>
              <a:gd name="connsiteX121" fmla="*/ 59093 w 1349253"/>
              <a:gd name="connsiteY121" fmla="*/ 896999 h 6858000"/>
              <a:gd name="connsiteX122" fmla="*/ 28501 w 1349253"/>
              <a:gd name="connsiteY122" fmla="*/ 821517 h 6858000"/>
              <a:gd name="connsiteX123" fmla="*/ 7451 w 1349253"/>
              <a:gd name="connsiteY123" fmla="*/ 751353 h 6858000"/>
              <a:gd name="connsiteX124" fmla="*/ 7009 w 1349253"/>
              <a:gd name="connsiteY124" fmla="*/ 721230 h 6858000"/>
              <a:gd name="connsiteX125" fmla="*/ 16141 w 1349253"/>
              <a:gd name="connsiteY125" fmla="*/ 619315 h 6858000"/>
              <a:gd name="connsiteX126" fmla="*/ 19 w 1349253"/>
              <a:gd name="connsiteY126" fmla="*/ 585934 h 6858000"/>
              <a:gd name="connsiteX127" fmla="*/ 7093 w 1349253"/>
              <a:gd name="connsiteY127" fmla="*/ 538948 h 6858000"/>
              <a:gd name="connsiteX128" fmla="*/ 11001 w 1349253"/>
              <a:gd name="connsiteY128" fmla="*/ 525163 h 6858000"/>
              <a:gd name="connsiteX129" fmla="*/ 37125 w 1349253"/>
              <a:gd name="connsiteY129" fmla="*/ 446567 h 6858000"/>
              <a:gd name="connsiteX130" fmla="*/ 36373 w 1349253"/>
              <a:gd name="connsiteY130" fmla="*/ 393828 h 6858000"/>
              <a:gd name="connsiteX131" fmla="*/ 36203 w 1349253"/>
              <a:gd name="connsiteY131" fmla="*/ 353137 h 6858000"/>
              <a:gd name="connsiteX132" fmla="*/ 41896 w 1349253"/>
              <a:gd name="connsiteY132" fmla="*/ 275771 h 6858000"/>
              <a:gd name="connsiteX133" fmla="*/ 58923 w 1349253"/>
              <a:gd name="connsiteY133" fmla="*/ 212860 h 6858000"/>
              <a:gd name="connsiteX134" fmla="*/ 50633 w 1349253"/>
              <a:gd name="connsiteY134" fmla="*/ 144983 h 6858000"/>
              <a:gd name="connsiteX135" fmla="*/ 62917 w 1349253"/>
              <a:gd name="connsiteY135" fmla="*/ 55288 h 6858000"/>
              <a:gd name="connsiteX136" fmla="*/ 22471 w 1349253"/>
              <a:gd name="connsiteY136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1364 w 1349253"/>
              <a:gd name="connsiteY70" fmla="*/ 3792098 h 6858000"/>
              <a:gd name="connsiteX71" fmla="*/ 460248 w 1349253"/>
              <a:gd name="connsiteY71" fmla="*/ 3777135 h 6858000"/>
              <a:gd name="connsiteX72" fmla="*/ 461981 w 1349253"/>
              <a:gd name="connsiteY72" fmla="*/ 3771656 h 6858000"/>
              <a:gd name="connsiteX73" fmla="*/ 465724 w 1349253"/>
              <a:gd name="connsiteY73" fmla="*/ 3769007 h 6858000"/>
              <a:gd name="connsiteX74" fmla="*/ 465190 w 1349253"/>
              <a:gd name="connsiteY74" fmla="*/ 3767709 h 6858000"/>
              <a:gd name="connsiteX75" fmla="*/ 473886 w 1349253"/>
              <a:gd name="connsiteY75" fmla="*/ 3738082 h 6858000"/>
              <a:gd name="connsiteX76" fmla="*/ 481232 w 1349253"/>
              <a:gd name="connsiteY76" fmla="*/ 3673397 h 6858000"/>
              <a:gd name="connsiteX77" fmla="*/ 480528 w 1349253"/>
              <a:gd name="connsiteY77" fmla="*/ 3637109 h 6858000"/>
              <a:gd name="connsiteX78" fmla="*/ 483971 w 1349253"/>
              <a:gd name="connsiteY78" fmla="*/ 3536883 h 6858000"/>
              <a:gd name="connsiteX79" fmla="*/ 491509 w 1349253"/>
              <a:gd name="connsiteY79" fmla="*/ 3435652 h 6858000"/>
              <a:gd name="connsiteX80" fmla="*/ 493180 w 1349253"/>
              <a:gd name="connsiteY80" fmla="*/ 3307769 h 6858000"/>
              <a:gd name="connsiteX81" fmla="*/ 510743 w 1349253"/>
              <a:gd name="connsiteY81" fmla="*/ 3250522 h 6858000"/>
              <a:gd name="connsiteX82" fmla="*/ 511168 w 1349253"/>
              <a:gd name="connsiteY82" fmla="*/ 3229163 h 6858000"/>
              <a:gd name="connsiteX83" fmla="*/ 512991 w 1349253"/>
              <a:gd name="connsiteY83" fmla="*/ 3217217 h 6858000"/>
              <a:gd name="connsiteX84" fmla="*/ 499826 w 1349253"/>
              <a:gd name="connsiteY84" fmla="*/ 3183755 h 6858000"/>
              <a:gd name="connsiteX85" fmla="*/ 500327 w 1349253"/>
              <a:gd name="connsiteY85" fmla="*/ 3178642 h 6858000"/>
              <a:gd name="connsiteX86" fmla="*/ 487927 w 1349253"/>
              <a:gd name="connsiteY86" fmla="*/ 3158586 h 6858000"/>
              <a:gd name="connsiteX87" fmla="*/ 473112 w 1349253"/>
              <a:gd name="connsiteY87" fmla="*/ 3129034 h 6858000"/>
              <a:gd name="connsiteX88" fmla="*/ 473777 w 1349253"/>
              <a:gd name="connsiteY88" fmla="*/ 3126682 h 6858000"/>
              <a:gd name="connsiteX89" fmla="*/ 464645 w 1349253"/>
              <a:gd name="connsiteY89" fmla="*/ 3114519 h 6858000"/>
              <a:gd name="connsiteX90" fmla="*/ 451254 w 1349253"/>
              <a:gd name="connsiteY90" fmla="*/ 3106272 h 6858000"/>
              <a:gd name="connsiteX91" fmla="*/ 423984 w 1349253"/>
              <a:gd name="connsiteY91" fmla="*/ 2958185 h 6858000"/>
              <a:gd name="connsiteX92" fmla="*/ 366598 w 1349253"/>
              <a:gd name="connsiteY92" fmla="*/ 2762989 h 6858000"/>
              <a:gd name="connsiteX93" fmla="*/ 315516 w 1349253"/>
              <a:gd name="connsiteY93" fmla="*/ 2554718 h 6858000"/>
              <a:gd name="connsiteX94" fmla="*/ 286333 w 1349253"/>
              <a:gd name="connsiteY94" fmla="*/ 2447068 h 6858000"/>
              <a:gd name="connsiteX95" fmla="*/ 273294 w 1349253"/>
              <a:gd name="connsiteY95" fmla="*/ 2425819 h 6858000"/>
              <a:gd name="connsiteX96" fmla="*/ 279293 w 1349253"/>
              <a:gd name="connsiteY96" fmla="*/ 2402874 h 6858000"/>
              <a:gd name="connsiteX97" fmla="*/ 281905 w 1349253"/>
              <a:gd name="connsiteY97" fmla="*/ 2381443 h 6858000"/>
              <a:gd name="connsiteX98" fmla="*/ 258234 w 1349253"/>
              <a:gd name="connsiteY98" fmla="*/ 2261920 h 6858000"/>
              <a:gd name="connsiteX99" fmla="*/ 248121 w 1349253"/>
              <a:gd name="connsiteY99" fmla="*/ 2195378 h 6858000"/>
              <a:gd name="connsiteX100" fmla="*/ 232338 w 1349253"/>
              <a:gd name="connsiteY100" fmla="*/ 2155135 h 6858000"/>
              <a:gd name="connsiteX101" fmla="*/ 229796 w 1349253"/>
              <a:gd name="connsiteY101" fmla="*/ 2118008 h 6858000"/>
              <a:gd name="connsiteX102" fmla="*/ 230789 w 1349253"/>
              <a:gd name="connsiteY102" fmla="*/ 2050531 h 6858000"/>
              <a:gd name="connsiteX103" fmla="*/ 222595 w 1349253"/>
              <a:gd name="connsiteY103" fmla="*/ 1963269 h 6858000"/>
              <a:gd name="connsiteX104" fmla="*/ 203773 w 1349253"/>
              <a:gd name="connsiteY104" fmla="*/ 1906352 h 6858000"/>
              <a:gd name="connsiteX105" fmla="*/ 180330 w 1349253"/>
              <a:gd name="connsiteY105" fmla="*/ 1861531 h 6858000"/>
              <a:gd name="connsiteX106" fmla="*/ 134129 w 1349253"/>
              <a:gd name="connsiteY106" fmla="*/ 1732919 h 6858000"/>
              <a:gd name="connsiteX107" fmla="*/ 106440 w 1349253"/>
              <a:gd name="connsiteY107" fmla="*/ 1663540 h 6858000"/>
              <a:gd name="connsiteX108" fmla="*/ 105566 w 1349253"/>
              <a:gd name="connsiteY108" fmla="*/ 1615777 h 6858000"/>
              <a:gd name="connsiteX109" fmla="*/ 86361 w 1349253"/>
              <a:gd name="connsiteY109" fmla="*/ 1563678 h 6858000"/>
              <a:gd name="connsiteX110" fmla="*/ 92183 w 1349253"/>
              <a:gd name="connsiteY110" fmla="*/ 1477995 h 6858000"/>
              <a:gd name="connsiteX111" fmla="*/ 78268 w 1349253"/>
              <a:gd name="connsiteY111" fmla="*/ 1373769 h 6858000"/>
              <a:gd name="connsiteX112" fmla="*/ 86575 w 1349253"/>
              <a:gd name="connsiteY112" fmla="*/ 1307086 h 6858000"/>
              <a:gd name="connsiteX113" fmla="*/ 87763 w 1349253"/>
              <a:gd name="connsiteY113" fmla="*/ 1189033 h 6858000"/>
              <a:gd name="connsiteX114" fmla="*/ 92448 w 1349253"/>
              <a:gd name="connsiteY114" fmla="*/ 1168288 h 6858000"/>
              <a:gd name="connsiteX115" fmla="*/ 84730 w 1349253"/>
              <a:gd name="connsiteY115" fmla="*/ 1142577 h 6858000"/>
              <a:gd name="connsiteX116" fmla="*/ 74036 w 1349253"/>
              <a:gd name="connsiteY116" fmla="*/ 1088484 h 6858000"/>
              <a:gd name="connsiteX117" fmla="*/ 62772 w 1349253"/>
              <a:gd name="connsiteY117" fmla="*/ 1016103 h 6858000"/>
              <a:gd name="connsiteX118" fmla="*/ 64228 w 1349253"/>
              <a:gd name="connsiteY118" fmla="*/ 954054 h 6858000"/>
              <a:gd name="connsiteX119" fmla="*/ 75144 w 1349253"/>
              <a:gd name="connsiteY119" fmla="*/ 921368 h 6858000"/>
              <a:gd name="connsiteX120" fmla="*/ 59093 w 1349253"/>
              <a:gd name="connsiteY120" fmla="*/ 896999 h 6858000"/>
              <a:gd name="connsiteX121" fmla="*/ 28501 w 1349253"/>
              <a:gd name="connsiteY121" fmla="*/ 821517 h 6858000"/>
              <a:gd name="connsiteX122" fmla="*/ 7451 w 1349253"/>
              <a:gd name="connsiteY122" fmla="*/ 751353 h 6858000"/>
              <a:gd name="connsiteX123" fmla="*/ 7009 w 1349253"/>
              <a:gd name="connsiteY123" fmla="*/ 721230 h 6858000"/>
              <a:gd name="connsiteX124" fmla="*/ 16141 w 1349253"/>
              <a:gd name="connsiteY124" fmla="*/ 619315 h 6858000"/>
              <a:gd name="connsiteX125" fmla="*/ 19 w 1349253"/>
              <a:gd name="connsiteY125" fmla="*/ 585934 h 6858000"/>
              <a:gd name="connsiteX126" fmla="*/ 7093 w 1349253"/>
              <a:gd name="connsiteY126" fmla="*/ 538948 h 6858000"/>
              <a:gd name="connsiteX127" fmla="*/ 11001 w 1349253"/>
              <a:gd name="connsiteY127" fmla="*/ 525163 h 6858000"/>
              <a:gd name="connsiteX128" fmla="*/ 37125 w 1349253"/>
              <a:gd name="connsiteY128" fmla="*/ 446567 h 6858000"/>
              <a:gd name="connsiteX129" fmla="*/ 36373 w 1349253"/>
              <a:gd name="connsiteY129" fmla="*/ 393828 h 6858000"/>
              <a:gd name="connsiteX130" fmla="*/ 36203 w 1349253"/>
              <a:gd name="connsiteY130" fmla="*/ 353137 h 6858000"/>
              <a:gd name="connsiteX131" fmla="*/ 41896 w 1349253"/>
              <a:gd name="connsiteY131" fmla="*/ 275771 h 6858000"/>
              <a:gd name="connsiteX132" fmla="*/ 58923 w 1349253"/>
              <a:gd name="connsiteY132" fmla="*/ 212860 h 6858000"/>
              <a:gd name="connsiteX133" fmla="*/ 50633 w 1349253"/>
              <a:gd name="connsiteY133" fmla="*/ 144983 h 6858000"/>
              <a:gd name="connsiteX134" fmla="*/ 62917 w 1349253"/>
              <a:gd name="connsiteY134" fmla="*/ 55288 h 6858000"/>
              <a:gd name="connsiteX135" fmla="*/ 22471 w 1349253"/>
              <a:gd name="connsiteY135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1364 w 1349253"/>
              <a:gd name="connsiteY70" fmla="*/ 3792098 h 6858000"/>
              <a:gd name="connsiteX71" fmla="*/ 460248 w 1349253"/>
              <a:gd name="connsiteY71" fmla="*/ 3777135 h 6858000"/>
              <a:gd name="connsiteX72" fmla="*/ 461981 w 1349253"/>
              <a:gd name="connsiteY72" fmla="*/ 3771656 h 6858000"/>
              <a:gd name="connsiteX73" fmla="*/ 465724 w 1349253"/>
              <a:gd name="connsiteY73" fmla="*/ 3769007 h 6858000"/>
              <a:gd name="connsiteX74" fmla="*/ 465190 w 1349253"/>
              <a:gd name="connsiteY74" fmla="*/ 3767709 h 6858000"/>
              <a:gd name="connsiteX75" fmla="*/ 473886 w 1349253"/>
              <a:gd name="connsiteY75" fmla="*/ 3738082 h 6858000"/>
              <a:gd name="connsiteX76" fmla="*/ 481232 w 1349253"/>
              <a:gd name="connsiteY76" fmla="*/ 3673397 h 6858000"/>
              <a:gd name="connsiteX77" fmla="*/ 480528 w 1349253"/>
              <a:gd name="connsiteY77" fmla="*/ 3637109 h 6858000"/>
              <a:gd name="connsiteX78" fmla="*/ 483971 w 1349253"/>
              <a:gd name="connsiteY78" fmla="*/ 3536883 h 6858000"/>
              <a:gd name="connsiteX79" fmla="*/ 491509 w 1349253"/>
              <a:gd name="connsiteY79" fmla="*/ 3435652 h 6858000"/>
              <a:gd name="connsiteX80" fmla="*/ 493180 w 1349253"/>
              <a:gd name="connsiteY80" fmla="*/ 3307769 h 6858000"/>
              <a:gd name="connsiteX81" fmla="*/ 510743 w 1349253"/>
              <a:gd name="connsiteY81" fmla="*/ 3250522 h 6858000"/>
              <a:gd name="connsiteX82" fmla="*/ 511168 w 1349253"/>
              <a:gd name="connsiteY82" fmla="*/ 3229163 h 6858000"/>
              <a:gd name="connsiteX83" fmla="*/ 512991 w 1349253"/>
              <a:gd name="connsiteY83" fmla="*/ 3217217 h 6858000"/>
              <a:gd name="connsiteX84" fmla="*/ 499826 w 1349253"/>
              <a:gd name="connsiteY84" fmla="*/ 3183755 h 6858000"/>
              <a:gd name="connsiteX85" fmla="*/ 500327 w 1349253"/>
              <a:gd name="connsiteY85" fmla="*/ 3178642 h 6858000"/>
              <a:gd name="connsiteX86" fmla="*/ 487927 w 1349253"/>
              <a:gd name="connsiteY86" fmla="*/ 3158586 h 6858000"/>
              <a:gd name="connsiteX87" fmla="*/ 473112 w 1349253"/>
              <a:gd name="connsiteY87" fmla="*/ 3129034 h 6858000"/>
              <a:gd name="connsiteX88" fmla="*/ 473777 w 1349253"/>
              <a:gd name="connsiteY88" fmla="*/ 3126682 h 6858000"/>
              <a:gd name="connsiteX89" fmla="*/ 451254 w 1349253"/>
              <a:gd name="connsiteY89" fmla="*/ 3106272 h 6858000"/>
              <a:gd name="connsiteX90" fmla="*/ 423984 w 1349253"/>
              <a:gd name="connsiteY90" fmla="*/ 2958185 h 6858000"/>
              <a:gd name="connsiteX91" fmla="*/ 366598 w 1349253"/>
              <a:gd name="connsiteY91" fmla="*/ 2762989 h 6858000"/>
              <a:gd name="connsiteX92" fmla="*/ 315516 w 1349253"/>
              <a:gd name="connsiteY92" fmla="*/ 2554718 h 6858000"/>
              <a:gd name="connsiteX93" fmla="*/ 286333 w 1349253"/>
              <a:gd name="connsiteY93" fmla="*/ 2447068 h 6858000"/>
              <a:gd name="connsiteX94" fmla="*/ 273294 w 1349253"/>
              <a:gd name="connsiteY94" fmla="*/ 2425819 h 6858000"/>
              <a:gd name="connsiteX95" fmla="*/ 279293 w 1349253"/>
              <a:gd name="connsiteY95" fmla="*/ 2402874 h 6858000"/>
              <a:gd name="connsiteX96" fmla="*/ 281905 w 1349253"/>
              <a:gd name="connsiteY96" fmla="*/ 2381443 h 6858000"/>
              <a:gd name="connsiteX97" fmla="*/ 258234 w 1349253"/>
              <a:gd name="connsiteY97" fmla="*/ 2261920 h 6858000"/>
              <a:gd name="connsiteX98" fmla="*/ 248121 w 1349253"/>
              <a:gd name="connsiteY98" fmla="*/ 2195378 h 6858000"/>
              <a:gd name="connsiteX99" fmla="*/ 232338 w 1349253"/>
              <a:gd name="connsiteY99" fmla="*/ 2155135 h 6858000"/>
              <a:gd name="connsiteX100" fmla="*/ 229796 w 1349253"/>
              <a:gd name="connsiteY100" fmla="*/ 2118008 h 6858000"/>
              <a:gd name="connsiteX101" fmla="*/ 230789 w 1349253"/>
              <a:gd name="connsiteY101" fmla="*/ 2050531 h 6858000"/>
              <a:gd name="connsiteX102" fmla="*/ 222595 w 1349253"/>
              <a:gd name="connsiteY102" fmla="*/ 1963269 h 6858000"/>
              <a:gd name="connsiteX103" fmla="*/ 203773 w 1349253"/>
              <a:gd name="connsiteY103" fmla="*/ 1906352 h 6858000"/>
              <a:gd name="connsiteX104" fmla="*/ 180330 w 1349253"/>
              <a:gd name="connsiteY104" fmla="*/ 1861531 h 6858000"/>
              <a:gd name="connsiteX105" fmla="*/ 134129 w 1349253"/>
              <a:gd name="connsiteY105" fmla="*/ 1732919 h 6858000"/>
              <a:gd name="connsiteX106" fmla="*/ 106440 w 1349253"/>
              <a:gd name="connsiteY106" fmla="*/ 1663540 h 6858000"/>
              <a:gd name="connsiteX107" fmla="*/ 105566 w 1349253"/>
              <a:gd name="connsiteY107" fmla="*/ 1615777 h 6858000"/>
              <a:gd name="connsiteX108" fmla="*/ 86361 w 1349253"/>
              <a:gd name="connsiteY108" fmla="*/ 1563678 h 6858000"/>
              <a:gd name="connsiteX109" fmla="*/ 92183 w 1349253"/>
              <a:gd name="connsiteY109" fmla="*/ 1477995 h 6858000"/>
              <a:gd name="connsiteX110" fmla="*/ 78268 w 1349253"/>
              <a:gd name="connsiteY110" fmla="*/ 1373769 h 6858000"/>
              <a:gd name="connsiteX111" fmla="*/ 86575 w 1349253"/>
              <a:gd name="connsiteY111" fmla="*/ 1307086 h 6858000"/>
              <a:gd name="connsiteX112" fmla="*/ 87763 w 1349253"/>
              <a:gd name="connsiteY112" fmla="*/ 1189033 h 6858000"/>
              <a:gd name="connsiteX113" fmla="*/ 92448 w 1349253"/>
              <a:gd name="connsiteY113" fmla="*/ 1168288 h 6858000"/>
              <a:gd name="connsiteX114" fmla="*/ 84730 w 1349253"/>
              <a:gd name="connsiteY114" fmla="*/ 1142577 h 6858000"/>
              <a:gd name="connsiteX115" fmla="*/ 74036 w 1349253"/>
              <a:gd name="connsiteY115" fmla="*/ 1088484 h 6858000"/>
              <a:gd name="connsiteX116" fmla="*/ 62772 w 1349253"/>
              <a:gd name="connsiteY116" fmla="*/ 1016103 h 6858000"/>
              <a:gd name="connsiteX117" fmla="*/ 64228 w 1349253"/>
              <a:gd name="connsiteY117" fmla="*/ 954054 h 6858000"/>
              <a:gd name="connsiteX118" fmla="*/ 75144 w 1349253"/>
              <a:gd name="connsiteY118" fmla="*/ 921368 h 6858000"/>
              <a:gd name="connsiteX119" fmla="*/ 59093 w 1349253"/>
              <a:gd name="connsiteY119" fmla="*/ 896999 h 6858000"/>
              <a:gd name="connsiteX120" fmla="*/ 28501 w 1349253"/>
              <a:gd name="connsiteY120" fmla="*/ 821517 h 6858000"/>
              <a:gd name="connsiteX121" fmla="*/ 7451 w 1349253"/>
              <a:gd name="connsiteY121" fmla="*/ 751353 h 6858000"/>
              <a:gd name="connsiteX122" fmla="*/ 7009 w 1349253"/>
              <a:gd name="connsiteY122" fmla="*/ 721230 h 6858000"/>
              <a:gd name="connsiteX123" fmla="*/ 16141 w 1349253"/>
              <a:gd name="connsiteY123" fmla="*/ 619315 h 6858000"/>
              <a:gd name="connsiteX124" fmla="*/ 19 w 1349253"/>
              <a:gd name="connsiteY124" fmla="*/ 585934 h 6858000"/>
              <a:gd name="connsiteX125" fmla="*/ 7093 w 1349253"/>
              <a:gd name="connsiteY125" fmla="*/ 538948 h 6858000"/>
              <a:gd name="connsiteX126" fmla="*/ 11001 w 1349253"/>
              <a:gd name="connsiteY126" fmla="*/ 525163 h 6858000"/>
              <a:gd name="connsiteX127" fmla="*/ 37125 w 1349253"/>
              <a:gd name="connsiteY127" fmla="*/ 446567 h 6858000"/>
              <a:gd name="connsiteX128" fmla="*/ 36373 w 1349253"/>
              <a:gd name="connsiteY128" fmla="*/ 393828 h 6858000"/>
              <a:gd name="connsiteX129" fmla="*/ 36203 w 1349253"/>
              <a:gd name="connsiteY129" fmla="*/ 353137 h 6858000"/>
              <a:gd name="connsiteX130" fmla="*/ 41896 w 1349253"/>
              <a:gd name="connsiteY130" fmla="*/ 275771 h 6858000"/>
              <a:gd name="connsiteX131" fmla="*/ 58923 w 1349253"/>
              <a:gd name="connsiteY131" fmla="*/ 212860 h 6858000"/>
              <a:gd name="connsiteX132" fmla="*/ 50633 w 1349253"/>
              <a:gd name="connsiteY132" fmla="*/ 144983 h 6858000"/>
              <a:gd name="connsiteX133" fmla="*/ 62917 w 1349253"/>
              <a:gd name="connsiteY133" fmla="*/ 55288 h 6858000"/>
              <a:gd name="connsiteX134" fmla="*/ 22471 w 1349253"/>
              <a:gd name="connsiteY134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1364 w 1349253"/>
              <a:gd name="connsiteY70" fmla="*/ 3792098 h 6858000"/>
              <a:gd name="connsiteX71" fmla="*/ 460248 w 1349253"/>
              <a:gd name="connsiteY71" fmla="*/ 3777135 h 6858000"/>
              <a:gd name="connsiteX72" fmla="*/ 461981 w 1349253"/>
              <a:gd name="connsiteY72" fmla="*/ 3771656 h 6858000"/>
              <a:gd name="connsiteX73" fmla="*/ 465724 w 1349253"/>
              <a:gd name="connsiteY73" fmla="*/ 3769007 h 6858000"/>
              <a:gd name="connsiteX74" fmla="*/ 465190 w 1349253"/>
              <a:gd name="connsiteY74" fmla="*/ 3767709 h 6858000"/>
              <a:gd name="connsiteX75" fmla="*/ 473886 w 1349253"/>
              <a:gd name="connsiteY75" fmla="*/ 3738082 h 6858000"/>
              <a:gd name="connsiteX76" fmla="*/ 481232 w 1349253"/>
              <a:gd name="connsiteY76" fmla="*/ 3673397 h 6858000"/>
              <a:gd name="connsiteX77" fmla="*/ 480528 w 1349253"/>
              <a:gd name="connsiteY77" fmla="*/ 3637109 h 6858000"/>
              <a:gd name="connsiteX78" fmla="*/ 483971 w 1349253"/>
              <a:gd name="connsiteY78" fmla="*/ 3536883 h 6858000"/>
              <a:gd name="connsiteX79" fmla="*/ 491509 w 1349253"/>
              <a:gd name="connsiteY79" fmla="*/ 3435652 h 6858000"/>
              <a:gd name="connsiteX80" fmla="*/ 493180 w 1349253"/>
              <a:gd name="connsiteY80" fmla="*/ 3307769 h 6858000"/>
              <a:gd name="connsiteX81" fmla="*/ 510743 w 1349253"/>
              <a:gd name="connsiteY81" fmla="*/ 3250522 h 6858000"/>
              <a:gd name="connsiteX82" fmla="*/ 511168 w 1349253"/>
              <a:gd name="connsiteY82" fmla="*/ 3229163 h 6858000"/>
              <a:gd name="connsiteX83" fmla="*/ 512991 w 1349253"/>
              <a:gd name="connsiteY83" fmla="*/ 3217217 h 6858000"/>
              <a:gd name="connsiteX84" fmla="*/ 499826 w 1349253"/>
              <a:gd name="connsiteY84" fmla="*/ 3183755 h 6858000"/>
              <a:gd name="connsiteX85" fmla="*/ 487927 w 1349253"/>
              <a:gd name="connsiteY85" fmla="*/ 3158586 h 6858000"/>
              <a:gd name="connsiteX86" fmla="*/ 473112 w 1349253"/>
              <a:gd name="connsiteY86" fmla="*/ 3129034 h 6858000"/>
              <a:gd name="connsiteX87" fmla="*/ 473777 w 1349253"/>
              <a:gd name="connsiteY87" fmla="*/ 3126682 h 6858000"/>
              <a:gd name="connsiteX88" fmla="*/ 451254 w 1349253"/>
              <a:gd name="connsiteY88" fmla="*/ 3106272 h 6858000"/>
              <a:gd name="connsiteX89" fmla="*/ 423984 w 1349253"/>
              <a:gd name="connsiteY89" fmla="*/ 2958185 h 6858000"/>
              <a:gd name="connsiteX90" fmla="*/ 366598 w 1349253"/>
              <a:gd name="connsiteY90" fmla="*/ 2762989 h 6858000"/>
              <a:gd name="connsiteX91" fmla="*/ 315516 w 1349253"/>
              <a:gd name="connsiteY91" fmla="*/ 2554718 h 6858000"/>
              <a:gd name="connsiteX92" fmla="*/ 286333 w 1349253"/>
              <a:gd name="connsiteY92" fmla="*/ 2447068 h 6858000"/>
              <a:gd name="connsiteX93" fmla="*/ 273294 w 1349253"/>
              <a:gd name="connsiteY93" fmla="*/ 2425819 h 6858000"/>
              <a:gd name="connsiteX94" fmla="*/ 279293 w 1349253"/>
              <a:gd name="connsiteY94" fmla="*/ 2402874 h 6858000"/>
              <a:gd name="connsiteX95" fmla="*/ 281905 w 1349253"/>
              <a:gd name="connsiteY95" fmla="*/ 2381443 h 6858000"/>
              <a:gd name="connsiteX96" fmla="*/ 258234 w 1349253"/>
              <a:gd name="connsiteY96" fmla="*/ 2261920 h 6858000"/>
              <a:gd name="connsiteX97" fmla="*/ 248121 w 1349253"/>
              <a:gd name="connsiteY97" fmla="*/ 2195378 h 6858000"/>
              <a:gd name="connsiteX98" fmla="*/ 232338 w 1349253"/>
              <a:gd name="connsiteY98" fmla="*/ 2155135 h 6858000"/>
              <a:gd name="connsiteX99" fmla="*/ 229796 w 1349253"/>
              <a:gd name="connsiteY99" fmla="*/ 2118008 h 6858000"/>
              <a:gd name="connsiteX100" fmla="*/ 230789 w 1349253"/>
              <a:gd name="connsiteY100" fmla="*/ 2050531 h 6858000"/>
              <a:gd name="connsiteX101" fmla="*/ 222595 w 1349253"/>
              <a:gd name="connsiteY101" fmla="*/ 1963269 h 6858000"/>
              <a:gd name="connsiteX102" fmla="*/ 203773 w 1349253"/>
              <a:gd name="connsiteY102" fmla="*/ 1906352 h 6858000"/>
              <a:gd name="connsiteX103" fmla="*/ 180330 w 1349253"/>
              <a:gd name="connsiteY103" fmla="*/ 1861531 h 6858000"/>
              <a:gd name="connsiteX104" fmla="*/ 134129 w 1349253"/>
              <a:gd name="connsiteY104" fmla="*/ 1732919 h 6858000"/>
              <a:gd name="connsiteX105" fmla="*/ 106440 w 1349253"/>
              <a:gd name="connsiteY105" fmla="*/ 1663540 h 6858000"/>
              <a:gd name="connsiteX106" fmla="*/ 105566 w 1349253"/>
              <a:gd name="connsiteY106" fmla="*/ 1615777 h 6858000"/>
              <a:gd name="connsiteX107" fmla="*/ 86361 w 1349253"/>
              <a:gd name="connsiteY107" fmla="*/ 1563678 h 6858000"/>
              <a:gd name="connsiteX108" fmla="*/ 92183 w 1349253"/>
              <a:gd name="connsiteY108" fmla="*/ 1477995 h 6858000"/>
              <a:gd name="connsiteX109" fmla="*/ 78268 w 1349253"/>
              <a:gd name="connsiteY109" fmla="*/ 1373769 h 6858000"/>
              <a:gd name="connsiteX110" fmla="*/ 86575 w 1349253"/>
              <a:gd name="connsiteY110" fmla="*/ 1307086 h 6858000"/>
              <a:gd name="connsiteX111" fmla="*/ 87763 w 1349253"/>
              <a:gd name="connsiteY111" fmla="*/ 1189033 h 6858000"/>
              <a:gd name="connsiteX112" fmla="*/ 92448 w 1349253"/>
              <a:gd name="connsiteY112" fmla="*/ 1168288 h 6858000"/>
              <a:gd name="connsiteX113" fmla="*/ 84730 w 1349253"/>
              <a:gd name="connsiteY113" fmla="*/ 1142577 h 6858000"/>
              <a:gd name="connsiteX114" fmla="*/ 74036 w 1349253"/>
              <a:gd name="connsiteY114" fmla="*/ 1088484 h 6858000"/>
              <a:gd name="connsiteX115" fmla="*/ 62772 w 1349253"/>
              <a:gd name="connsiteY115" fmla="*/ 1016103 h 6858000"/>
              <a:gd name="connsiteX116" fmla="*/ 64228 w 1349253"/>
              <a:gd name="connsiteY116" fmla="*/ 954054 h 6858000"/>
              <a:gd name="connsiteX117" fmla="*/ 75144 w 1349253"/>
              <a:gd name="connsiteY117" fmla="*/ 921368 h 6858000"/>
              <a:gd name="connsiteX118" fmla="*/ 59093 w 1349253"/>
              <a:gd name="connsiteY118" fmla="*/ 896999 h 6858000"/>
              <a:gd name="connsiteX119" fmla="*/ 28501 w 1349253"/>
              <a:gd name="connsiteY119" fmla="*/ 821517 h 6858000"/>
              <a:gd name="connsiteX120" fmla="*/ 7451 w 1349253"/>
              <a:gd name="connsiteY120" fmla="*/ 751353 h 6858000"/>
              <a:gd name="connsiteX121" fmla="*/ 7009 w 1349253"/>
              <a:gd name="connsiteY121" fmla="*/ 721230 h 6858000"/>
              <a:gd name="connsiteX122" fmla="*/ 16141 w 1349253"/>
              <a:gd name="connsiteY122" fmla="*/ 619315 h 6858000"/>
              <a:gd name="connsiteX123" fmla="*/ 19 w 1349253"/>
              <a:gd name="connsiteY123" fmla="*/ 585934 h 6858000"/>
              <a:gd name="connsiteX124" fmla="*/ 7093 w 1349253"/>
              <a:gd name="connsiteY124" fmla="*/ 538948 h 6858000"/>
              <a:gd name="connsiteX125" fmla="*/ 11001 w 1349253"/>
              <a:gd name="connsiteY125" fmla="*/ 525163 h 6858000"/>
              <a:gd name="connsiteX126" fmla="*/ 37125 w 1349253"/>
              <a:gd name="connsiteY126" fmla="*/ 446567 h 6858000"/>
              <a:gd name="connsiteX127" fmla="*/ 36373 w 1349253"/>
              <a:gd name="connsiteY127" fmla="*/ 393828 h 6858000"/>
              <a:gd name="connsiteX128" fmla="*/ 36203 w 1349253"/>
              <a:gd name="connsiteY128" fmla="*/ 353137 h 6858000"/>
              <a:gd name="connsiteX129" fmla="*/ 41896 w 1349253"/>
              <a:gd name="connsiteY129" fmla="*/ 275771 h 6858000"/>
              <a:gd name="connsiteX130" fmla="*/ 58923 w 1349253"/>
              <a:gd name="connsiteY130" fmla="*/ 212860 h 6858000"/>
              <a:gd name="connsiteX131" fmla="*/ 50633 w 1349253"/>
              <a:gd name="connsiteY131" fmla="*/ 144983 h 6858000"/>
              <a:gd name="connsiteX132" fmla="*/ 62917 w 1349253"/>
              <a:gd name="connsiteY132" fmla="*/ 55288 h 6858000"/>
              <a:gd name="connsiteX133" fmla="*/ 22471 w 1349253"/>
              <a:gd name="connsiteY133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1364 w 1349253"/>
              <a:gd name="connsiteY70" fmla="*/ 3792098 h 6858000"/>
              <a:gd name="connsiteX71" fmla="*/ 460248 w 1349253"/>
              <a:gd name="connsiteY71" fmla="*/ 3777135 h 6858000"/>
              <a:gd name="connsiteX72" fmla="*/ 461981 w 1349253"/>
              <a:gd name="connsiteY72" fmla="*/ 3771656 h 6858000"/>
              <a:gd name="connsiteX73" fmla="*/ 465724 w 1349253"/>
              <a:gd name="connsiteY73" fmla="*/ 3769007 h 6858000"/>
              <a:gd name="connsiteX74" fmla="*/ 465190 w 1349253"/>
              <a:gd name="connsiteY74" fmla="*/ 3767709 h 6858000"/>
              <a:gd name="connsiteX75" fmla="*/ 473886 w 1349253"/>
              <a:gd name="connsiteY75" fmla="*/ 3738082 h 6858000"/>
              <a:gd name="connsiteX76" fmla="*/ 481232 w 1349253"/>
              <a:gd name="connsiteY76" fmla="*/ 3673397 h 6858000"/>
              <a:gd name="connsiteX77" fmla="*/ 480528 w 1349253"/>
              <a:gd name="connsiteY77" fmla="*/ 3637109 h 6858000"/>
              <a:gd name="connsiteX78" fmla="*/ 483971 w 1349253"/>
              <a:gd name="connsiteY78" fmla="*/ 3536883 h 6858000"/>
              <a:gd name="connsiteX79" fmla="*/ 491509 w 1349253"/>
              <a:gd name="connsiteY79" fmla="*/ 3435652 h 6858000"/>
              <a:gd name="connsiteX80" fmla="*/ 493180 w 1349253"/>
              <a:gd name="connsiteY80" fmla="*/ 3307769 h 6858000"/>
              <a:gd name="connsiteX81" fmla="*/ 510743 w 1349253"/>
              <a:gd name="connsiteY81" fmla="*/ 3250522 h 6858000"/>
              <a:gd name="connsiteX82" fmla="*/ 511168 w 1349253"/>
              <a:gd name="connsiteY82" fmla="*/ 3229163 h 6858000"/>
              <a:gd name="connsiteX83" fmla="*/ 512991 w 1349253"/>
              <a:gd name="connsiteY83" fmla="*/ 3217217 h 6858000"/>
              <a:gd name="connsiteX84" fmla="*/ 487927 w 1349253"/>
              <a:gd name="connsiteY84" fmla="*/ 3158586 h 6858000"/>
              <a:gd name="connsiteX85" fmla="*/ 473112 w 1349253"/>
              <a:gd name="connsiteY85" fmla="*/ 3129034 h 6858000"/>
              <a:gd name="connsiteX86" fmla="*/ 473777 w 1349253"/>
              <a:gd name="connsiteY86" fmla="*/ 3126682 h 6858000"/>
              <a:gd name="connsiteX87" fmla="*/ 451254 w 1349253"/>
              <a:gd name="connsiteY87" fmla="*/ 3106272 h 6858000"/>
              <a:gd name="connsiteX88" fmla="*/ 423984 w 1349253"/>
              <a:gd name="connsiteY88" fmla="*/ 2958185 h 6858000"/>
              <a:gd name="connsiteX89" fmla="*/ 366598 w 1349253"/>
              <a:gd name="connsiteY89" fmla="*/ 2762989 h 6858000"/>
              <a:gd name="connsiteX90" fmla="*/ 315516 w 1349253"/>
              <a:gd name="connsiteY90" fmla="*/ 2554718 h 6858000"/>
              <a:gd name="connsiteX91" fmla="*/ 286333 w 1349253"/>
              <a:gd name="connsiteY91" fmla="*/ 2447068 h 6858000"/>
              <a:gd name="connsiteX92" fmla="*/ 273294 w 1349253"/>
              <a:gd name="connsiteY92" fmla="*/ 2425819 h 6858000"/>
              <a:gd name="connsiteX93" fmla="*/ 279293 w 1349253"/>
              <a:gd name="connsiteY93" fmla="*/ 2402874 h 6858000"/>
              <a:gd name="connsiteX94" fmla="*/ 281905 w 1349253"/>
              <a:gd name="connsiteY94" fmla="*/ 2381443 h 6858000"/>
              <a:gd name="connsiteX95" fmla="*/ 258234 w 1349253"/>
              <a:gd name="connsiteY95" fmla="*/ 2261920 h 6858000"/>
              <a:gd name="connsiteX96" fmla="*/ 248121 w 1349253"/>
              <a:gd name="connsiteY96" fmla="*/ 2195378 h 6858000"/>
              <a:gd name="connsiteX97" fmla="*/ 232338 w 1349253"/>
              <a:gd name="connsiteY97" fmla="*/ 2155135 h 6858000"/>
              <a:gd name="connsiteX98" fmla="*/ 229796 w 1349253"/>
              <a:gd name="connsiteY98" fmla="*/ 2118008 h 6858000"/>
              <a:gd name="connsiteX99" fmla="*/ 230789 w 1349253"/>
              <a:gd name="connsiteY99" fmla="*/ 2050531 h 6858000"/>
              <a:gd name="connsiteX100" fmla="*/ 222595 w 1349253"/>
              <a:gd name="connsiteY100" fmla="*/ 1963269 h 6858000"/>
              <a:gd name="connsiteX101" fmla="*/ 203773 w 1349253"/>
              <a:gd name="connsiteY101" fmla="*/ 1906352 h 6858000"/>
              <a:gd name="connsiteX102" fmla="*/ 180330 w 1349253"/>
              <a:gd name="connsiteY102" fmla="*/ 1861531 h 6858000"/>
              <a:gd name="connsiteX103" fmla="*/ 134129 w 1349253"/>
              <a:gd name="connsiteY103" fmla="*/ 1732919 h 6858000"/>
              <a:gd name="connsiteX104" fmla="*/ 106440 w 1349253"/>
              <a:gd name="connsiteY104" fmla="*/ 1663540 h 6858000"/>
              <a:gd name="connsiteX105" fmla="*/ 105566 w 1349253"/>
              <a:gd name="connsiteY105" fmla="*/ 1615777 h 6858000"/>
              <a:gd name="connsiteX106" fmla="*/ 86361 w 1349253"/>
              <a:gd name="connsiteY106" fmla="*/ 1563678 h 6858000"/>
              <a:gd name="connsiteX107" fmla="*/ 92183 w 1349253"/>
              <a:gd name="connsiteY107" fmla="*/ 1477995 h 6858000"/>
              <a:gd name="connsiteX108" fmla="*/ 78268 w 1349253"/>
              <a:gd name="connsiteY108" fmla="*/ 1373769 h 6858000"/>
              <a:gd name="connsiteX109" fmla="*/ 86575 w 1349253"/>
              <a:gd name="connsiteY109" fmla="*/ 1307086 h 6858000"/>
              <a:gd name="connsiteX110" fmla="*/ 87763 w 1349253"/>
              <a:gd name="connsiteY110" fmla="*/ 1189033 h 6858000"/>
              <a:gd name="connsiteX111" fmla="*/ 92448 w 1349253"/>
              <a:gd name="connsiteY111" fmla="*/ 1168288 h 6858000"/>
              <a:gd name="connsiteX112" fmla="*/ 84730 w 1349253"/>
              <a:gd name="connsiteY112" fmla="*/ 1142577 h 6858000"/>
              <a:gd name="connsiteX113" fmla="*/ 74036 w 1349253"/>
              <a:gd name="connsiteY113" fmla="*/ 1088484 h 6858000"/>
              <a:gd name="connsiteX114" fmla="*/ 62772 w 1349253"/>
              <a:gd name="connsiteY114" fmla="*/ 1016103 h 6858000"/>
              <a:gd name="connsiteX115" fmla="*/ 64228 w 1349253"/>
              <a:gd name="connsiteY115" fmla="*/ 954054 h 6858000"/>
              <a:gd name="connsiteX116" fmla="*/ 75144 w 1349253"/>
              <a:gd name="connsiteY116" fmla="*/ 921368 h 6858000"/>
              <a:gd name="connsiteX117" fmla="*/ 59093 w 1349253"/>
              <a:gd name="connsiteY117" fmla="*/ 896999 h 6858000"/>
              <a:gd name="connsiteX118" fmla="*/ 28501 w 1349253"/>
              <a:gd name="connsiteY118" fmla="*/ 821517 h 6858000"/>
              <a:gd name="connsiteX119" fmla="*/ 7451 w 1349253"/>
              <a:gd name="connsiteY119" fmla="*/ 751353 h 6858000"/>
              <a:gd name="connsiteX120" fmla="*/ 7009 w 1349253"/>
              <a:gd name="connsiteY120" fmla="*/ 721230 h 6858000"/>
              <a:gd name="connsiteX121" fmla="*/ 16141 w 1349253"/>
              <a:gd name="connsiteY121" fmla="*/ 619315 h 6858000"/>
              <a:gd name="connsiteX122" fmla="*/ 19 w 1349253"/>
              <a:gd name="connsiteY122" fmla="*/ 585934 h 6858000"/>
              <a:gd name="connsiteX123" fmla="*/ 7093 w 1349253"/>
              <a:gd name="connsiteY123" fmla="*/ 538948 h 6858000"/>
              <a:gd name="connsiteX124" fmla="*/ 11001 w 1349253"/>
              <a:gd name="connsiteY124" fmla="*/ 525163 h 6858000"/>
              <a:gd name="connsiteX125" fmla="*/ 37125 w 1349253"/>
              <a:gd name="connsiteY125" fmla="*/ 446567 h 6858000"/>
              <a:gd name="connsiteX126" fmla="*/ 36373 w 1349253"/>
              <a:gd name="connsiteY126" fmla="*/ 393828 h 6858000"/>
              <a:gd name="connsiteX127" fmla="*/ 36203 w 1349253"/>
              <a:gd name="connsiteY127" fmla="*/ 353137 h 6858000"/>
              <a:gd name="connsiteX128" fmla="*/ 41896 w 1349253"/>
              <a:gd name="connsiteY128" fmla="*/ 275771 h 6858000"/>
              <a:gd name="connsiteX129" fmla="*/ 58923 w 1349253"/>
              <a:gd name="connsiteY129" fmla="*/ 212860 h 6858000"/>
              <a:gd name="connsiteX130" fmla="*/ 50633 w 1349253"/>
              <a:gd name="connsiteY130" fmla="*/ 144983 h 6858000"/>
              <a:gd name="connsiteX131" fmla="*/ 62917 w 1349253"/>
              <a:gd name="connsiteY131" fmla="*/ 55288 h 6858000"/>
              <a:gd name="connsiteX132" fmla="*/ 22471 w 1349253"/>
              <a:gd name="connsiteY132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1364 w 1349253"/>
              <a:gd name="connsiteY70" fmla="*/ 3792098 h 6858000"/>
              <a:gd name="connsiteX71" fmla="*/ 460248 w 1349253"/>
              <a:gd name="connsiteY71" fmla="*/ 3777135 h 6858000"/>
              <a:gd name="connsiteX72" fmla="*/ 461981 w 1349253"/>
              <a:gd name="connsiteY72" fmla="*/ 3771656 h 6858000"/>
              <a:gd name="connsiteX73" fmla="*/ 465724 w 1349253"/>
              <a:gd name="connsiteY73" fmla="*/ 3769007 h 6858000"/>
              <a:gd name="connsiteX74" fmla="*/ 465190 w 1349253"/>
              <a:gd name="connsiteY74" fmla="*/ 3767709 h 6858000"/>
              <a:gd name="connsiteX75" fmla="*/ 473886 w 1349253"/>
              <a:gd name="connsiteY75" fmla="*/ 3738082 h 6858000"/>
              <a:gd name="connsiteX76" fmla="*/ 481232 w 1349253"/>
              <a:gd name="connsiteY76" fmla="*/ 3673397 h 6858000"/>
              <a:gd name="connsiteX77" fmla="*/ 480528 w 1349253"/>
              <a:gd name="connsiteY77" fmla="*/ 3637109 h 6858000"/>
              <a:gd name="connsiteX78" fmla="*/ 483971 w 1349253"/>
              <a:gd name="connsiteY78" fmla="*/ 3536883 h 6858000"/>
              <a:gd name="connsiteX79" fmla="*/ 491509 w 1349253"/>
              <a:gd name="connsiteY79" fmla="*/ 3435652 h 6858000"/>
              <a:gd name="connsiteX80" fmla="*/ 493180 w 1349253"/>
              <a:gd name="connsiteY80" fmla="*/ 3307769 h 6858000"/>
              <a:gd name="connsiteX81" fmla="*/ 510743 w 1349253"/>
              <a:gd name="connsiteY81" fmla="*/ 3250522 h 6858000"/>
              <a:gd name="connsiteX82" fmla="*/ 511168 w 1349253"/>
              <a:gd name="connsiteY82" fmla="*/ 3229163 h 6858000"/>
              <a:gd name="connsiteX83" fmla="*/ 487927 w 1349253"/>
              <a:gd name="connsiteY83" fmla="*/ 3158586 h 6858000"/>
              <a:gd name="connsiteX84" fmla="*/ 473112 w 1349253"/>
              <a:gd name="connsiteY84" fmla="*/ 3129034 h 6858000"/>
              <a:gd name="connsiteX85" fmla="*/ 473777 w 1349253"/>
              <a:gd name="connsiteY85" fmla="*/ 3126682 h 6858000"/>
              <a:gd name="connsiteX86" fmla="*/ 451254 w 1349253"/>
              <a:gd name="connsiteY86" fmla="*/ 3106272 h 6858000"/>
              <a:gd name="connsiteX87" fmla="*/ 423984 w 1349253"/>
              <a:gd name="connsiteY87" fmla="*/ 2958185 h 6858000"/>
              <a:gd name="connsiteX88" fmla="*/ 366598 w 1349253"/>
              <a:gd name="connsiteY88" fmla="*/ 2762989 h 6858000"/>
              <a:gd name="connsiteX89" fmla="*/ 315516 w 1349253"/>
              <a:gd name="connsiteY89" fmla="*/ 2554718 h 6858000"/>
              <a:gd name="connsiteX90" fmla="*/ 286333 w 1349253"/>
              <a:gd name="connsiteY90" fmla="*/ 2447068 h 6858000"/>
              <a:gd name="connsiteX91" fmla="*/ 273294 w 1349253"/>
              <a:gd name="connsiteY91" fmla="*/ 2425819 h 6858000"/>
              <a:gd name="connsiteX92" fmla="*/ 279293 w 1349253"/>
              <a:gd name="connsiteY92" fmla="*/ 2402874 h 6858000"/>
              <a:gd name="connsiteX93" fmla="*/ 281905 w 1349253"/>
              <a:gd name="connsiteY93" fmla="*/ 2381443 h 6858000"/>
              <a:gd name="connsiteX94" fmla="*/ 258234 w 1349253"/>
              <a:gd name="connsiteY94" fmla="*/ 2261920 h 6858000"/>
              <a:gd name="connsiteX95" fmla="*/ 248121 w 1349253"/>
              <a:gd name="connsiteY95" fmla="*/ 2195378 h 6858000"/>
              <a:gd name="connsiteX96" fmla="*/ 232338 w 1349253"/>
              <a:gd name="connsiteY96" fmla="*/ 2155135 h 6858000"/>
              <a:gd name="connsiteX97" fmla="*/ 229796 w 1349253"/>
              <a:gd name="connsiteY97" fmla="*/ 2118008 h 6858000"/>
              <a:gd name="connsiteX98" fmla="*/ 230789 w 1349253"/>
              <a:gd name="connsiteY98" fmla="*/ 2050531 h 6858000"/>
              <a:gd name="connsiteX99" fmla="*/ 222595 w 1349253"/>
              <a:gd name="connsiteY99" fmla="*/ 1963269 h 6858000"/>
              <a:gd name="connsiteX100" fmla="*/ 203773 w 1349253"/>
              <a:gd name="connsiteY100" fmla="*/ 1906352 h 6858000"/>
              <a:gd name="connsiteX101" fmla="*/ 180330 w 1349253"/>
              <a:gd name="connsiteY101" fmla="*/ 1861531 h 6858000"/>
              <a:gd name="connsiteX102" fmla="*/ 134129 w 1349253"/>
              <a:gd name="connsiteY102" fmla="*/ 1732919 h 6858000"/>
              <a:gd name="connsiteX103" fmla="*/ 106440 w 1349253"/>
              <a:gd name="connsiteY103" fmla="*/ 1663540 h 6858000"/>
              <a:gd name="connsiteX104" fmla="*/ 105566 w 1349253"/>
              <a:gd name="connsiteY104" fmla="*/ 1615777 h 6858000"/>
              <a:gd name="connsiteX105" fmla="*/ 86361 w 1349253"/>
              <a:gd name="connsiteY105" fmla="*/ 1563678 h 6858000"/>
              <a:gd name="connsiteX106" fmla="*/ 92183 w 1349253"/>
              <a:gd name="connsiteY106" fmla="*/ 1477995 h 6858000"/>
              <a:gd name="connsiteX107" fmla="*/ 78268 w 1349253"/>
              <a:gd name="connsiteY107" fmla="*/ 1373769 h 6858000"/>
              <a:gd name="connsiteX108" fmla="*/ 86575 w 1349253"/>
              <a:gd name="connsiteY108" fmla="*/ 1307086 h 6858000"/>
              <a:gd name="connsiteX109" fmla="*/ 87763 w 1349253"/>
              <a:gd name="connsiteY109" fmla="*/ 1189033 h 6858000"/>
              <a:gd name="connsiteX110" fmla="*/ 92448 w 1349253"/>
              <a:gd name="connsiteY110" fmla="*/ 1168288 h 6858000"/>
              <a:gd name="connsiteX111" fmla="*/ 84730 w 1349253"/>
              <a:gd name="connsiteY111" fmla="*/ 1142577 h 6858000"/>
              <a:gd name="connsiteX112" fmla="*/ 74036 w 1349253"/>
              <a:gd name="connsiteY112" fmla="*/ 1088484 h 6858000"/>
              <a:gd name="connsiteX113" fmla="*/ 62772 w 1349253"/>
              <a:gd name="connsiteY113" fmla="*/ 1016103 h 6858000"/>
              <a:gd name="connsiteX114" fmla="*/ 64228 w 1349253"/>
              <a:gd name="connsiteY114" fmla="*/ 954054 h 6858000"/>
              <a:gd name="connsiteX115" fmla="*/ 75144 w 1349253"/>
              <a:gd name="connsiteY115" fmla="*/ 921368 h 6858000"/>
              <a:gd name="connsiteX116" fmla="*/ 59093 w 1349253"/>
              <a:gd name="connsiteY116" fmla="*/ 896999 h 6858000"/>
              <a:gd name="connsiteX117" fmla="*/ 28501 w 1349253"/>
              <a:gd name="connsiteY117" fmla="*/ 821517 h 6858000"/>
              <a:gd name="connsiteX118" fmla="*/ 7451 w 1349253"/>
              <a:gd name="connsiteY118" fmla="*/ 751353 h 6858000"/>
              <a:gd name="connsiteX119" fmla="*/ 7009 w 1349253"/>
              <a:gd name="connsiteY119" fmla="*/ 721230 h 6858000"/>
              <a:gd name="connsiteX120" fmla="*/ 16141 w 1349253"/>
              <a:gd name="connsiteY120" fmla="*/ 619315 h 6858000"/>
              <a:gd name="connsiteX121" fmla="*/ 19 w 1349253"/>
              <a:gd name="connsiteY121" fmla="*/ 585934 h 6858000"/>
              <a:gd name="connsiteX122" fmla="*/ 7093 w 1349253"/>
              <a:gd name="connsiteY122" fmla="*/ 538948 h 6858000"/>
              <a:gd name="connsiteX123" fmla="*/ 11001 w 1349253"/>
              <a:gd name="connsiteY123" fmla="*/ 525163 h 6858000"/>
              <a:gd name="connsiteX124" fmla="*/ 37125 w 1349253"/>
              <a:gd name="connsiteY124" fmla="*/ 446567 h 6858000"/>
              <a:gd name="connsiteX125" fmla="*/ 36373 w 1349253"/>
              <a:gd name="connsiteY125" fmla="*/ 393828 h 6858000"/>
              <a:gd name="connsiteX126" fmla="*/ 36203 w 1349253"/>
              <a:gd name="connsiteY126" fmla="*/ 353137 h 6858000"/>
              <a:gd name="connsiteX127" fmla="*/ 41896 w 1349253"/>
              <a:gd name="connsiteY127" fmla="*/ 275771 h 6858000"/>
              <a:gd name="connsiteX128" fmla="*/ 58923 w 1349253"/>
              <a:gd name="connsiteY128" fmla="*/ 212860 h 6858000"/>
              <a:gd name="connsiteX129" fmla="*/ 50633 w 1349253"/>
              <a:gd name="connsiteY129" fmla="*/ 144983 h 6858000"/>
              <a:gd name="connsiteX130" fmla="*/ 62917 w 1349253"/>
              <a:gd name="connsiteY130" fmla="*/ 55288 h 6858000"/>
              <a:gd name="connsiteX131" fmla="*/ 22471 w 1349253"/>
              <a:gd name="connsiteY131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1364 w 1349253"/>
              <a:gd name="connsiteY70" fmla="*/ 3792098 h 6858000"/>
              <a:gd name="connsiteX71" fmla="*/ 460248 w 1349253"/>
              <a:gd name="connsiteY71" fmla="*/ 3777135 h 6858000"/>
              <a:gd name="connsiteX72" fmla="*/ 461981 w 1349253"/>
              <a:gd name="connsiteY72" fmla="*/ 3771656 h 6858000"/>
              <a:gd name="connsiteX73" fmla="*/ 465724 w 1349253"/>
              <a:gd name="connsiteY73" fmla="*/ 3769007 h 6858000"/>
              <a:gd name="connsiteX74" fmla="*/ 465190 w 1349253"/>
              <a:gd name="connsiteY74" fmla="*/ 3767709 h 6858000"/>
              <a:gd name="connsiteX75" fmla="*/ 473886 w 1349253"/>
              <a:gd name="connsiteY75" fmla="*/ 3738082 h 6858000"/>
              <a:gd name="connsiteX76" fmla="*/ 481232 w 1349253"/>
              <a:gd name="connsiteY76" fmla="*/ 3673397 h 6858000"/>
              <a:gd name="connsiteX77" fmla="*/ 480528 w 1349253"/>
              <a:gd name="connsiteY77" fmla="*/ 3637109 h 6858000"/>
              <a:gd name="connsiteX78" fmla="*/ 483971 w 1349253"/>
              <a:gd name="connsiteY78" fmla="*/ 3536883 h 6858000"/>
              <a:gd name="connsiteX79" fmla="*/ 491509 w 1349253"/>
              <a:gd name="connsiteY79" fmla="*/ 3435652 h 6858000"/>
              <a:gd name="connsiteX80" fmla="*/ 493180 w 1349253"/>
              <a:gd name="connsiteY80" fmla="*/ 3307769 h 6858000"/>
              <a:gd name="connsiteX81" fmla="*/ 510743 w 1349253"/>
              <a:gd name="connsiteY81" fmla="*/ 3250522 h 6858000"/>
              <a:gd name="connsiteX82" fmla="*/ 511168 w 1349253"/>
              <a:gd name="connsiteY82" fmla="*/ 3229163 h 6858000"/>
              <a:gd name="connsiteX83" fmla="*/ 487927 w 1349253"/>
              <a:gd name="connsiteY83" fmla="*/ 3158586 h 6858000"/>
              <a:gd name="connsiteX84" fmla="*/ 473112 w 1349253"/>
              <a:gd name="connsiteY84" fmla="*/ 3129034 h 6858000"/>
              <a:gd name="connsiteX85" fmla="*/ 473777 w 1349253"/>
              <a:gd name="connsiteY85" fmla="*/ 3126682 h 6858000"/>
              <a:gd name="connsiteX86" fmla="*/ 451254 w 1349253"/>
              <a:gd name="connsiteY86" fmla="*/ 3106272 h 6858000"/>
              <a:gd name="connsiteX87" fmla="*/ 423984 w 1349253"/>
              <a:gd name="connsiteY87" fmla="*/ 2958185 h 6858000"/>
              <a:gd name="connsiteX88" fmla="*/ 381264 w 1349253"/>
              <a:gd name="connsiteY88" fmla="*/ 2843952 h 6858000"/>
              <a:gd name="connsiteX89" fmla="*/ 315516 w 1349253"/>
              <a:gd name="connsiteY89" fmla="*/ 2554718 h 6858000"/>
              <a:gd name="connsiteX90" fmla="*/ 286333 w 1349253"/>
              <a:gd name="connsiteY90" fmla="*/ 2447068 h 6858000"/>
              <a:gd name="connsiteX91" fmla="*/ 273294 w 1349253"/>
              <a:gd name="connsiteY91" fmla="*/ 2425819 h 6858000"/>
              <a:gd name="connsiteX92" fmla="*/ 279293 w 1349253"/>
              <a:gd name="connsiteY92" fmla="*/ 2402874 h 6858000"/>
              <a:gd name="connsiteX93" fmla="*/ 281905 w 1349253"/>
              <a:gd name="connsiteY93" fmla="*/ 2381443 h 6858000"/>
              <a:gd name="connsiteX94" fmla="*/ 258234 w 1349253"/>
              <a:gd name="connsiteY94" fmla="*/ 2261920 h 6858000"/>
              <a:gd name="connsiteX95" fmla="*/ 248121 w 1349253"/>
              <a:gd name="connsiteY95" fmla="*/ 2195378 h 6858000"/>
              <a:gd name="connsiteX96" fmla="*/ 232338 w 1349253"/>
              <a:gd name="connsiteY96" fmla="*/ 2155135 h 6858000"/>
              <a:gd name="connsiteX97" fmla="*/ 229796 w 1349253"/>
              <a:gd name="connsiteY97" fmla="*/ 2118008 h 6858000"/>
              <a:gd name="connsiteX98" fmla="*/ 230789 w 1349253"/>
              <a:gd name="connsiteY98" fmla="*/ 2050531 h 6858000"/>
              <a:gd name="connsiteX99" fmla="*/ 222595 w 1349253"/>
              <a:gd name="connsiteY99" fmla="*/ 1963269 h 6858000"/>
              <a:gd name="connsiteX100" fmla="*/ 203773 w 1349253"/>
              <a:gd name="connsiteY100" fmla="*/ 1906352 h 6858000"/>
              <a:gd name="connsiteX101" fmla="*/ 180330 w 1349253"/>
              <a:gd name="connsiteY101" fmla="*/ 1861531 h 6858000"/>
              <a:gd name="connsiteX102" fmla="*/ 134129 w 1349253"/>
              <a:gd name="connsiteY102" fmla="*/ 1732919 h 6858000"/>
              <a:gd name="connsiteX103" fmla="*/ 106440 w 1349253"/>
              <a:gd name="connsiteY103" fmla="*/ 1663540 h 6858000"/>
              <a:gd name="connsiteX104" fmla="*/ 105566 w 1349253"/>
              <a:gd name="connsiteY104" fmla="*/ 1615777 h 6858000"/>
              <a:gd name="connsiteX105" fmla="*/ 86361 w 1349253"/>
              <a:gd name="connsiteY105" fmla="*/ 1563678 h 6858000"/>
              <a:gd name="connsiteX106" fmla="*/ 92183 w 1349253"/>
              <a:gd name="connsiteY106" fmla="*/ 1477995 h 6858000"/>
              <a:gd name="connsiteX107" fmla="*/ 78268 w 1349253"/>
              <a:gd name="connsiteY107" fmla="*/ 1373769 h 6858000"/>
              <a:gd name="connsiteX108" fmla="*/ 86575 w 1349253"/>
              <a:gd name="connsiteY108" fmla="*/ 1307086 h 6858000"/>
              <a:gd name="connsiteX109" fmla="*/ 87763 w 1349253"/>
              <a:gd name="connsiteY109" fmla="*/ 1189033 h 6858000"/>
              <a:gd name="connsiteX110" fmla="*/ 92448 w 1349253"/>
              <a:gd name="connsiteY110" fmla="*/ 1168288 h 6858000"/>
              <a:gd name="connsiteX111" fmla="*/ 84730 w 1349253"/>
              <a:gd name="connsiteY111" fmla="*/ 1142577 h 6858000"/>
              <a:gd name="connsiteX112" fmla="*/ 74036 w 1349253"/>
              <a:gd name="connsiteY112" fmla="*/ 1088484 h 6858000"/>
              <a:gd name="connsiteX113" fmla="*/ 62772 w 1349253"/>
              <a:gd name="connsiteY113" fmla="*/ 1016103 h 6858000"/>
              <a:gd name="connsiteX114" fmla="*/ 64228 w 1349253"/>
              <a:gd name="connsiteY114" fmla="*/ 954054 h 6858000"/>
              <a:gd name="connsiteX115" fmla="*/ 75144 w 1349253"/>
              <a:gd name="connsiteY115" fmla="*/ 921368 h 6858000"/>
              <a:gd name="connsiteX116" fmla="*/ 59093 w 1349253"/>
              <a:gd name="connsiteY116" fmla="*/ 896999 h 6858000"/>
              <a:gd name="connsiteX117" fmla="*/ 28501 w 1349253"/>
              <a:gd name="connsiteY117" fmla="*/ 821517 h 6858000"/>
              <a:gd name="connsiteX118" fmla="*/ 7451 w 1349253"/>
              <a:gd name="connsiteY118" fmla="*/ 751353 h 6858000"/>
              <a:gd name="connsiteX119" fmla="*/ 7009 w 1349253"/>
              <a:gd name="connsiteY119" fmla="*/ 721230 h 6858000"/>
              <a:gd name="connsiteX120" fmla="*/ 16141 w 1349253"/>
              <a:gd name="connsiteY120" fmla="*/ 619315 h 6858000"/>
              <a:gd name="connsiteX121" fmla="*/ 19 w 1349253"/>
              <a:gd name="connsiteY121" fmla="*/ 585934 h 6858000"/>
              <a:gd name="connsiteX122" fmla="*/ 7093 w 1349253"/>
              <a:gd name="connsiteY122" fmla="*/ 538948 h 6858000"/>
              <a:gd name="connsiteX123" fmla="*/ 11001 w 1349253"/>
              <a:gd name="connsiteY123" fmla="*/ 525163 h 6858000"/>
              <a:gd name="connsiteX124" fmla="*/ 37125 w 1349253"/>
              <a:gd name="connsiteY124" fmla="*/ 446567 h 6858000"/>
              <a:gd name="connsiteX125" fmla="*/ 36373 w 1349253"/>
              <a:gd name="connsiteY125" fmla="*/ 393828 h 6858000"/>
              <a:gd name="connsiteX126" fmla="*/ 36203 w 1349253"/>
              <a:gd name="connsiteY126" fmla="*/ 353137 h 6858000"/>
              <a:gd name="connsiteX127" fmla="*/ 41896 w 1349253"/>
              <a:gd name="connsiteY127" fmla="*/ 275771 h 6858000"/>
              <a:gd name="connsiteX128" fmla="*/ 58923 w 1349253"/>
              <a:gd name="connsiteY128" fmla="*/ 212860 h 6858000"/>
              <a:gd name="connsiteX129" fmla="*/ 50633 w 1349253"/>
              <a:gd name="connsiteY129" fmla="*/ 144983 h 6858000"/>
              <a:gd name="connsiteX130" fmla="*/ 62917 w 1349253"/>
              <a:gd name="connsiteY130" fmla="*/ 55288 h 6858000"/>
              <a:gd name="connsiteX131" fmla="*/ 22471 w 1349253"/>
              <a:gd name="connsiteY131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0248 w 1349253"/>
              <a:gd name="connsiteY70" fmla="*/ 3777135 h 6858000"/>
              <a:gd name="connsiteX71" fmla="*/ 461981 w 1349253"/>
              <a:gd name="connsiteY71" fmla="*/ 3771656 h 6858000"/>
              <a:gd name="connsiteX72" fmla="*/ 465724 w 1349253"/>
              <a:gd name="connsiteY72" fmla="*/ 3769007 h 6858000"/>
              <a:gd name="connsiteX73" fmla="*/ 465190 w 1349253"/>
              <a:gd name="connsiteY73" fmla="*/ 3767709 h 6858000"/>
              <a:gd name="connsiteX74" fmla="*/ 473886 w 1349253"/>
              <a:gd name="connsiteY74" fmla="*/ 3738082 h 6858000"/>
              <a:gd name="connsiteX75" fmla="*/ 481232 w 1349253"/>
              <a:gd name="connsiteY75" fmla="*/ 3673397 h 6858000"/>
              <a:gd name="connsiteX76" fmla="*/ 480528 w 1349253"/>
              <a:gd name="connsiteY76" fmla="*/ 3637109 h 6858000"/>
              <a:gd name="connsiteX77" fmla="*/ 483971 w 1349253"/>
              <a:gd name="connsiteY77" fmla="*/ 3536883 h 6858000"/>
              <a:gd name="connsiteX78" fmla="*/ 491509 w 1349253"/>
              <a:gd name="connsiteY78" fmla="*/ 3435652 h 6858000"/>
              <a:gd name="connsiteX79" fmla="*/ 493180 w 1349253"/>
              <a:gd name="connsiteY79" fmla="*/ 3307769 h 6858000"/>
              <a:gd name="connsiteX80" fmla="*/ 510743 w 1349253"/>
              <a:gd name="connsiteY80" fmla="*/ 3250522 h 6858000"/>
              <a:gd name="connsiteX81" fmla="*/ 511168 w 1349253"/>
              <a:gd name="connsiteY81" fmla="*/ 3229163 h 6858000"/>
              <a:gd name="connsiteX82" fmla="*/ 487927 w 1349253"/>
              <a:gd name="connsiteY82" fmla="*/ 3158586 h 6858000"/>
              <a:gd name="connsiteX83" fmla="*/ 473112 w 1349253"/>
              <a:gd name="connsiteY83" fmla="*/ 3129034 h 6858000"/>
              <a:gd name="connsiteX84" fmla="*/ 473777 w 1349253"/>
              <a:gd name="connsiteY84" fmla="*/ 3126682 h 6858000"/>
              <a:gd name="connsiteX85" fmla="*/ 451254 w 1349253"/>
              <a:gd name="connsiteY85" fmla="*/ 3106272 h 6858000"/>
              <a:gd name="connsiteX86" fmla="*/ 423984 w 1349253"/>
              <a:gd name="connsiteY86" fmla="*/ 2958185 h 6858000"/>
              <a:gd name="connsiteX87" fmla="*/ 381264 w 1349253"/>
              <a:gd name="connsiteY87" fmla="*/ 2843952 h 6858000"/>
              <a:gd name="connsiteX88" fmla="*/ 315516 w 1349253"/>
              <a:gd name="connsiteY88" fmla="*/ 2554718 h 6858000"/>
              <a:gd name="connsiteX89" fmla="*/ 286333 w 1349253"/>
              <a:gd name="connsiteY89" fmla="*/ 2447068 h 6858000"/>
              <a:gd name="connsiteX90" fmla="*/ 273294 w 1349253"/>
              <a:gd name="connsiteY90" fmla="*/ 2425819 h 6858000"/>
              <a:gd name="connsiteX91" fmla="*/ 279293 w 1349253"/>
              <a:gd name="connsiteY91" fmla="*/ 2402874 h 6858000"/>
              <a:gd name="connsiteX92" fmla="*/ 281905 w 1349253"/>
              <a:gd name="connsiteY92" fmla="*/ 2381443 h 6858000"/>
              <a:gd name="connsiteX93" fmla="*/ 258234 w 1349253"/>
              <a:gd name="connsiteY93" fmla="*/ 2261920 h 6858000"/>
              <a:gd name="connsiteX94" fmla="*/ 248121 w 1349253"/>
              <a:gd name="connsiteY94" fmla="*/ 2195378 h 6858000"/>
              <a:gd name="connsiteX95" fmla="*/ 232338 w 1349253"/>
              <a:gd name="connsiteY95" fmla="*/ 2155135 h 6858000"/>
              <a:gd name="connsiteX96" fmla="*/ 229796 w 1349253"/>
              <a:gd name="connsiteY96" fmla="*/ 2118008 h 6858000"/>
              <a:gd name="connsiteX97" fmla="*/ 230789 w 1349253"/>
              <a:gd name="connsiteY97" fmla="*/ 2050531 h 6858000"/>
              <a:gd name="connsiteX98" fmla="*/ 222595 w 1349253"/>
              <a:gd name="connsiteY98" fmla="*/ 1963269 h 6858000"/>
              <a:gd name="connsiteX99" fmla="*/ 203773 w 1349253"/>
              <a:gd name="connsiteY99" fmla="*/ 1906352 h 6858000"/>
              <a:gd name="connsiteX100" fmla="*/ 180330 w 1349253"/>
              <a:gd name="connsiteY100" fmla="*/ 1861531 h 6858000"/>
              <a:gd name="connsiteX101" fmla="*/ 134129 w 1349253"/>
              <a:gd name="connsiteY101" fmla="*/ 1732919 h 6858000"/>
              <a:gd name="connsiteX102" fmla="*/ 106440 w 1349253"/>
              <a:gd name="connsiteY102" fmla="*/ 1663540 h 6858000"/>
              <a:gd name="connsiteX103" fmla="*/ 105566 w 1349253"/>
              <a:gd name="connsiteY103" fmla="*/ 1615777 h 6858000"/>
              <a:gd name="connsiteX104" fmla="*/ 86361 w 1349253"/>
              <a:gd name="connsiteY104" fmla="*/ 1563678 h 6858000"/>
              <a:gd name="connsiteX105" fmla="*/ 92183 w 1349253"/>
              <a:gd name="connsiteY105" fmla="*/ 1477995 h 6858000"/>
              <a:gd name="connsiteX106" fmla="*/ 78268 w 1349253"/>
              <a:gd name="connsiteY106" fmla="*/ 1373769 h 6858000"/>
              <a:gd name="connsiteX107" fmla="*/ 86575 w 1349253"/>
              <a:gd name="connsiteY107" fmla="*/ 1307086 h 6858000"/>
              <a:gd name="connsiteX108" fmla="*/ 87763 w 1349253"/>
              <a:gd name="connsiteY108" fmla="*/ 1189033 h 6858000"/>
              <a:gd name="connsiteX109" fmla="*/ 92448 w 1349253"/>
              <a:gd name="connsiteY109" fmla="*/ 1168288 h 6858000"/>
              <a:gd name="connsiteX110" fmla="*/ 84730 w 1349253"/>
              <a:gd name="connsiteY110" fmla="*/ 1142577 h 6858000"/>
              <a:gd name="connsiteX111" fmla="*/ 74036 w 1349253"/>
              <a:gd name="connsiteY111" fmla="*/ 1088484 h 6858000"/>
              <a:gd name="connsiteX112" fmla="*/ 62772 w 1349253"/>
              <a:gd name="connsiteY112" fmla="*/ 1016103 h 6858000"/>
              <a:gd name="connsiteX113" fmla="*/ 64228 w 1349253"/>
              <a:gd name="connsiteY113" fmla="*/ 954054 h 6858000"/>
              <a:gd name="connsiteX114" fmla="*/ 75144 w 1349253"/>
              <a:gd name="connsiteY114" fmla="*/ 921368 h 6858000"/>
              <a:gd name="connsiteX115" fmla="*/ 59093 w 1349253"/>
              <a:gd name="connsiteY115" fmla="*/ 896999 h 6858000"/>
              <a:gd name="connsiteX116" fmla="*/ 28501 w 1349253"/>
              <a:gd name="connsiteY116" fmla="*/ 821517 h 6858000"/>
              <a:gd name="connsiteX117" fmla="*/ 7451 w 1349253"/>
              <a:gd name="connsiteY117" fmla="*/ 751353 h 6858000"/>
              <a:gd name="connsiteX118" fmla="*/ 7009 w 1349253"/>
              <a:gd name="connsiteY118" fmla="*/ 721230 h 6858000"/>
              <a:gd name="connsiteX119" fmla="*/ 16141 w 1349253"/>
              <a:gd name="connsiteY119" fmla="*/ 619315 h 6858000"/>
              <a:gd name="connsiteX120" fmla="*/ 19 w 1349253"/>
              <a:gd name="connsiteY120" fmla="*/ 585934 h 6858000"/>
              <a:gd name="connsiteX121" fmla="*/ 7093 w 1349253"/>
              <a:gd name="connsiteY121" fmla="*/ 538948 h 6858000"/>
              <a:gd name="connsiteX122" fmla="*/ 11001 w 1349253"/>
              <a:gd name="connsiteY122" fmla="*/ 525163 h 6858000"/>
              <a:gd name="connsiteX123" fmla="*/ 37125 w 1349253"/>
              <a:gd name="connsiteY123" fmla="*/ 446567 h 6858000"/>
              <a:gd name="connsiteX124" fmla="*/ 36373 w 1349253"/>
              <a:gd name="connsiteY124" fmla="*/ 393828 h 6858000"/>
              <a:gd name="connsiteX125" fmla="*/ 36203 w 1349253"/>
              <a:gd name="connsiteY125" fmla="*/ 353137 h 6858000"/>
              <a:gd name="connsiteX126" fmla="*/ 41896 w 1349253"/>
              <a:gd name="connsiteY126" fmla="*/ 275771 h 6858000"/>
              <a:gd name="connsiteX127" fmla="*/ 58923 w 1349253"/>
              <a:gd name="connsiteY127" fmla="*/ 212860 h 6858000"/>
              <a:gd name="connsiteX128" fmla="*/ 50633 w 1349253"/>
              <a:gd name="connsiteY128" fmla="*/ 144983 h 6858000"/>
              <a:gd name="connsiteX129" fmla="*/ 62917 w 1349253"/>
              <a:gd name="connsiteY129" fmla="*/ 55288 h 6858000"/>
              <a:gd name="connsiteX130" fmla="*/ 22471 w 1349253"/>
              <a:gd name="connsiteY130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0248 w 1349253"/>
              <a:gd name="connsiteY69" fmla="*/ 3777135 h 6858000"/>
              <a:gd name="connsiteX70" fmla="*/ 461981 w 1349253"/>
              <a:gd name="connsiteY70" fmla="*/ 3771656 h 6858000"/>
              <a:gd name="connsiteX71" fmla="*/ 465724 w 1349253"/>
              <a:gd name="connsiteY71" fmla="*/ 3769007 h 6858000"/>
              <a:gd name="connsiteX72" fmla="*/ 465190 w 1349253"/>
              <a:gd name="connsiteY72" fmla="*/ 3767709 h 6858000"/>
              <a:gd name="connsiteX73" fmla="*/ 473886 w 1349253"/>
              <a:gd name="connsiteY73" fmla="*/ 3738082 h 6858000"/>
              <a:gd name="connsiteX74" fmla="*/ 481232 w 1349253"/>
              <a:gd name="connsiteY74" fmla="*/ 3673397 h 6858000"/>
              <a:gd name="connsiteX75" fmla="*/ 480528 w 1349253"/>
              <a:gd name="connsiteY75" fmla="*/ 3637109 h 6858000"/>
              <a:gd name="connsiteX76" fmla="*/ 483971 w 1349253"/>
              <a:gd name="connsiteY76" fmla="*/ 3536883 h 6858000"/>
              <a:gd name="connsiteX77" fmla="*/ 491509 w 1349253"/>
              <a:gd name="connsiteY77" fmla="*/ 3435652 h 6858000"/>
              <a:gd name="connsiteX78" fmla="*/ 493180 w 1349253"/>
              <a:gd name="connsiteY78" fmla="*/ 3307769 h 6858000"/>
              <a:gd name="connsiteX79" fmla="*/ 510743 w 1349253"/>
              <a:gd name="connsiteY79" fmla="*/ 3250522 h 6858000"/>
              <a:gd name="connsiteX80" fmla="*/ 511168 w 1349253"/>
              <a:gd name="connsiteY80" fmla="*/ 3229163 h 6858000"/>
              <a:gd name="connsiteX81" fmla="*/ 487927 w 1349253"/>
              <a:gd name="connsiteY81" fmla="*/ 3158586 h 6858000"/>
              <a:gd name="connsiteX82" fmla="*/ 473112 w 1349253"/>
              <a:gd name="connsiteY82" fmla="*/ 3129034 h 6858000"/>
              <a:gd name="connsiteX83" fmla="*/ 473777 w 1349253"/>
              <a:gd name="connsiteY83" fmla="*/ 3126682 h 6858000"/>
              <a:gd name="connsiteX84" fmla="*/ 451254 w 1349253"/>
              <a:gd name="connsiteY84" fmla="*/ 3106272 h 6858000"/>
              <a:gd name="connsiteX85" fmla="*/ 423984 w 1349253"/>
              <a:gd name="connsiteY85" fmla="*/ 2958185 h 6858000"/>
              <a:gd name="connsiteX86" fmla="*/ 381264 w 1349253"/>
              <a:gd name="connsiteY86" fmla="*/ 2843952 h 6858000"/>
              <a:gd name="connsiteX87" fmla="*/ 315516 w 1349253"/>
              <a:gd name="connsiteY87" fmla="*/ 2554718 h 6858000"/>
              <a:gd name="connsiteX88" fmla="*/ 286333 w 1349253"/>
              <a:gd name="connsiteY88" fmla="*/ 2447068 h 6858000"/>
              <a:gd name="connsiteX89" fmla="*/ 273294 w 1349253"/>
              <a:gd name="connsiteY89" fmla="*/ 2425819 h 6858000"/>
              <a:gd name="connsiteX90" fmla="*/ 279293 w 1349253"/>
              <a:gd name="connsiteY90" fmla="*/ 2402874 h 6858000"/>
              <a:gd name="connsiteX91" fmla="*/ 281905 w 1349253"/>
              <a:gd name="connsiteY91" fmla="*/ 2381443 h 6858000"/>
              <a:gd name="connsiteX92" fmla="*/ 258234 w 1349253"/>
              <a:gd name="connsiteY92" fmla="*/ 2261920 h 6858000"/>
              <a:gd name="connsiteX93" fmla="*/ 248121 w 1349253"/>
              <a:gd name="connsiteY93" fmla="*/ 2195378 h 6858000"/>
              <a:gd name="connsiteX94" fmla="*/ 232338 w 1349253"/>
              <a:gd name="connsiteY94" fmla="*/ 2155135 h 6858000"/>
              <a:gd name="connsiteX95" fmla="*/ 229796 w 1349253"/>
              <a:gd name="connsiteY95" fmla="*/ 2118008 h 6858000"/>
              <a:gd name="connsiteX96" fmla="*/ 230789 w 1349253"/>
              <a:gd name="connsiteY96" fmla="*/ 2050531 h 6858000"/>
              <a:gd name="connsiteX97" fmla="*/ 222595 w 1349253"/>
              <a:gd name="connsiteY97" fmla="*/ 1963269 h 6858000"/>
              <a:gd name="connsiteX98" fmla="*/ 203773 w 1349253"/>
              <a:gd name="connsiteY98" fmla="*/ 1906352 h 6858000"/>
              <a:gd name="connsiteX99" fmla="*/ 180330 w 1349253"/>
              <a:gd name="connsiteY99" fmla="*/ 1861531 h 6858000"/>
              <a:gd name="connsiteX100" fmla="*/ 134129 w 1349253"/>
              <a:gd name="connsiteY100" fmla="*/ 1732919 h 6858000"/>
              <a:gd name="connsiteX101" fmla="*/ 106440 w 1349253"/>
              <a:gd name="connsiteY101" fmla="*/ 1663540 h 6858000"/>
              <a:gd name="connsiteX102" fmla="*/ 105566 w 1349253"/>
              <a:gd name="connsiteY102" fmla="*/ 1615777 h 6858000"/>
              <a:gd name="connsiteX103" fmla="*/ 86361 w 1349253"/>
              <a:gd name="connsiteY103" fmla="*/ 1563678 h 6858000"/>
              <a:gd name="connsiteX104" fmla="*/ 92183 w 1349253"/>
              <a:gd name="connsiteY104" fmla="*/ 1477995 h 6858000"/>
              <a:gd name="connsiteX105" fmla="*/ 78268 w 1349253"/>
              <a:gd name="connsiteY105" fmla="*/ 1373769 h 6858000"/>
              <a:gd name="connsiteX106" fmla="*/ 86575 w 1349253"/>
              <a:gd name="connsiteY106" fmla="*/ 1307086 h 6858000"/>
              <a:gd name="connsiteX107" fmla="*/ 87763 w 1349253"/>
              <a:gd name="connsiteY107" fmla="*/ 1189033 h 6858000"/>
              <a:gd name="connsiteX108" fmla="*/ 92448 w 1349253"/>
              <a:gd name="connsiteY108" fmla="*/ 1168288 h 6858000"/>
              <a:gd name="connsiteX109" fmla="*/ 84730 w 1349253"/>
              <a:gd name="connsiteY109" fmla="*/ 1142577 h 6858000"/>
              <a:gd name="connsiteX110" fmla="*/ 74036 w 1349253"/>
              <a:gd name="connsiteY110" fmla="*/ 1088484 h 6858000"/>
              <a:gd name="connsiteX111" fmla="*/ 62772 w 1349253"/>
              <a:gd name="connsiteY111" fmla="*/ 1016103 h 6858000"/>
              <a:gd name="connsiteX112" fmla="*/ 64228 w 1349253"/>
              <a:gd name="connsiteY112" fmla="*/ 954054 h 6858000"/>
              <a:gd name="connsiteX113" fmla="*/ 75144 w 1349253"/>
              <a:gd name="connsiteY113" fmla="*/ 921368 h 6858000"/>
              <a:gd name="connsiteX114" fmla="*/ 59093 w 1349253"/>
              <a:gd name="connsiteY114" fmla="*/ 896999 h 6858000"/>
              <a:gd name="connsiteX115" fmla="*/ 28501 w 1349253"/>
              <a:gd name="connsiteY115" fmla="*/ 821517 h 6858000"/>
              <a:gd name="connsiteX116" fmla="*/ 7451 w 1349253"/>
              <a:gd name="connsiteY116" fmla="*/ 751353 h 6858000"/>
              <a:gd name="connsiteX117" fmla="*/ 7009 w 1349253"/>
              <a:gd name="connsiteY117" fmla="*/ 721230 h 6858000"/>
              <a:gd name="connsiteX118" fmla="*/ 16141 w 1349253"/>
              <a:gd name="connsiteY118" fmla="*/ 619315 h 6858000"/>
              <a:gd name="connsiteX119" fmla="*/ 19 w 1349253"/>
              <a:gd name="connsiteY119" fmla="*/ 585934 h 6858000"/>
              <a:gd name="connsiteX120" fmla="*/ 7093 w 1349253"/>
              <a:gd name="connsiteY120" fmla="*/ 538948 h 6858000"/>
              <a:gd name="connsiteX121" fmla="*/ 11001 w 1349253"/>
              <a:gd name="connsiteY121" fmla="*/ 525163 h 6858000"/>
              <a:gd name="connsiteX122" fmla="*/ 37125 w 1349253"/>
              <a:gd name="connsiteY122" fmla="*/ 446567 h 6858000"/>
              <a:gd name="connsiteX123" fmla="*/ 36373 w 1349253"/>
              <a:gd name="connsiteY123" fmla="*/ 393828 h 6858000"/>
              <a:gd name="connsiteX124" fmla="*/ 36203 w 1349253"/>
              <a:gd name="connsiteY124" fmla="*/ 353137 h 6858000"/>
              <a:gd name="connsiteX125" fmla="*/ 41896 w 1349253"/>
              <a:gd name="connsiteY125" fmla="*/ 275771 h 6858000"/>
              <a:gd name="connsiteX126" fmla="*/ 58923 w 1349253"/>
              <a:gd name="connsiteY126" fmla="*/ 212860 h 6858000"/>
              <a:gd name="connsiteX127" fmla="*/ 50633 w 1349253"/>
              <a:gd name="connsiteY127" fmla="*/ 144983 h 6858000"/>
              <a:gd name="connsiteX128" fmla="*/ 62917 w 1349253"/>
              <a:gd name="connsiteY128" fmla="*/ 55288 h 6858000"/>
              <a:gd name="connsiteX129" fmla="*/ 22471 w 1349253"/>
              <a:gd name="connsiteY129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0248 w 1349253"/>
              <a:gd name="connsiteY68" fmla="*/ 3777135 h 6858000"/>
              <a:gd name="connsiteX69" fmla="*/ 461981 w 1349253"/>
              <a:gd name="connsiteY69" fmla="*/ 3771656 h 6858000"/>
              <a:gd name="connsiteX70" fmla="*/ 465724 w 1349253"/>
              <a:gd name="connsiteY70" fmla="*/ 3769007 h 6858000"/>
              <a:gd name="connsiteX71" fmla="*/ 465190 w 1349253"/>
              <a:gd name="connsiteY71" fmla="*/ 3767709 h 6858000"/>
              <a:gd name="connsiteX72" fmla="*/ 473886 w 1349253"/>
              <a:gd name="connsiteY72" fmla="*/ 3738082 h 6858000"/>
              <a:gd name="connsiteX73" fmla="*/ 481232 w 1349253"/>
              <a:gd name="connsiteY73" fmla="*/ 3673397 h 6858000"/>
              <a:gd name="connsiteX74" fmla="*/ 480528 w 1349253"/>
              <a:gd name="connsiteY74" fmla="*/ 3637109 h 6858000"/>
              <a:gd name="connsiteX75" fmla="*/ 483971 w 1349253"/>
              <a:gd name="connsiteY75" fmla="*/ 3536883 h 6858000"/>
              <a:gd name="connsiteX76" fmla="*/ 491509 w 1349253"/>
              <a:gd name="connsiteY76" fmla="*/ 3435652 h 6858000"/>
              <a:gd name="connsiteX77" fmla="*/ 493180 w 1349253"/>
              <a:gd name="connsiteY77" fmla="*/ 3307769 h 6858000"/>
              <a:gd name="connsiteX78" fmla="*/ 510743 w 1349253"/>
              <a:gd name="connsiteY78" fmla="*/ 3250522 h 6858000"/>
              <a:gd name="connsiteX79" fmla="*/ 511168 w 1349253"/>
              <a:gd name="connsiteY79" fmla="*/ 3229163 h 6858000"/>
              <a:gd name="connsiteX80" fmla="*/ 487927 w 1349253"/>
              <a:gd name="connsiteY80" fmla="*/ 3158586 h 6858000"/>
              <a:gd name="connsiteX81" fmla="*/ 473112 w 1349253"/>
              <a:gd name="connsiteY81" fmla="*/ 3129034 h 6858000"/>
              <a:gd name="connsiteX82" fmla="*/ 473777 w 1349253"/>
              <a:gd name="connsiteY82" fmla="*/ 3126682 h 6858000"/>
              <a:gd name="connsiteX83" fmla="*/ 451254 w 1349253"/>
              <a:gd name="connsiteY83" fmla="*/ 3106272 h 6858000"/>
              <a:gd name="connsiteX84" fmla="*/ 423984 w 1349253"/>
              <a:gd name="connsiteY84" fmla="*/ 2958185 h 6858000"/>
              <a:gd name="connsiteX85" fmla="*/ 381264 w 1349253"/>
              <a:gd name="connsiteY85" fmla="*/ 2843952 h 6858000"/>
              <a:gd name="connsiteX86" fmla="*/ 315516 w 1349253"/>
              <a:gd name="connsiteY86" fmla="*/ 2554718 h 6858000"/>
              <a:gd name="connsiteX87" fmla="*/ 286333 w 1349253"/>
              <a:gd name="connsiteY87" fmla="*/ 2447068 h 6858000"/>
              <a:gd name="connsiteX88" fmla="*/ 273294 w 1349253"/>
              <a:gd name="connsiteY88" fmla="*/ 2425819 h 6858000"/>
              <a:gd name="connsiteX89" fmla="*/ 279293 w 1349253"/>
              <a:gd name="connsiteY89" fmla="*/ 2402874 h 6858000"/>
              <a:gd name="connsiteX90" fmla="*/ 281905 w 1349253"/>
              <a:gd name="connsiteY90" fmla="*/ 2381443 h 6858000"/>
              <a:gd name="connsiteX91" fmla="*/ 258234 w 1349253"/>
              <a:gd name="connsiteY91" fmla="*/ 2261920 h 6858000"/>
              <a:gd name="connsiteX92" fmla="*/ 248121 w 1349253"/>
              <a:gd name="connsiteY92" fmla="*/ 2195378 h 6858000"/>
              <a:gd name="connsiteX93" fmla="*/ 232338 w 1349253"/>
              <a:gd name="connsiteY93" fmla="*/ 2155135 h 6858000"/>
              <a:gd name="connsiteX94" fmla="*/ 229796 w 1349253"/>
              <a:gd name="connsiteY94" fmla="*/ 2118008 h 6858000"/>
              <a:gd name="connsiteX95" fmla="*/ 230789 w 1349253"/>
              <a:gd name="connsiteY95" fmla="*/ 2050531 h 6858000"/>
              <a:gd name="connsiteX96" fmla="*/ 222595 w 1349253"/>
              <a:gd name="connsiteY96" fmla="*/ 1963269 h 6858000"/>
              <a:gd name="connsiteX97" fmla="*/ 203773 w 1349253"/>
              <a:gd name="connsiteY97" fmla="*/ 1906352 h 6858000"/>
              <a:gd name="connsiteX98" fmla="*/ 180330 w 1349253"/>
              <a:gd name="connsiteY98" fmla="*/ 1861531 h 6858000"/>
              <a:gd name="connsiteX99" fmla="*/ 134129 w 1349253"/>
              <a:gd name="connsiteY99" fmla="*/ 1732919 h 6858000"/>
              <a:gd name="connsiteX100" fmla="*/ 106440 w 1349253"/>
              <a:gd name="connsiteY100" fmla="*/ 1663540 h 6858000"/>
              <a:gd name="connsiteX101" fmla="*/ 105566 w 1349253"/>
              <a:gd name="connsiteY101" fmla="*/ 1615777 h 6858000"/>
              <a:gd name="connsiteX102" fmla="*/ 86361 w 1349253"/>
              <a:gd name="connsiteY102" fmla="*/ 1563678 h 6858000"/>
              <a:gd name="connsiteX103" fmla="*/ 92183 w 1349253"/>
              <a:gd name="connsiteY103" fmla="*/ 1477995 h 6858000"/>
              <a:gd name="connsiteX104" fmla="*/ 78268 w 1349253"/>
              <a:gd name="connsiteY104" fmla="*/ 1373769 h 6858000"/>
              <a:gd name="connsiteX105" fmla="*/ 86575 w 1349253"/>
              <a:gd name="connsiteY105" fmla="*/ 1307086 h 6858000"/>
              <a:gd name="connsiteX106" fmla="*/ 87763 w 1349253"/>
              <a:gd name="connsiteY106" fmla="*/ 1189033 h 6858000"/>
              <a:gd name="connsiteX107" fmla="*/ 92448 w 1349253"/>
              <a:gd name="connsiteY107" fmla="*/ 1168288 h 6858000"/>
              <a:gd name="connsiteX108" fmla="*/ 84730 w 1349253"/>
              <a:gd name="connsiteY108" fmla="*/ 1142577 h 6858000"/>
              <a:gd name="connsiteX109" fmla="*/ 74036 w 1349253"/>
              <a:gd name="connsiteY109" fmla="*/ 1088484 h 6858000"/>
              <a:gd name="connsiteX110" fmla="*/ 62772 w 1349253"/>
              <a:gd name="connsiteY110" fmla="*/ 1016103 h 6858000"/>
              <a:gd name="connsiteX111" fmla="*/ 64228 w 1349253"/>
              <a:gd name="connsiteY111" fmla="*/ 954054 h 6858000"/>
              <a:gd name="connsiteX112" fmla="*/ 75144 w 1349253"/>
              <a:gd name="connsiteY112" fmla="*/ 921368 h 6858000"/>
              <a:gd name="connsiteX113" fmla="*/ 59093 w 1349253"/>
              <a:gd name="connsiteY113" fmla="*/ 896999 h 6858000"/>
              <a:gd name="connsiteX114" fmla="*/ 28501 w 1349253"/>
              <a:gd name="connsiteY114" fmla="*/ 821517 h 6858000"/>
              <a:gd name="connsiteX115" fmla="*/ 7451 w 1349253"/>
              <a:gd name="connsiteY115" fmla="*/ 751353 h 6858000"/>
              <a:gd name="connsiteX116" fmla="*/ 7009 w 1349253"/>
              <a:gd name="connsiteY116" fmla="*/ 721230 h 6858000"/>
              <a:gd name="connsiteX117" fmla="*/ 16141 w 1349253"/>
              <a:gd name="connsiteY117" fmla="*/ 619315 h 6858000"/>
              <a:gd name="connsiteX118" fmla="*/ 19 w 1349253"/>
              <a:gd name="connsiteY118" fmla="*/ 585934 h 6858000"/>
              <a:gd name="connsiteX119" fmla="*/ 7093 w 1349253"/>
              <a:gd name="connsiteY119" fmla="*/ 538948 h 6858000"/>
              <a:gd name="connsiteX120" fmla="*/ 11001 w 1349253"/>
              <a:gd name="connsiteY120" fmla="*/ 525163 h 6858000"/>
              <a:gd name="connsiteX121" fmla="*/ 37125 w 1349253"/>
              <a:gd name="connsiteY121" fmla="*/ 446567 h 6858000"/>
              <a:gd name="connsiteX122" fmla="*/ 36373 w 1349253"/>
              <a:gd name="connsiteY122" fmla="*/ 393828 h 6858000"/>
              <a:gd name="connsiteX123" fmla="*/ 36203 w 1349253"/>
              <a:gd name="connsiteY123" fmla="*/ 353137 h 6858000"/>
              <a:gd name="connsiteX124" fmla="*/ 41896 w 1349253"/>
              <a:gd name="connsiteY124" fmla="*/ 275771 h 6858000"/>
              <a:gd name="connsiteX125" fmla="*/ 58923 w 1349253"/>
              <a:gd name="connsiteY125" fmla="*/ 212860 h 6858000"/>
              <a:gd name="connsiteX126" fmla="*/ 50633 w 1349253"/>
              <a:gd name="connsiteY126" fmla="*/ 144983 h 6858000"/>
              <a:gd name="connsiteX127" fmla="*/ 62917 w 1349253"/>
              <a:gd name="connsiteY127" fmla="*/ 55288 h 6858000"/>
              <a:gd name="connsiteX128" fmla="*/ 22471 w 1349253"/>
              <a:gd name="connsiteY128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0248 w 1349253"/>
              <a:gd name="connsiteY67" fmla="*/ 3777135 h 6858000"/>
              <a:gd name="connsiteX68" fmla="*/ 461981 w 1349253"/>
              <a:gd name="connsiteY68" fmla="*/ 3771656 h 6858000"/>
              <a:gd name="connsiteX69" fmla="*/ 465724 w 1349253"/>
              <a:gd name="connsiteY69" fmla="*/ 3769007 h 6858000"/>
              <a:gd name="connsiteX70" fmla="*/ 465190 w 1349253"/>
              <a:gd name="connsiteY70" fmla="*/ 3767709 h 6858000"/>
              <a:gd name="connsiteX71" fmla="*/ 473886 w 1349253"/>
              <a:gd name="connsiteY71" fmla="*/ 3738082 h 6858000"/>
              <a:gd name="connsiteX72" fmla="*/ 481232 w 1349253"/>
              <a:gd name="connsiteY72" fmla="*/ 3673397 h 6858000"/>
              <a:gd name="connsiteX73" fmla="*/ 480528 w 1349253"/>
              <a:gd name="connsiteY73" fmla="*/ 3637109 h 6858000"/>
              <a:gd name="connsiteX74" fmla="*/ 483971 w 1349253"/>
              <a:gd name="connsiteY74" fmla="*/ 3536883 h 6858000"/>
              <a:gd name="connsiteX75" fmla="*/ 491509 w 1349253"/>
              <a:gd name="connsiteY75" fmla="*/ 3435652 h 6858000"/>
              <a:gd name="connsiteX76" fmla="*/ 493180 w 1349253"/>
              <a:gd name="connsiteY76" fmla="*/ 3307769 h 6858000"/>
              <a:gd name="connsiteX77" fmla="*/ 510743 w 1349253"/>
              <a:gd name="connsiteY77" fmla="*/ 3250522 h 6858000"/>
              <a:gd name="connsiteX78" fmla="*/ 511168 w 1349253"/>
              <a:gd name="connsiteY78" fmla="*/ 3229163 h 6858000"/>
              <a:gd name="connsiteX79" fmla="*/ 487927 w 1349253"/>
              <a:gd name="connsiteY79" fmla="*/ 3158586 h 6858000"/>
              <a:gd name="connsiteX80" fmla="*/ 473112 w 1349253"/>
              <a:gd name="connsiteY80" fmla="*/ 3129034 h 6858000"/>
              <a:gd name="connsiteX81" fmla="*/ 473777 w 1349253"/>
              <a:gd name="connsiteY81" fmla="*/ 3126682 h 6858000"/>
              <a:gd name="connsiteX82" fmla="*/ 451254 w 1349253"/>
              <a:gd name="connsiteY82" fmla="*/ 3106272 h 6858000"/>
              <a:gd name="connsiteX83" fmla="*/ 423984 w 1349253"/>
              <a:gd name="connsiteY83" fmla="*/ 2958185 h 6858000"/>
              <a:gd name="connsiteX84" fmla="*/ 381264 w 1349253"/>
              <a:gd name="connsiteY84" fmla="*/ 2843952 h 6858000"/>
              <a:gd name="connsiteX85" fmla="*/ 315516 w 1349253"/>
              <a:gd name="connsiteY85" fmla="*/ 2554718 h 6858000"/>
              <a:gd name="connsiteX86" fmla="*/ 286333 w 1349253"/>
              <a:gd name="connsiteY86" fmla="*/ 2447068 h 6858000"/>
              <a:gd name="connsiteX87" fmla="*/ 273294 w 1349253"/>
              <a:gd name="connsiteY87" fmla="*/ 2425819 h 6858000"/>
              <a:gd name="connsiteX88" fmla="*/ 279293 w 1349253"/>
              <a:gd name="connsiteY88" fmla="*/ 2402874 h 6858000"/>
              <a:gd name="connsiteX89" fmla="*/ 281905 w 1349253"/>
              <a:gd name="connsiteY89" fmla="*/ 2381443 h 6858000"/>
              <a:gd name="connsiteX90" fmla="*/ 258234 w 1349253"/>
              <a:gd name="connsiteY90" fmla="*/ 2261920 h 6858000"/>
              <a:gd name="connsiteX91" fmla="*/ 248121 w 1349253"/>
              <a:gd name="connsiteY91" fmla="*/ 2195378 h 6858000"/>
              <a:gd name="connsiteX92" fmla="*/ 232338 w 1349253"/>
              <a:gd name="connsiteY92" fmla="*/ 2155135 h 6858000"/>
              <a:gd name="connsiteX93" fmla="*/ 229796 w 1349253"/>
              <a:gd name="connsiteY93" fmla="*/ 2118008 h 6858000"/>
              <a:gd name="connsiteX94" fmla="*/ 230789 w 1349253"/>
              <a:gd name="connsiteY94" fmla="*/ 2050531 h 6858000"/>
              <a:gd name="connsiteX95" fmla="*/ 222595 w 1349253"/>
              <a:gd name="connsiteY95" fmla="*/ 1963269 h 6858000"/>
              <a:gd name="connsiteX96" fmla="*/ 203773 w 1349253"/>
              <a:gd name="connsiteY96" fmla="*/ 1906352 h 6858000"/>
              <a:gd name="connsiteX97" fmla="*/ 180330 w 1349253"/>
              <a:gd name="connsiteY97" fmla="*/ 1861531 h 6858000"/>
              <a:gd name="connsiteX98" fmla="*/ 134129 w 1349253"/>
              <a:gd name="connsiteY98" fmla="*/ 1732919 h 6858000"/>
              <a:gd name="connsiteX99" fmla="*/ 106440 w 1349253"/>
              <a:gd name="connsiteY99" fmla="*/ 1663540 h 6858000"/>
              <a:gd name="connsiteX100" fmla="*/ 105566 w 1349253"/>
              <a:gd name="connsiteY100" fmla="*/ 1615777 h 6858000"/>
              <a:gd name="connsiteX101" fmla="*/ 86361 w 1349253"/>
              <a:gd name="connsiteY101" fmla="*/ 1563678 h 6858000"/>
              <a:gd name="connsiteX102" fmla="*/ 92183 w 1349253"/>
              <a:gd name="connsiteY102" fmla="*/ 1477995 h 6858000"/>
              <a:gd name="connsiteX103" fmla="*/ 78268 w 1349253"/>
              <a:gd name="connsiteY103" fmla="*/ 1373769 h 6858000"/>
              <a:gd name="connsiteX104" fmla="*/ 86575 w 1349253"/>
              <a:gd name="connsiteY104" fmla="*/ 1307086 h 6858000"/>
              <a:gd name="connsiteX105" fmla="*/ 87763 w 1349253"/>
              <a:gd name="connsiteY105" fmla="*/ 1189033 h 6858000"/>
              <a:gd name="connsiteX106" fmla="*/ 92448 w 1349253"/>
              <a:gd name="connsiteY106" fmla="*/ 1168288 h 6858000"/>
              <a:gd name="connsiteX107" fmla="*/ 84730 w 1349253"/>
              <a:gd name="connsiteY107" fmla="*/ 1142577 h 6858000"/>
              <a:gd name="connsiteX108" fmla="*/ 74036 w 1349253"/>
              <a:gd name="connsiteY108" fmla="*/ 1088484 h 6858000"/>
              <a:gd name="connsiteX109" fmla="*/ 62772 w 1349253"/>
              <a:gd name="connsiteY109" fmla="*/ 1016103 h 6858000"/>
              <a:gd name="connsiteX110" fmla="*/ 64228 w 1349253"/>
              <a:gd name="connsiteY110" fmla="*/ 954054 h 6858000"/>
              <a:gd name="connsiteX111" fmla="*/ 75144 w 1349253"/>
              <a:gd name="connsiteY111" fmla="*/ 921368 h 6858000"/>
              <a:gd name="connsiteX112" fmla="*/ 59093 w 1349253"/>
              <a:gd name="connsiteY112" fmla="*/ 896999 h 6858000"/>
              <a:gd name="connsiteX113" fmla="*/ 28501 w 1349253"/>
              <a:gd name="connsiteY113" fmla="*/ 821517 h 6858000"/>
              <a:gd name="connsiteX114" fmla="*/ 7451 w 1349253"/>
              <a:gd name="connsiteY114" fmla="*/ 751353 h 6858000"/>
              <a:gd name="connsiteX115" fmla="*/ 7009 w 1349253"/>
              <a:gd name="connsiteY115" fmla="*/ 721230 h 6858000"/>
              <a:gd name="connsiteX116" fmla="*/ 16141 w 1349253"/>
              <a:gd name="connsiteY116" fmla="*/ 619315 h 6858000"/>
              <a:gd name="connsiteX117" fmla="*/ 19 w 1349253"/>
              <a:gd name="connsiteY117" fmla="*/ 585934 h 6858000"/>
              <a:gd name="connsiteX118" fmla="*/ 7093 w 1349253"/>
              <a:gd name="connsiteY118" fmla="*/ 538948 h 6858000"/>
              <a:gd name="connsiteX119" fmla="*/ 11001 w 1349253"/>
              <a:gd name="connsiteY119" fmla="*/ 525163 h 6858000"/>
              <a:gd name="connsiteX120" fmla="*/ 37125 w 1349253"/>
              <a:gd name="connsiteY120" fmla="*/ 446567 h 6858000"/>
              <a:gd name="connsiteX121" fmla="*/ 36373 w 1349253"/>
              <a:gd name="connsiteY121" fmla="*/ 393828 h 6858000"/>
              <a:gd name="connsiteX122" fmla="*/ 36203 w 1349253"/>
              <a:gd name="connsiteY122" fmla="*/ 353137 h 6858000"/>
              <a:gd name="connsiteX123" fmla="*/ 41896 w 1349253"/>
              <a:gd name="connsiteY123" fmla="*/ 275771 h 6858000"/>
              <a:gd name="connsiteX124" fmla="*/ 58923 w 1349253"/>
              <a:gd name="connsiteY124" fmla="*/ 212860 h 6858000"/>
              <a:gd name="connsiteX125" fmla="*/ 50633 w 1349253"/>
              <a:gd name="connsiteY125" fmla="*/ 144983 h 6858000"/>
              <a:gd name="connsiteX126" fmla="*/ 62917 w 1349253"/>
              <a:gd name="connsiteY126" fmla="*/ 55288 h 6858000"/>
              <a:gd name="connsiteX127" fmla="*/ 22471 w 1349253"/>
              <a:gd name="connsiteY127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29633 w 1349253"/>
              <a:gd name="connsiteY61" fmla="*/ 3933779 h 6858000"/>
              <a:gd name="connsiteX62" fmla="*/ 430964 w 1349253"/>
              <a:gd name="connsiteY62" fmla="*/ 3933093 h 6858000"/>
              <a:gd name="connsiteX63" fmla="*/ 435318 w 1349253"/>
              <a:gd name="connsiteY63" fmla="*/ 3922082 h 6858000"/>
              <a:gd name="connsiteX64" fmla="*/ 440396 w 1349253"/>
              <a:gd name="connsiteY64" fmla="*/ 3901461 h 6858000"/>
              <a:gd name="connsiteX65" fmla="*/ 462990 w 1349253"/>
              <a:gd name="connsiteY65" fmla="*/ 3813873 h 6858000"/>
              <a:gd name="connsiteX66" fmla="*/ 460248 w 1349253"/>
              <a:gd name="connsiteY66" fmla="*/ 3777135 h 6858000"/>
              <a:gd name="connsiteX67" fmla="*/ 461981 w 1349253"/>
              <a:gd name="connsiteY67" fmla="*/ 3771656 h 6858000"/>
              <a:gd name="connsiteX68" fmla="*/ 465724 w 1349253"/>
              <a:gd name="connsiteY68" fmla="*/ 3769007 h 6858000"/>
              <a:gd name="connsiteX69" fmla="*/ 465190 w 1349253"/>
              <a:gd name="connsiteY69" fmla="*/ 3767709 h 6858000"/>
              <a:gd name="connsiteX70" fmla="*/ 473886 w 1349253"/>
              <a:gd name="connsiteY70" fmla="*/ 3738082 h 6858000"/>
              <a:gd name="connsiteX71" fmla="*/ 481232 w 1349253"/>
              <a:gd name="connsiteY71" fmla="*/ 3673397 h 6858000"/>
              <a:gd name="connsiteX72" fmla="*/ 480528 w 1349253"/>
              <a:gd name="connsiteY72" fmla="*/ 3637109 h 6858000"/>
              <a:gd name="connsiteX73" fmla="*/ 483971 w 1349253"/>
              <a:gd name="connsiteY73" fmla="*/ 3536883 h 6858000"/>
              <a:gd name="connsiteX74" fmla="*/ 491509 w 1349253"/>
              <a:gd name="connsiteY74" fmla="*/ 3435652 h 6858000"/>
              <a:gd name="connsiteX75" fmla="*/ 493180 w 1349253"/>
              <a:gd name="connsiteY75" fmla="*/ 3307769 h 6858000"/>
              <a:gd name="connsiteX76" fmla="*/ 510743 w 1349253"/>
              <a:gd name="connsiteY76" fmla="*/ 3250522 h 6858000"/>
              <a:gd name="connsiteX77" fmla="*/ 511168 w 1349253"/>
              <a:gd name="connsiteY77" fmla="*/ 3229163 h 6858000"/>
              <a:gd name="connsiteX78" fmla="*/ 487927 w 1349253"/>
              <a:gd name="connsiteY78" fmla="*/ 3158586 h 6858000"/>
              <a:gd name="connsiteX79" fmla="*/ 473112 w 1349253"/>
              <a:gd name="connsiteY79" fmla="*/ 3129034 h 6858000"/>
              <a:gd name="connsiteX80" fmla="*/ 473777 w 1349253"/>
              <a:gd name="connsiteY80" fmla="*/ 3126682 h 6858000"/>
              <a:gd name="connsiteX81" fmla="*/ 451254 w 1349253"/>
              <a:gd name="connsiteY81" fmla="*/ 3106272 h 6858000"/>
              <a:gd name="connsiteX82" fmla="*/ 423984 w 1349253"/>
              <a:gd name="connsiteY82" fmla="*/ 2958185 h 6858000"/>
              <a:gd name="connsiteX83" fmla="*/ 381264 w 1349253"/>
              <a:gd name="connsiteY83" fmla="*/ 2843952 h 6858000"/>
              <a:gd name="connsiteX84" fmla="*/ 315516 w 1349253"/>
              <a:gd name="connsiteY84" fmla="*/ 2554718 h 6858000"/>
              <a:gd name="connsiteX85" fmla="*/ 286333 w 1349253"/>
              <a:gd name="connsiteY85" fmla="*/ 2447068 h 6858000"/>
              <a:gd name="connsiteX86" fmla="*/ 273294 w 1349253"/>
              <a:gd name="connsiteY86" fmla="*/ 2425819 h 6858000"/>
              <a:gd name="connsiteX87" fmla="*/ 279293 w 1349253"/>
              <a:gd name="connsiteY87" fmla="*/ 2402874 h 6858000"/>
              <a:gd name="connsiteX88" fmla="*/ 281905 w 1349253"/>
              <a:gd name="connsiteY88" fmla="*/ 2381443 h 6858000"/>
              <a:gd name="connsiteX89" fmla="*/ 258234 w 1349253"/>
              <a:gd name="connsiteY89" fmla="*/ 2261920 h 6858000"/>
              <a:gd name="connsiteX90" fmla="*/ 248121 w 1349253"/>
              <a:gd name="connsiteY90" fmla="*/ 2195378 h 6858000"/>
              <a:gd name="connsiteX91" fmla="*/ 232338 w 1349253"/>
              <a:gd name="connsiteY91" fmla="*/ 2155135 h 6858000"/>
              <a:gd name="connsiteX92" fmla="*/ 229796 w 1349253"/>
              <a:gd name="connsiteY92" fmla="*/ 2118008 h 6858000"/>
              <a:gd name="connsiteX93" fmla="*/ 230789 w 1349253"/>
              <a:gd name="connsiteY93" fmla="*/ 2050531 h 6858000"/>
              <a:gd name="connsiteX94" fmla="*/ 222595 w 1349253"/>
              <a:gd name="connsiteY94" fmla="*/ 1963269 h 6858000"/>
              <a:gd name="connsiteX95" fmla="*/ 203773 w 1349253"/>
              <a:gd name="connsiteY95" fmla="*/ 1906352 h 6858000"/>
              <a:gd name="connsiteX96" fmla="*/ 180330 w 1349253"/>
              <a:gd name="connsiteY96" fmla="*/ 1861531 h 6858000"/>
              <a:gd name="connsiteX97" fmla="*/ 134129 w 1349253"/>
              <a:gd name="connsiteY97" fmla="*/ 1732919 h 6858000"/>
              <a:gd name="connsiteX98" fmla="*/ 106440 w 1349253"/>
              <a:gd name="connsiteY98" fmla="*/ 1663540 h 6858000"/>
              <a:gd name="connsiteX99" fmla="*/ 105566 w 1349253"/>
              <a:gd name="connsiteY99" fmla="*/ 1615777 h 6858000"/>
              <a:gd name="connsiteX100" fmla="*/ 86361 w 1349253"/>
              <a:gd name="connsiteY100" fmla="*/ 1563678 h 6858000"/>
              <a:gd name="connsiteX101" fmla="*/ 92183 w 1349253"/>
              <a:gd name="connsiteY101" fmla="*/ 1477995 h 6858000"/>
              <a:gd name="connsiteX102" fmla="*/ 78268 w 1349253"/>
              <a:gd name="connsiteY102" fmla="*/ 1373769 h 6858000"/>
              <a:gd name="connsiteX103" fmla="*/ 86575 w 1349253"/>
              <a:gd name="connsiteY103" fmla="*/ 1307086 h 6858000"/>
              <a:gd name="connsiteX104" fmla="*/ 87763 w 1349253"/>
              <a:gd name="connsiteY104" fmla="*/ 1189033 h 6858000"/>
              <a:gd name="connsiteX105" fmla="*/ 92448 w 1349253"/>
              <a:gd name="connsiteY105" fmla="*/ 1168288 h 6858000"/>
              <a:gd name="connsiteX106" fmla="*/ 84730 w 1349253"/>
              <a:gd name="connsiteY106" fmla="*/ 1142577 h 6858000"/>
              <a:gd name="connsiteX107" fmla="*/ 74036 w 1349253"/>
              <a:gd name="connsiteY107" fmla="*/ 1088484 h 6858000"/>
              <a:gd name="connsiteX108" fmla="*/ 62772 w 1349253"/>
              <a:gd name="connsiteY108" fmla="*/ 1016103 h 6858000"/>
              <a:gd name="connsiteX109" fmla="*/ 64228 w 1349253"/>
              <a:gd name="connsiteY109" fmla="*/ 954054 h 6858000"/>
              <a:gd name="connsiteX110" fmla="*/ 75144 w 1349253"/>
              <a:gd name="connsiteY110" fmla="*/ 921368 h 6858000"/>
              <a:gd name="connsiteX111" fmla="*/ 59093 w 1349253"/>
              <a:gd name="connsiteY111" fmla="*/ 896999 h 6858000"/>
              <a:gd name="connsiteX112" fmla="*/ 28501 w 1349253"/>
              <a:gd name="connsiteY112" fmla="*/ 821517 h 6858000"/>
              <a:gd name="connsiteX113" fmla="*/ 7451 w 1349253"/>
              <a:gd name="connsiteY113" fmla="*/ 751353 h 6858000"/>
              <a:gd name="connsiteX114" fmla="*/ 7009 w 1349253"/>
              <a:gd name="connsiteY114" fmla="*/ 721230 h 6858000"/>
              <a:gd name="connsiteX115" fmla="*/ 16141 w 1349253"/>
              <a:gd name="connsiteY115" fmla="*/ 619315 h 6858000"/>
              <a:gd name="connsiteX116" fmla="*/ 19 w 1349253"/>
              <a:gd name="connsiteY116" fmla="*/ 585934 h 6858000"/>
              <a:gd name="connsiteX117" fmla="*/ 7093 w 1349253"/>
              <a:gd name="connsiteY117" fmla="*/ 538948 h 6858000"/>
              <a:gd name="connsiteX118" fmla="*/ 11001 w 1349253"/>
              <a:gd name="connsiteY118" fmla="*/ 525163 h 6858000"/>
              <a:gd name="connsiteX119" fmla="*/ 37125 w 1349253"/>
              <a:gd name="connsiteY119" fmla="*/ 446567 h 6858000"/>
              <a:gd name="connsiteX120" fmla="*/ 36373 w 1349253"/>
              <a:gd name="connsiteY120" fmla="*/ 393828 h 6858000"/>
              <a:gd name="connsiteX121" fmla="*/ 36203 w 1349253"/>
              <a:gd name="connsiteY121" fmla="*/ 353137 h 6858000"/>
              <a:gd name="connsiteX122" fmla="*/ 41896 w 1349253"/>
              <a:gd name="connsiteY122" fmla="*/ 275771 h 6858000"/>
              <a:gd name="connsiteX123" fmla="*/ 58923 w 1349253"/>
              <a:gd name="connsiteY123" fmla="*/ 212860 h 6858000"/>
              <a:gd name="connsiteX124" fmla="*/ 50633 w 1349253"/>
              <a:gd name="connsiteY124" fmla="*/ 144983 h 6858000"/>
              <a:gd name="connsiteX125" fmla="*/ 62917 w 1349253"/>
              <a:gd name="connsiteY125" fmla="*/ 55288 h 6858000"/>
              <a:gd name="connsiteX126" fmla="*/ 22471 w 1349253"/>
              <a:gd name="connsiteY126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29633 w 1349253"/>
              <a:gd name="connsiteY60" fmla="*/ 3933779 h 6858000"/>
              <a:gd name="connsiteX61" fmla="*/ 430964 w 1349253"/>
              <a:gd name="connsiteY61" fmla="*/ 3933093 h 6858000"/>
              <a:gd name="connsiteX62" fmla="*/ 435318 w 1349253"/>
              <a:gd name="connsiteY62" fmla="*/ 3922082 h 6858000"/>
              <a:gd name="connsiteX63" fmla="*/ 440396 w 1349253"/>
              <a:gd name="connsiteY63" fmla="*/ 3901461 h 6858000"/>
              <a:gd name="connsiteX64" fmla="*/ 462990 w 1349253"/>
              <a:gd name="connsiteY64" fmla="*/ 3813873 h 6858000"/>
              <a:gd name="connsiteX65" fmla="*/ 460248 w 1349253"/>
              <a:gd name="connsiteY65" fmla="*/ 3777135 h 6858000"/>
              <a:gd name="connsiteX66" fmla="*/ 461981 w 1349253"/>
              <a:gd name="connsiteY66" fmla="*/ 3771656 h 6858000"/>
              <a:gd name="connsiteX67" fmla="*/ 465724 w 1349253"/>
              <a:gd name="connsiteY67" fmla="*/ 3769007 h 6858000"/>
              <a:gd name="connsiteX68" fmla="*/ 465190 w 1349253"/>
              <a:gd name="connsiteY68" fmla="*/ 3767709 h 6858000"/>
              <a:gd name="connsiteX69" fmla="*/ 473886 w 1349253"/>
              <a:gd name="connsiteY69" fmla="*/ 3738082 h 6858000"/>
              <a:gd name="connsiteX70" fmla="*/ 481232 w 1349253"/>
              <a:gd name="connsiteY70" fmla="*/ 3673397 h 6858000"/>
              <a:gd name="connsiteX71" fmla="*/ 480528 w 1349253"/>
              <a:gd name="connsiteY71" fmla="*/ 3637109 h 6858000"/>
              <a:gd name="connsiteX72" fmla="*/ 483971 w 1349253"/>
              <a:gd name="connsiteY72" fmla="*/ 3536883 h 6858000"/>
              <a:gd name="connsiteX73" fmla="*/ 491509 w 1349253"/>
              <a:gd name="connsiteY73" fmla="*/ 3435652 h 6858000"/>
              <a:gd name="connsiteX74" fmla="*/ 493180 w 1349253"/>
              <a:gd name="connsiteY74" fmla="*/ 3307769 h 6858000"/>
              <a:gd name="connsiteX75" fmla="*/ 510743 w 1349253"/>
              <a:gd name="connsiteY75" fmla="*/ 3250522 h 6858000"/>
              <a:gd name="connsiteX76" fmla="*/ 511168 w 1349253"/>
              <a:gd name="connsiteY76" fmla="*/ 3229163 h 6858000"/>
              <a:gd name="connsiteX77" fmla="*/ 487927 w 1349253"/>
              <a:gd name="connsiteY77" fmla="*/ 3158586 h 6858000"/>
              <a:gd name="connsiteX78" fmla="*/ 473112 w 1349253"/>
              <a:gd name="connsiteY78" fmla="*/ 3129034 h 6858000"/>
              <a:gd name="connsiteX79" fmla="*/ 473777 w 1349253"/>
              <a:gd name="connsiteY79" fmla="*/ 3126682 h 6858000"/>
              <a:gd name="connsiteX80" fmla="*/ 451254 w 1349253"/>
              <a:gd name="connsiteY80" fmla="*/ 3106272 h 6858000"/>
              <a:gd name="connsiteX81" fmla="*/ 423984 w 1349253"/>
              <a:gd name="connsiteY81" fmla="*/ 2958185 h 6858000"/>
              <a:gd name="connsiteX82" fmla="*/ 381264 w 1349253"/>
              <a:gd name="connsiteY82" fmla="*/ 2843952 h 6858000"/>
              <a:gd name="connsiteX83" fmla="*/ 315516 w 1349253"/>
              <a:gd name="connsiteY83" fmla="*/ 2554718 h 6858000"/>
              <a:gd name="connsiteX84" fmla="*/ 286333 w 1349253"/>
              <a:gd name="connsiteY84" fmla="*/ 2447068 h 6858000"/>
              <a:gd name="connsiteX85" fmla="*/ 273294 w 1349253"/>
              <a:gd name="connsiteY85" fmla="*/ 2425819 h 6858000"/>
              <a:gd name="connsiteX86" fmla="*/ 279293 w 1349253"/>
              <a:gd name="connsiteY86" fmla="*/ 2402874 h 6858000"/>
              <a:gd name="connsiteX87" fmla="*/ 281905 w 1349253"/>
              <a:gd name="connsiteY87" fmla="*/ 2381443 h 6858000"/>
              <a:gd name="connsiteX88" fmla="*/ 258234 w 1349253"/>
              <a:gd name="connsiteY88" fmla="*/ 2261920 h 6858000"/>
              <a:gd name="connsiteX89" fmla="*/ 248121 w 1349253"/>
              <a:gd name="connsiteY89" fmla="*/ 2195378 h 6858000"/>
              <a:gd name="connsiteX90" fmla="*/ 232338 w 1349253"/>
              <a:gd name="connsiteY90" fmla="*/ 2155135 h 6858000"/>
              <a:gd name="connsiteX91" fmla="*/ 229796 w 1349253"/>
              <a:gd name="connsiteY91" fmla="*/ 2118008 h 6858000"/>
              <a:gd name="connsiteX92" fmla="*/ 230789 w 1349253"/>
              <a:gd name="connsiteY92" fmla="*/ 2050531 h 6858000"/>
              <a:gd name="connsiteX93" fmla="*/ 222595 w 1349253"/>
              <a:gd name="connsiteY93" fmla="*/ 1963269 h 6858000"/>
              <a:gd name="connsiteX94" fmla="*/ 203773 w 1349253"/>
              <a:gd name="connsiteY94" fmla="*/ 1906352 h 6858000"/>
              <a:gd name="connsiteX95" fmla="*/ 180330 w 1349253"/>
              <a:gd name="connsiteY95" fmla="*/ 1861531 h 6858000"/>
              <a:gd name="connsiteX96" fmla="*/ 134129 w 1349253"/>
              <a:gd name="connsiteY96" fmla="*/ 1732919 h 6858000"/>
              <a:gd name="connsiteX97" fmla="*/ 106440 w 1349253"/>
              <a:gd name="connsiteY97" fmla="*/ 1663540 h 6858000"/>
              <a:gd name="connsiteX98" fmla="*/ 105566 w 1349253"/>
              <a:gd name="connsiteY98" fmla="*/ 1615777 h 6858000"/>
              <a:gd name="connsiteX99" fmla="*/ 86361 w 1349253"/>
              <a:gd name="connsiteY99" fmla="*/ 1563678 h 6858000"/>
              <a:gd name="connsiteX100" fmla="*/ 92183 w 1349253"/>
              <a:gd name="connsiteY100" fmla="*/ 1477995 h 6858000"/>
              <a:gd name="connsiteX101" fmla="*/ 78268 w 1349253"/>
              <a:gd name="connsiteY101" fmla="*/ 1373769 h 6858000"/>
              <a:gd name="connsiteX102" fmla="*/ 86575 w 1349253"/>
              <a:gd name="connsiteY102" fmla="*/ 1307086 h 6858000"/>
              <a:gd name="connsiteX103" fmla="*/ 87763 w 1349253"/>
              <a:gd name="connsiteY103" fmla="*/ 1189033 h 6858000"/>
              <a:gd name="connsiteX104" fmla="*/ 92448 w 1349253"/>
              <a:gd name="connsiteY104" fmla="*/ 1168288 h 6858000"/>
              <a:gd name="connsiteX105" fmla="*/ 84730 w 1349253"/>
              <a:gd name="connsiteY105" fmla="*/ 1142577 h 6858000"/>
              <a:gd name="connsiteX106" fmla="*/ 74036 w 1349253"/>
              <a:gd name="connsiteY106" fmla="*/ 1088484 h 6858000"/>
              <a:gd name="connsiteX107" fmla="*/ 62772 w 1349253"/>
              <a:gd name="connsiteY107" fmla="*/ 1016103 h 6858000"/>
              <a:gd name="connsiteX108" fmla="*/ 64228 w 1349253"/>
              <a:gd name="connsiteY108" fmla="*/ 954054 h 6858000"/>
              <a:gd name="connsiteX109" fmla="*/ 75144 w 1349253"/>
              <a:gd name="connsiteY109" fmla="*/ 921368 h 6858000"/>
              <a:gd name="connsiteX110" fmla="*/ 59093 w 1349253"/>
              <a:gd name="connsiteY110" fmla="*/ 896999 h 6858000"/>
              <a:gd name="connsiteX111" fmla="*/ 28501 w 1349253"/>
              <a:gd name="connsiteY111" fmla="*/ 821517 h 6858000"/>
              <a:gd name="connsiteX112" fmla="*/ 7451 w 1349253"/>
              <a:gd name="connsiteY112" fmla="*/ 751353 h 6858000"/>
              <a:gd name="connsiteX113" fmla="*/ 7009 w 1349253"/>
              <a:gd name="connsiteY113" fmla="*/ 721230 h 6858000"/>
              <a:gd name="connsiteX114" fmla="*/ 16141 w 1349253"/>
              <a:gd name="connsiteY114" fmla="*/ 619315 h 6858000"/>
              <a:gd name="connsiteX115" fmla="*/ 19 w 1349253"/>
              <a:gd name="connsiteY115" fmla="*/ 585934 h 6858000"/>
              <a:gd name="connsiteX116" fmla="*/ 7093 w 1349253"/>
              <a:gd name="connsiteY116" fmla="*/ 538948 h 6858000"/>
              <a:gd name="connsiteX117" fmla="*/ 11001 w 1349253"/>
              <a:gd name="connsiteY117" fmla="*/ 525163 h 6858000"/>
              <a:gd name="connsiteX118" fmla="*/ 37125 w 1349253"/>
              <a:gd name="connsiteY118" fmla="*/ 446567 h 6858000"/>
              <a:gd name="connsiteX119" fmla="*/ 36373 w 1349253"/>
              <a:gd name="connsiteY119" fmla="*/ 393828 h 6858000"/>
              <a:gd name="connsiteX120" fmla="*/ 36203 w 1349253"/>
              <a:gd name="connsiteY120" fmla="*/ 353137 h 6858000"/>
              <a:gd name="connsiteX121" fmla="*/ 41896 w 1349253"/>
              <a:gd name="connsiteY121" fmla="*/ 275771 h 6858000"/>
              <a:gd name="connsiteX122" fmla="*/ 58923 w 1349253"/>
              <a:gd name="connsiteY122" fmla="*/ 212860 h 6858000"/>
              <a:gd name="connsiteX123" fmla="*/ 50633 w 1349253"/>
              <a:gd name="connsiteY123" fmla="*/ 144983 h 6858000"/>
              <a:gd name="connsiteX124" fmla="*/ 62917 w 1349253"/>
              <a:gd name="connsiteY124" fmla="*/ 55288 h 6858000"/>
              <a:gd name="connsiteX125" fmla="*/ 22471 w 1349253"/>
              <a:gd name="connsiteY125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29633 w 1349253"/>
              <a:gd name="connsiteY60" fmla="*/ 3933779 h 6858000"/>
              <a:gd name="connsiteX61" fmla="*/ 430964 w 1349253"/>
              <a:gd name="connsiteY61" fmla="*/ 3933093 h 6858000"/>
              <a:gd name="connsiteX62" fmla="*/ 435318 w 1349253"/>
              <a:gd name="connsiteY62" fmla="*/ 3922082 h 6858000"/>
              <a:gd name="connsiteX63" fmla="*/ 440396 w 1349253"/>
              <a:gd name="connsiteY63" fmla="*/ 3901461 h 6858000"/>
              <a:gd name="connsiteX64" fmla="*/ 462990 w 1349253"/>
              <a:gd name="connsiteY64" fmla="*/ 3813873 h 6858000"/>
              <a:gd name="connsiteX65" fmla="*/ 460248 w 1349253"/>
              <a:gd name="connsiteY65" fmla="*/ 3777135 h 6858000"/>
              <a:gd name="connsiteX66" fmla="*/ 461981 w 1349253"/>
              <a:gd name="connsiteY66" fmla="*/ 3771656 h 6858000"/>
              <a:gd name="connsiteX67" fmla="*/ 465724 w 1349253"/>
              <a:gd name="connsiteY67" fmla="*/ 3769007 h 6858000"/>
              <a:gd name="connsiteX68" fmla="*/ 473886 w 1349253"/>
              <a:gd name="connsiteY68" fmla="*/ 3738082 h 6858000"/>
              <a:gd name="connsiteX69" fmla="*/ 481232 w 1349253"/>
              <a:gd name="connsiteY69" fmla="*/ 3673397 h 6858000"/>
              <a:gd name="connsiteX70" fmla="*/ 480528 w 1349253"/>
              <a:gd name="connsiteY70" fmla="*/ 3637109 h 6858000"/>
              <a:gd name="connsiteX71" fmla="*/ 483971 w 1349253"/>
              <a:gd name="connsiteY71" fmla="*/ 3536883 h 6858000"/>
              <a:gd name="connsiteX72" fmla="*/ 491509 w 1349253"/>
              <a:gd name="connsiteY72" fmla="*/ 3435652 h 6858000"/>
              <a:gd name="connsiteX73" fmla="*/ 493180 w 1349253"/>
              <a:gd name="connsiteY73" fmla="*/ 3307769 h 6858000"/>
              <a:gd name="connsiteX74" fmla="*/ 510743 w 1349253"/>
              <a:gd name="connsiteY74" fmla="*/ 3250522 h 6858000"/>
              <a:gd name="connsiteX75" fmla="*/ 511168 w 1349253"/>
              <a:gd name="connsiteY75" fmla="*/ 3229163 h 6858000"/>
              <a:gd name="connsiteX76" fmla="*/ 487927 w 1349253"/>
              <a:gd name="connsiteY76" fmla="*/ 3158586 h 6858000"/>
              <a:gd name="connsiteX77" fmla="*/ 473112 w 1349253"/>
              <a:gd name="connsiteY77" fmla="*/ 3129034 h 6858000"/>
              <a:gd name="connsiteX78" fmla="*/ 473777 w 1349253"/>
              <a:gd name="connsiteY78" fmla="*/ 3126682 h 6858000"/>
              <a:gd name="connsiteX79" fmla="*/ 451254 w 1349253"/>
              <a:gd name="connsiteY79" fmla="*/ 3106272 h 6858000"/>
              <a:gd name="connsiteX80" fmla="*/ 423984 w 1349253"/>
              <a:gd name="connsiteY80" fmla="*/ 2958185 h 6858000"/>
              <a:gd name="connsiteX81" fmla="*/ 381264 w 1349253"/>
              <a:gd name="connsiteY81" fmla="*/ 2843952 h 6858000"/>
              <a:gd name="connsiteX82" fmla="*/ 315516 w 1349253"/>
              <a:gd name="connsiteY82" fmla="*/ 2554718 h 6858000"/>
              <a:gd name="connsiteX83" fmla="*/ 286333 w 1349253"/>
              <a:gd name="connsiteY83" fmla="*/ 2447068 h 6858000"/>
              <a:gd name="connsiteX84" fmla="*/ 273294 w 1349253"/>
              <a:gd name="connsiteY84" fmla="*/ 2425819 h 6858000"/>
              <a:gd name="connsiteX85" fmla="*/ 279293 w 1349253"/>
              <a:gd name="connsiteY85" fmla="*/ 2402874 h 6858000"/>
              <a:gd name="connsiteX86" fmla="*/ 281905 w 1349253"/>
              <a:gd name="connsiteY86" fmla="*/ 2381443 h 6858000"/>
              <a:gd name="connsiteX87" fmla="*/ 258234 w 1349253"/>
              <a:gd name="connsiteY87" fmla="*/ 2261920 h 6858000"/>
              <a:gd name="connsiteX88" fmla="*/ 248121 w 1349253"/>
              <a:gd name="connsiteY88" fmla="*/ 2195378 h 6858000"/>
              <a:gd name="connsiteX89" fmla="*/ 232338 w 1349253"/>
              <a:gd name="connsiteY89" fmla="*/ 2155135 h 6858000"/>
              <a:gd name="connsiteX90" fmla="*/ 229796 w 1349253"/>
              <a:gd name="connsiteY90" fmla="*/ 2118008 h 6858000"/>
              <a:gd name="connsiteX91" fmla="*/ 230789 w 1349253"/>
              <a:gd name="connsiteY91" fmla="*/ 2050531 h 6858000"/>
              <a:gd name="connsiteX92" fmla="*/ 222595 w 1349253"/>
              <a:gd name="connsiteY92" fmla="*/ 1963269 h 6858000"/>
              <a:gd name="connsiteX93" fmla="*/ 203773 w 1349253"/>
              <a:gd name="connsiteY93" fmla="*/ 1906352 h 6858000"/>
              <a:gd name="connsiteX94" fmla="*/ 180330 w 1349253"/>
              <a:gd name="connsiteY94" fmla="*/ 1861531 h 6858000"/>
              <a:gd name="connsiteX95" fmla="*/ 134129 w 1349253"/>
              <a:gd name="connsiteY95" fmla="*/ 1732919 h 6858000"/>
              <a:gd name="connsiteX96" fmla="*/ 106440 w 1349253"/>
              <a:gd name="connsiteY96" fmla="*/ 1663540 h 6858000"/>
              <a:gd name="connsiteX97" fmla="*/ 105566 w 1349253"/>
              <a:gd name="connsiteY97" fmla="*/ 1615777 h 6858000"/>
              <a:gd name="connsiteX98" fmla="*/ 86361 w 1349253"/>
              <a:gd name="connsiteY98" fmla="*/ 1563678 h 6858000"/>
              <a:gd name="connsiteX99" fmla="*/ 92183 w 1349253"/>
              <a:gd name="connsiteY99" fmla="*/ 1477995 h 6858000"/>
              <a:gd name="connsiteX100" fmla="*/ 78268 w 1349253"/>
              <a:gd name="connsiteY100" fmla="*/ 1373769 h 6858000"/>
              <a:gd name="connsiteX101" fmla="*/ 86575 w 1349253"/>
              <a:gd name="connsiteY101" fmla="*/ 1307086 h 6858000"/>
              <a:gd name="connsiteX102" fmla="*/ 87763 w 1349253"/>
              <a:gd name="connsiteY102" fmla="*/ 1189033 h 6858000"/>
              <a:gd name="connsiteX103" fmla="*/ 92448 w 1349253"/>
              <a:gd name="connsiteY103" fmla="*/ 1168288 h 6858000"/>
              <a:gd name="connsiteX104" fmla="*/ 84730 w 1349253"/>
              <a:gd name="connsiteY104" fmla="*/ 1142577 h 6858000"/>
              <a:gd name="connsiteX105" fmla="*/ 74036 w 1349253"/>
              <a:gd name="connsiteY105" fmla="*/ 1088484 h 6858000"/>
              <a:gd name="connsiteX106" fmla="*/ 62772 w 1349253"/>
              <a:gd name="connsiteY106" fmla="*/ 1016103 h 6858000"/>
              <a:gd name="connsiteX107" fmla="*/ 64228 w 1349253"/>
              <a:gd name="connsiteY107" fmla="*/ 954054 h 6858000"/>
              <a:gd name="connsiteX108" fmla="*/ 75144 w 1349253"/>
              <a:gd name="connsiteY108" fmla="*/ 921368 h 6858000"/>
              <a:gd name="connsiteX109" fmla="*/ 59093 w 1349253"/>
              <a:gd name="connsiteY109" fmla="*/ 896999 h 6858000"/>
              <a:gd name="connsiteX110" fmla="*/ 28501 w 1349253"/>
              <a:gd name="connsiteY110" fmla="*/ 821517 h 6858000"/>
              <a:gd name="connsiteX111" fmla="*/ 7451 w 1349253"/>
              <a:gd name="connsiteY111" fmla="*/ 751353 h 6858000"/>
              <a:gd name="connsiteX112" fmla="*/ 7009 w 1349253"/>
              <a:gd name="connsiteY112" fmla="*/ 721230 h 6858000"/>
              <a:gd name="connsiteX113" fmla="*/ 16141 w 1349253"/>
              <a:gd name="connsiteY113" fmla="*/ 619315 h 6858000"/>
              <a:gd name="connsiteX114" fmla="*/ 19 w 1349253"/>
              <a:gd name="connsiteY114" fmla="*/ 585934 h 6858000"/>
              <a:gd name="connsiteX115" fmla="*/ 7093 w 1349253"/>
              <a:gd name="connsiteY115" fmla="*/ 538948 h 6858000"/>
              <a:gd name="connsiteX116" fmla="*/ 11001 w 1349253"/>
              <a:gd name="connsiteY116" fmla="*/ 525163 h 6858000"/>
              <a:gd name="connsiteX117" fmla="*/ 37125 w 1349253"/>
              <a:gd name="connsiteY117" fmla="*/ 446567 h 6858000"/>
              <a:gd name="connsiteX118" fmla="*/ 36373 w 1349253"/>
              <a:gd name="connsiteY118" fmla="*/ 393828 h 6858000"/>
              <a:gd name="connsiteX119" fmla="*/ 36203 w 1349253"/>
              <a:gd name="connsiteY119" fmla="*/ 353137 h 6858000"/>
              <a:gd name="connsiteX120" fmla="*/ 41896 w 1349253"/>
              <a:gd name="connsiteY120" fmla="*/ 275771 h 6858000"/>
              <a:gd name="connsiteX121" fmla="*/ 58923 w 1349253"/>
              <a:gd name="connsiteY121" fmla="*/ 212860 h 6858000"/>
              <a:gd name="connsiteX122" fmla="*/ 50633 w 1349253"/>
              <a:gd name="connsiteY122" fmla="*/ 144983 h 6858000"/>
              <a:gd name="connsiteX123" fmla="*/ 62917 w 1349253"/>
              <a:gd name="connsiteY123" fmla="*/ 55288 h 6858000"/>
              <a:gd name="connsiteX124" fmla="*/ 22471 w 1349253"/>
              <a:gd name="connsiteY124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29633 w 1349253"/>
              <a:gd name="connsiteY60" fmla="*/ 3933779 h 6858000"/>
              <a:gd name="connsiteX61" fmla="*/ 430964 w 1349253"/>
              <a:gd name="connsiteY61" fmla="*/ 3933093 h 6858000"/>
              <a:gd name="connsiteX62" fmla="*/ 435318 w 1349253"/>
              <a:gd name="connsiteY62" fmla="*/ 3922082 h 6858000"/>
              <a:gd name="connsiteX63" fmla="*/ 440396 w 1349253"/>
              <a:gd name="connsiteY63" fmla="*/ 3901461 h 6858000"/>
              <a:gd name="connsiteX64" fmla="*/ 462990 w 1349253"/>
              <a:gd name="connsiteY64" fmla="*/ 3813873 h 6858000"/>
              <a:gd name="connsiteX65" fmla="*/ 460248 w 1349253"/>
              <a:gd name="connsiteY65" fmla="*/ 3777135 h 6858000"/>
              <a:gd name="connsiteX66" fmla="*/ 461981 w 1349253"/>
              <a:gd name="connsiteY66" fmla="*/ 3771656 h 6858000"/>
              <a:gd name="connsiteX67" fmla="*/ 465724 w 1349253"/>
              <a:gd name="connsiteY67" fmla="*/ 3769007 h 6858000"/>
              <a:gd name="connsiteX68" fmla="*/ 473886 w 1349253"/>
              <a:gd name="connsiteY68" fmla="*/ 3738082 h 6858000"/>
              <a:gd name="connsiteX69" fmla="*/ 481232 w 1349253"/>
              <a:gd name="connsiteY69" fmla="*/ 3673397 h 6858000"/>
              <a:gd name="connsiteX70" fmla="*/ 480528 w 1349253"/>
              <a:gd name="connsiteY70" fmla="*/ 3637109 h 6858000"/>
              <a:gd name="connsiteX71" fmla="*/ 483971 w 1349253"/>
              <a:gd name="connsiteY71" fmla="*/ 3536883 h 6858000"/>
              <a:gd name="connsiteX72" fmla="*/ 491509 w 1349253"/>
              <a:gd name="connsiteY72" fmla="*/ 3435652 h 6858000"/>
              <a:gd name="connsiteX73" fmla="*/ 493180 w 1349253"/>
              <a:gd name="connsiteY73" fmla="*/ 3307769 h 6858000"/>
              <a:gd name="connsiteX74" fmla="*/ 511168 w 1349253"/>
              <a:gd name="connsiteY74" fmla="*/ 3229163 h 6858000"/>
              <a:gd name="connsiteX75" fmla="*/ 487927 w 1349253"/>
              <a:gd name="connsiteY75" fmla="*/ 3158586 h 6858000"/>
              <a:gd name="connsiteX76" fmla="*/ 473112 w 1349253"/>
              <a:gd name="connsiteY76" fmla="*/ 3129034 h 6858000"/>
              <a:gd name="connsiteX77" fmla="*/ 473777 w 1349253"/>
              <a:gd name="connsiteY77" fmla="*/ 3126682 h 6858000"/>
              <a:gd name="connsiteX78" fmla="*/ 451254 w 1349253"/>
              <a:gd name="connsiteY78" fmla="*/ 3106272 h 6858000"/>
              <a:gd name="connsiteX79" fmla="*/ 423984 w 1349253"/>
              <a:gd name="connsiteY79" fmla="*/ 2958185 h 6858000"/>
              <a:gd name="connsiteX80" fmla="*/ 381264 w 1349253"/>
              <a:gd name="connsiteY80" fmla="*/ 2843952 h 6858000"/>
              <a:gd name="connsiteX81" fmla="*/ 315516 w 1349253"/>
              <a:gd name="connsiteY81" fmla="*/ 2554718 h 6858000"/>
              <a:gd name="connsiteX82" fmla="*/ 286333 w 1349253"/>
              <a:gd name="connsiteY82" fmla="*/ 2447068 h 6858000"/>
              <a:gd name="connsiteX83" fmla="*/ 273294 w 1349253"/>
              <a:gd name="connsiteY83" fmla="*/ 2425819 h 6858000"/>
              <a:gd name="connsiteX84" fmla="*/ 279293 w 1349253"/>
              <a:gd name="connsiteY84" fmla="*/ 2402874 h 6858000"/>
              <a:gd name="connsiteX85" fmla="*/ 281905 w 1349253"/>
              <a:gd name="connsiteY85" fmla="*/ 2381443 h 6858000"/>
              <a:gd name="connsiteX86" fmla="*/ 258234 w 1349253"/>
              <a:gd name="connsiteY86" fmla="*/ 2261920 h 6858000"/>
              <a:gd name="connsiteX87" fmla="*/ 248121 w 1349253"/>
              <a:gd name="connsiteY87" fmla="*/ 2195378 h 6858000"/>
              <a:gd name="connsiteX88" fmla="*/ 232338 w 1349253"/>
              <a:gd name="connsiteY88" fmla="*/ 2155135 h 6858000"/>
              <a:gd name="connsiteX89" fmla="*/ 229796 w 1349253"/>
              <a:gd name="connsiteY89" fmla="*/ 2118008 h 6858000"/>
              <a:gd name="connsiteX90" fmla="*/ 230789 w 1349253"/>
              <a:gd name="connsiteY90" fmla="*/ 2050531 h 6858000"/>
              <a:gd name="connsiteX91" fmla="*/ 222595 w 1349253"/>
              <a:gd name="connsiteY91" fmla="*/ 1963269 h 6858000"/>
              <a:gd name="connsiteX92" fmla="*/ 203773 w 1349253"/>
              <a:gd name="connsiteY92" fmla="*/ 1906352 h 6858000"/>
              <a:gd name="connsiteX93" fmla="*/ 180330 w 1349253"/>
              <a:gd name="connsiteY93" fmla="*/ 1861531 h 6858000"/>
              <a:gd name="connsiteX94" fmla="*/ 134129 w 1349253"/>
              <a:gd name="connsiteY94" fmla="*/ 1732919 h 6858000"/>
              <a:gd name="connsiteX95" fmla="*/ 106440 w 1349253"/>
              <a:gd name="connsiteY95" fmla="*/ 1663540 h 6858000"/>
              <a:gd name="connsiteX96" fmla="*/ 105566 w 1349253"/>
              <a:gd name="connsiteY96" fmla="*/ 1615777 h 6858000"/>
              <a:gd name="connsiteX97" fmla="*/ 86361 w 1349253"/>
              <a:gd name="connsiteY97" fmla="*/ 1563678 h 6858000"/>
              <a:gd name="connsiteX98" fmla="*/ 92183 w 1349253"/>
              <a:gd name="connsiteY98" fmla="*/ 1477995 h 6858000"/>
              <a:gd name="connsiteX99" fmla="*/ 78268 w 1349253"/>
              <a:gd name="connsiteY99" fmla="*/ 1373769 h 6858000"/>
              <a:gd name="connsiteX100" fmla="*/ 86575 w 1349253"/>
              <a:gd name="connsiteY100" fmla="*/ 1307086 h 6858000"/>
              <a:gd name="connsiteX101" fmla="*/ 87763 w 1349253"/>
              <a:gd name="connsiteY101" fmla="*/ 1189033 h 6858000"/>
              <a:gd name="connsiteX102" fmla="*/ 92448 w 1349253"/>
              <a:gd name="connsiteY102" fmla="*/ 1168288 h 6858000"/>
              <a:gd name="connsiteX103" fmla="*/ 84730 w 1349253"/>
              <a:gd name="connsiteY103" fmla="*/ 1142577 h 6858000"/>
              <a:gd name="connsiteX104" fmla="*/ 74036 w 1349253"/>
              <a:gd name="connsiteY104" fmla="*/ 1088484 h 6858000"/>
              <a:gd name="connsiteX105" fmla="*/ 62772 w 1349253"/>
              <a:gd name="connsiteY105" fmla="*/ 1016103 h 6858000"/>
              <a:gd name="connsiteX106" fmla="*/ 64228 w 1349253"/>
              <a:gd name="connsiteY106" fmla="*/ 954054 h 6858000"/>
              <a:gd name="connsiteX107" fmla="*/ 75144 w 1349253"/>
              <a:gd name="connsiteY107" fmla="*/ 921368 h 6858000"/>
              <a:gd name="connsiteX108" fmla="*/ 59093 w 1349253"/>
              <a:gd name="connsiteY108" fmla="*/ 896999 h 6858000"/>
              <a:gd name="connsiteX109" fmla="*/ 28501 w 1349253"/>
              <a:gd name="connsiteY109" fmla="*/ 821517 h 6858000"/>
              <a:gd name="connsiteX110" fmla="*/ 7451 w 1349253"/>
              <a:gd name="connsiteY110" fmla="*/ 751353 h 6858000"/>
              <a:gd name="connsiteX111" fmla="*/ 7009 w 1349253"/>
              <a:gd name="connsiteY111" fmla="*/ 721230 h 6858000"/>
              <a:gd name="connsiteX112" fmla="*/ 16141 w 1349253"/>
              <a:gd name="connsiteY112" fmla="*/ 619315 h 6858000"/>
              <a:gd name="connsiteX113" fmla="*/ 19 w 1349253"/>
              <a:gd name="connsiteY113" fmla="*/ 585934 h 6858000"/>
              <a:gd name="connsiteX114" fmla="*/ 7093 w 1349253"/>
              <a:gd name="connsiteY114" fmla="*/ 538948 h 6858000"/>
              <a:gd name="connsiteX115" fmla="*/ 11001 w 1349253"/>
              <a:gd name="connsiteY115" fmla="*/ 525163 h 6858000"/>
              <a:gd name="connsiteX116" fmla="*/ 37125 w 1349253"/>
              <a:gd name="connsiteY116" fmla="*/ 446567 h 6858000"/>
              <a:gd name="connsiteX117" fmla="*/ 36373 w 1349253"/>
              <a:gd name="connsiteY117" fmla="*/ 393828 h 6858000"/>
              <a:gd name="connsiteX118" fmla="*/ 36203 w 1349253"/>
              <a:gd name="connsiteY118" fmla="*/ 353137 h 6858000"/>
              <a:gd name="connsiteX119" fmla="*/ 41896 w 1349253"/>
              <a:gd name="connsiteY119" fmla="*/ 275771 h 6858000"/>
              <a:gd name="connsiteX120" fmla="*/ 58923 w 1349253"/>
              <a:gd name="connsiteY120" fmla="*/ 212860 h 6858000"/>
              <a:gd name="connsiteX121" fmla="*/ 50633 w 1349253"/>
              <a:gd name="connsiteY121" fmla="*/ 144983 h 6858000"/>
              <a:gd name="connsiteX122" fmla="*/ 62917 w 1349253"/>
              <a:gd name="connsiteY122" fmla="*/ 55288 h 6858000"/>
              <a:gd name="connsiteX123" fmla="*/ 22471 w 1349253"/>
              <a:gd name="connsiteY123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29633 w 1349253"/>
              <a:gd name="connsiteY60" fmla="*/ 3933779 h 6858000"/>
              <a:gd name="connsiteX61" fmla="*/ 430964 w 1349253"/>
              <a:gd name="connsiteY61" fmla="*/ 3933093 h 6858000"/>
              <a:gd name="connsiteX62" fmla="*/ 435318 w 1349253"/>
              <a:gd name="connsiteY62" fmla="*/ 3922082 h 6858000"/>
              <a:gd name="connsiteX63" fmla="*/ 440396 w 1349253"/>
              <a:gd name="connsiteY63" fmla="*/ 3901461 h 6858000"/>
              <a:gd name="connsiteX64" fmla="*/ 462990 w 1349253"/>
              <a:gd name="connsiteY64" fmla="*/ 3813873 h 6858000"/>
              <a:gd name="connsiteX65" fmla="*/ 460248 w 1349253"/>
              <a:gd name="connsiteY65" fmla="*/ 3777135 h 6858000"/>
              <a:gd name="connsiteX66" fmla="*/ 461981 w 1349253"/>
              <a:gd name="connsiteY66" fmla="*/ 3771656 h 6858000"/>
              <a:gd name="connsiteX67" fmla="*/ 465724 w 1349253"/>
              <a:gd name="connsiteY67" fmla="*/ 3769007 h 6858000"/>
              <a:gd name="connsiteX68" fmla="*/ 473886 w 1349253"/>
              <a:gd name="connsiteY68" fmla="*/ 3738082 h 6858000"/>
              <a:gd name="connsiteX69" fmla="*/ 481232 w 1349253"/>
              <a:gd name="connsiteY69" fmla="*/ 3673397 h 6858000"/>
              <a:gd name="connsiteX70" fmla="*/ 480528 w 1349253"/>
              <a:gd name="connsiteY70" fmla="*/ 3637109 h 6858000"/>
              <a:gd name="connsiteX71" fmla="*/ 483971 w 1349253"/>
              <a:gd name="connsiteY71" fmla="*/ 3536883 h 6858000"/>
              <a:gd name="connsiteX72" fmla="*/ 491509 w 1349253"/>
              <a:gd name="connsiteY72" fmla="*/ 3435652 h 6858000"/>
              <a:gd name="connsiteX73" fmla="*/ 505401 w 1349253"/>
              <a:gd name="connsiteY73" fmla="*/ 3295862 h 6858000"/>
              <a:gd name="connsiteX74" fmla="*/ 511168 w 1349253"/>
              <a:gd name="connsiteY74" fmla="*/ 3229163 h 6858000"/>
              <a:gd name="connsiteX75" fmla="*/ 487927 w 1349253"/>
              <a:gd name="connsiteY75" fmla="*/ 3158586 h 6858000"/>
              <a:gd name="connsiteX76" fmla="*/ 473112 w 1349253"/>
              <a:gd name="connsiteY76" fmla="*/ 3129034 h 6858000"/>
              <a:gd name="connsiteX77" fmla="*/ 473777 w 1349253"/>
              <a:gd name="connsiteY77" fmla="*/ 3126682 h 6858000"/>
              <a:gd name="connsiteX78" fmla="*/ 451254 w 1349253"/>
              <a:gd name="connsiteY78" fmla="*/ 3106272 h 6858000"/>
              <a:gd name="connsiteX79" fmla="*/ 423984 w 1349253"/>
              <a:gd name="connsiteY79" fmla="*/ 2958185 h 6858000"/>
              <a:gd name="connsiteX80" fmla="*/ 381264 w 1349253"/>
              <a:gd name="connsiteY80" fmla="*/ 2843952 h 6858000"/>
              <a:gd name="connsiteX81" fmla="*/ 315516 w 1349253"/>
              <a:gd name="connsiteY81" fmla="*/ 2554718 h 6858000"/>
              <a:gd name="connsiteX82" fmla="*/ 286333 w 1349253"/>
              <a:gd name="connsiteY82" fmla="*/ 2447068 h 6858000"/>
              <a:gd name="connsiteX83" fmla="*/ 273294 w 1349253"/>
              <a:gd name="connsiteY83" fmla="*/ 2425819 h 6858000"/>
              <a:gd name="connsiteX84" fmla="*/ 279293 w 1349253"/>
              <a:gd name="connsiteY84" fmla="*/ 2402874 h 6858000"/>
              <a:gd name="connsiteX85" fmla="*/ 281905 w 1349253"/>
              <a:gd name="connsiteY85" fmla="*/ 2381443 h 6858000"/>
              <a:gd name="connsiteX86" fmla="*/ 258234 w 1349253"/>
              <a:gd name="connsiteY86" fmla="*/ 2261920 h 6858000"/>
              <a:gd name="connsiteX87" fmla="*/ 248121 w 1349253"/>
              <a:gd name="connsiteY87" fmla="*/ 2195378 h 6858000"/>
              <a:gd name="connsiteX88" fmla="*/ 232338 w 1349253"/>
              <a:gd name="connsiteY88" fmla="*/ 2155135 h 6858000"/>
              <a:gd name="connsiteX89" fmla="*/ 229796 w 1349253"/>
              <a:gd name="connsiteY89" fmla="*/ 2118008 h 6858000"/>
              <a:gd name="connsiteX90" fmla="*/ 230789 w 1349253"/>
              <a:gd name="connsiteY90" fmla="*/ 2050531 h 6858000"/>
              <a:gd name="connsiteX91" fmla="*/ 222595 w 1349253"/>
              <a:gd name="connsiteY91" fmla="*/ 1963269 h 6858000"/>
              <a:gd name="connsiteX92" fmla="*/ 203773 w 1349253"/>
              <a:gd name="connsiteY92" fmla="*/ 1906352 h 6858000"/>
              <a:gd name="connsiteX93" fmla="*/ 180330 w 1349253"/>
              <a:gd name="connsiteY93" fmla="*/ 1861531 h 6858000"/>
              <a:gd name="connsiteX94" fmla="*/ 134129 w 1349253"/>
              <a:gd name="connsiteY94" fmla="*/ 1732919 h 6858000"/>
              <a:gd name="connsiteX95" fmla="*/ 106440 w 1349253"/>
              <a:gd name="connsiteY95" fmla="*/ 1663540 h 6858000"/>
              <a:gd name="connsiteX96" fmla="*/ 105566 w 1349253"/>
              <a:gd name="connsiteY96" fmla="*/ 1615777 h 6858000"/>
              <a:gd name="connsiteX97" fmla="*/ 86361 w 1349253"/>
              <a:gd name="connsiteY97" fmla="*/ 1563678 h 6858000"/>
              <a:gd name="connsiteX98" fmla="*/ 92183 w 1349253"/>
              <a:gd name="connsiteY98" fmla="*/ 1477995 h 6858000"/>
              <a:gd name="connsiteX99" fmla="*/ 78268 w 1349253"/>
              <a:gd name="connsiteY99" fmla="*/ 1373769 h 6858000"/>
              <a:gd name="connsiteX100" fmla="*/ 86575 w 1349253"/>
              <a:gd name="connsiteY100" fmla="*/ 1307086 h 6858000"/>
              <a:gd name="connsiteX101" fmla="*/ 87763 w 1349253"/>
              <a:gd name="connsiteY101" fmla="*/ 1189033 h 6858000"/>
              <a:gd name="connsiteX102" fmla="*/ 92448 w 1349253"/>
              <a:gd name="connsiteY102" fmla="*/ 1168288 h 6858000"/>
              <a:gd name="connsiteX103" fmla="*/ 84730 w 1349253"/>
              <a:gd name="connsiteY103" fmla="*/ 1142577 h 6858000"/>
              <a:gd name="connsiteX104" fmla="*/ 74036 w 1349253"/>
              <a:gd name="connsiteY104" fmla="*/ 1088484 h 6858000"/>
              <a:gd name="connsiteX105" fmla="*/ 62772 w 1349253"/>
              <a:gd name="connsiteY105" fmla="*/ 1016103 h 6858000"/>
              <a:gd name="connsiteX106" fmla="*/ 64228 w 1349253"/>
              <a:gd name="connsiteY106" fmla="*/ 954054 h 6858000"/>
              <a:gd name="connsiteX107" fmla="*/ 75144 w 1349253"/>
              <a:gd name="connsiteY107" fmla="*/ 921368 h 6858000"/>
              <a:gd name="connsiteX108" fmla="*/ 59093 w 1349253"/>
              <a:gd name="connsiteY108" fmla="*/ 896999 h 6858000"/>
              <a:gd name="connsiteX109" fmla="*/ 28501 w 1349253"/>
              <a:gd name="connsiteY109" fmla="*/ 821517 h 6858000"/>
              <a:gd name="connsiteX110" fmla="*/ 7451 w 1349253"/>
              <a:gd name="connsiteY110" fmla="*/ 751353 h 6858000"/>
              <a:gd name="connsiteX111" fmla="*/ 7009 w 1349253"/>
              <a:gd name="connsiteY111" fmla="*/ 721230 h 6858000"/>
              <a:gd name="connsiteX112" fmla="*/ 16141 w 1349253"/>
              <a:gd name="connsiteY112" fmla="*/ 619315 h 6858000"/>
              <a:gd name="connsiteX113" fmla="*/ 19 w 1349253"/>
              <a:gd name="connsiteY113" fmla="*/ 585934 h 6858000"/>
              <a:gd name="connsiteX114" fmla="*/ 7093 w 1349253"/>
              <a:gd name="connsiteY114" fmla="*/ 538948 h 6858000"/>
              <a:gd name="connsiteX115" fmla="*/ 11001 w 1349253"/>
              <a:gd name="connsiteY115" fmla="*/ 525163 h 6858000"/>
              <a:gd name="connsiteX116" fmla="*/ 37125 w 1349253"/>
              <a:gd name="connsiteY116" fmla="*/ 446567 h 6858000"/>
              <a:gd name="connsiteX117" fmla="*/ 36373 w 1349253"/>
              <a:gd name="connsiteY117" fmla="*/ 393828 h 6858000"/>
              <a:gd name="connsiteX118" fmla="*/ 36203 w 1349253"/>
              <a:gd name="connsiteY118" fmla="*/ 353137 h 6858000"/>
              <a:gd name="connsiteX119" fmla="*/ 41896 w 1349253"/>
              <a:gd name="connsiteY119" fmla="*/ 275771 h 6858000"/>
              <a:gd name="connsiteX120" fmla="*/ 58923 w 1349253"/>
              <a:gd name="connsiteY120" fmla="*/ 212860 h 6858000"/>
              <a:gd name="connsiteX121" fmla="*/ 50633 w 1349253"/>
              <a:gd name="connsiteY121" fmla="*/ 144983 h 6858000"/>
              <a:gd name="connsiteX122" fmla="*/ 62917 w 1349253"/>
              <a:gd name="connsiteY122" fmla="*/ 55288 h 6858000"/>
              <a:gd name="connsiteX123" fmla="*/ 22471 w 1349253"/>
              <a:gd name="connsiteY123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29633 w 1349253"/>
              <a:gd name="connsiteY60" fmla="*/ 3933779 h 6858000"/>
              <a:gd name="connsiteX61" fmla="*/ 430964 w 1349253"/>
              <a:gd name="connsiteY61" fmla="*/ 3933093 h 6858000"/>
              <a:gd name="connsiteX62" fmla="*/ 440396 w 1349253"/>
              <a:gd name="connsiteY62" fmla="*/ 3901461 h 6858000"/>
              <a:gd name="connsiteX63" fmla="*/ 462990 w 1349253"/>
              <a:gd name="connsiteY63" fmla="*/ 3813873 h 6858000"/>
              <a:gd name="connsiteX64" fmla="*/ 460248 w 1349253"/>
              <a:gd name="connsiteY64" fmla="*/ 3777135 h 6858000"/>
              <a:gd name="connsiteX65" fmla="*/ 461981 w 1349253"/>
              <a:gd name="connsiteY65" fmla="*/ 3771656 h 6858000"/>
              <a:gd name="connsiteX66" fmla="*/ 465724 w 1349253"/>
              <a:gd name="connsiteY66" fmla="*/ 3769007 h 6858000"/>
              <a:gd name="connsiteX67" fmla="*/ 473886 w 1349253"/>
              <a:gd name="connsiteY67" fmla="*/ 3738082 h 6858000"/>
              <a:gd name="connsiteX68" fmla="*/ 481232 w 1349253"/>
              <a:gd name="connsiteY68" fmla="*/ 3673397 h 6858000"/>
              <a:gd name="connsiteX69" fmla="*/ 480528 w 1349253"/>
              <a:gd name="connsiteY69" fmla="*/ 3637109 h 6858000"/>
              <a:gd name="connsiteX70" fmla="*/ 483971 w 1349253"/>
              <a:gd name="connsiteY70" fmla="*/ 3536883 h 6858000"/>
              <a:gd name="connsiteX71" fmla="*/ 491509 w 1349253"/>
              <a:gd name="connsiteY71" fmla="*/ 3435652 h 6858000"/>
              <a:gd name="connsiteX72" fmla="*/ 505401 w 1349253"/>
              <a:gd name="connsiteY72" fmla="*/ 3295862 h 6858000"/>
              <a:gd name="connsiteX73" fmla="*/ 511168 w 1349253"/>
              <a:gd name="connsiteY73" fmla="*/ 3229163 h 6858000"/>
              <a:gd name="connsiteX74" fmla="*/ 487927 w 1349253"/>
              <a:gd name="connsiteY74" fmla="*/ 3158586 h 6858000"/>
              <a:gd name="connsiteX75" fmla="*/ 473112 w 1349253"/>
              <a:gd name="connsiteY75" fmla="*/ 3129034 h 6858000"/>
              <a:gd name="connsiteX76" fmla="*/ 473777 w 1349253"/>
              <a:gd name="connsiteY76" fmla="*/ 3126682 h 6858000"/>
              <a:gd name="connsiteX77" fmla="*/ 451254 w 1349253"/>
              <a:gd name="connsiteY77" fmla="*/ 3106272 h 6858000"/>
              <a:gd name="connsiteX78" fmla="*/ 423984 w 1349253"/>
              <a:gd name="connsiteY78" fmla="*/ 2958185 h 6858000"/>
              <a:gd name="connsiteX79" fmla="*/ 381264 w 1349253"/>
              <a:gd name="connsiteY79" fmla="*/ 2843952 h 6858000"/>
              <a:gd name="connsiteX80" fmla="*/ 315516 w 1349253"/>
              <a:gd name="connsiteY80" fmla="*/ 2554718 h 6858000"/>
              <a:gd name="connsiteX81" fmla="*/ 286333 w 1349253"/>
              <a:gd name="connsiteY81" fmla="*/ 2447068 h 6858000"/>
              <a:gd name="connsiteX82" fmla="*/ 273294 w 1349253"/>
              <a:gd name="connsiteY82" fmla="*/ 2425819 h 6858000"/>
              <a:gd name="connsiteX83" fmla="*/ 279293 w 1349253"/>
              <a:gd name="connsiteY83" fmla="*/ 2402874 h 6858000"/>
              <a:gd name="connsiteX84" fmla="*/ 281905 w 1349253"/>
              <a:gd name="connsiteY84" fmla="*/ 2381443 h 6858000"/>
              <a:gd name="connsiteX85" fmla="*/ 258234 w 1349253"/>
              <a:gd name="connsiteY85" fmla="*/ 2261920 h 6858000"/>
              <a:gd name="connsiteX86" fmla="*/ 248121 w 1349253"/>
              <a:gd name="connsiteY86" fmla="*/ 2195378 h 6858000"/>
              <a:gd name="connsiteX87" fmla="*/ 232338 w 1349253"/>
              <a:gd name="connsiteY87" fmla="*/ 2155135 h 6858000"/>
              <a:gd name="connsiteX88" fmla="*/ 229796 w 1349253"/>
              <a:gd name="connsiteY88" fmla="*/ 2118008 h 6858000"/>
              <a:gd name="connsiteX89" fmla="*/ 230789 w 1349253"/>
              <a:gd name="connsiteY89" fmla="*/ 2050531 h 6858000"/>
              <a:gd name="connsiteX90" fmla="*/ 222595 w 1349253"/>
              <a:gd name="connsiteY90" fmla="*/ 1963269 h 6858000"/>
              <a:gd name="connsiteX91" fmla="*/ 203773 w 1349253"/>
              <a:gd name="connsiteY91" fmla="*/ 1906352 h 6858000"/>
              <a:gd name="connsiteX92" fmla="*/ 180330 w 1349253"/>
              <a:gd name="connsiteY92" fmla="*/ 1861531 h 6858000"/>
              <a:gd name="connsiteX93" fmla="*/ 134129 w 1349253"/>
              <a:gd name="connsiteY93" fmla="*/ 1732919 h 6858000"/>
              <a:gd name="connsiteX94" fmla="*/ 106440 w 1349253"/>
              <a:gd name="connsiteY94" fmla="*/ 1663540 h 6858000"/>
              <a:gd name="connsiteX95" fmla="*/ 105566 w 1349253"/>
              <a:gd name="connsiteY95" fmla="*/ 1615777 h 6858000"/>
              <a:gd name="connsiteX96" fmla="*/ 86361 w 1349253"/>
              <a:gd name="connsiteY96" fmla="*/ 1563678 h 6858000"/>
              <a:gd name="connsiteX97" fmla="*/ 92183 w 1349253"/>
              <a:gd name="connsiteY97" fmla="*/ 1477995 h 6858000"/>
              <a:gd name="connsiteX98" fmla="*/ 78268 w 1349253"/>
              <a:gd name="connsiteY98" fmla="*/ 1373769 h 6858000"/>
              <a:gd name="connsiteX99" fmla="*/ 86575 w 1349253"/>
              <a:gd name="connsiteY99" fmla="*/ 1307086 h 6858000"/>
              <a:gd name="connsiteX100" fmla="*/ 87763 w 1349253"/>
              <a:gd name="connsiteY100" fmla="*/ 1189033 h 6858000"/>
              <a:gd name="connsiteX101" fmla="*/ 92448 w 1349253"/>
              <a:gd name="connsiteY101" fmla="*/ 1168288 h 6858000"/>
              <a:gd name="connsiteX102" fmla="*/ 84730 w 1349253"/>
              <a:gd name="connsiteY102" fmla="*/ 1142577 h 6858000"/>
              <a:gd name="connsiteX103" fmla="*/ 74036 w 1349253"/>
              <a:gd name="connsiteY103" fmla="*/ 1088484 h 6858000"/>
              <a:gd name="connsiteX104" fmla="*/ 62772 w 1349253"/>
              <a:gd name="connsiteY104" fmla="*/ 1016103 h 6858000"/>
              <a:gd name="connsiteX105" fmla="*/ 64228 w 1349253"/>
              <a:gd name="connsiteY105" fmla="*/ 954054 h 6858000"/>
              <a:gd name="connsiteX106" fmla="*/ 75144 w 1349253"/>
              <a:gd name="connsiteY106" fmla="*/ 921368 h 6858000"/>
              <a:gd name="connsiteX107" fmla="*/ 59093 w 1349253"/>
              <a:gd name="connsiteY107" fmla="*/ 896999 h 6858000"/>
              <a:gd name="connsiteX108" fmla="*/ 28501 w 1349253"/>
              <a:gd name="connsiteY108" fmla="*/ 821517 h 6858000"/>
              <a:gd name="connsiteX109" fmla="*/ 7451 w 1349253"/>
              <a:gd name="connsiteY109" fmla="*/ 751353 h 6858000"/>
              <a:gd name="connsiteX110" fmla="*/ 7009 w 1349253"/>
              <a:gd name="connsiteY110" fmla="*/ 721230 h 6858000"/>
              <a:gd name="connsiteX111" fmla="*/ 16141 w 1349253"/>
              <a:gd name="connsiteY111" fmla="*/ 619315 h 6858000"/>
              <a:gd name="connsiteX112" fmla="*/ 19 w 1349253"/>
              <a:gd name="connsiteY112" fmla="*/ 585934 h 6858000"/>
              <a:gd name="connsiteX113" fmla="*/ 7093 w 1349253"/>
              <a:gd name="connsiteY113" fmla="*/ 538948 h 6858000"/>
              <a:gd name="connsiteX114" fmla="*/ 11001 w 1349253"/>
              <a:gd name="connsiteY114" fmla="*/ 525163 h 6858000"/>
              <a:gd name="connsiteX115" fmla="*/ 37125 w 1349253"/>
              <a:gd name="connsiteY115" fmla="*/ 446567 h 6858000"/>
              <a:gd name="connsiteX116" fmla="*/ 36373 w 1349253"/>
              <a:gd name="connsiteY116" fmla="*/ 393828 h 6858000"/>
              <a:gd name="connsiteX117" fmla="*/ 36203 w 1349253"/>
              <a:gd name="connsiteY117" fmla="*/ 353137 h 6858000"/>
              <a:gd name="connsiteX118" fmla="*/ 41896 w 1349253"/>
              <a:gd name="connsiteY118" fmla="*/ 275771 h 6858000"/>
              <a:gd name="connsiteX119" fmla="*/ 58923 w 1349253"/>
              <a:gd name="connsiteY119" fmla="*/ 212860 h 6858000"/>
              <a:gd name="connsiteX120" fmla="*/ 50633 w 1349253"/>
              <a:gd name="connsiteY120" fmla="*/ 144983 h 6858000"/>
              <a:gd name="connsiteX121" fmla="*/ 62917 w 1349253"/>
              <a:gd name="connsiteY121" fmla="*/ 55288 h 6858000"/>
              <a:gd name="connsiteX122" fmla="*/ 22471 w 1349253"/>
              <a:gd name="connsiteY122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29633 w 1349253"/>
              <a:gd name="connsiteY60" fmla="*/ 3933779 h 6858000"/>
              <a:gd name="connsiteX61" fmla="*/ 430964 w 1349253"/>
              <a:gd name="connsiteY61" fmla="*/ 3937856 h 6858000"/>
              <a:gd name="connsiteX62" fmla="*/ 440396 w 1349253"/>
              <a:gd name="connsiteY62" fmla="*/ 3901461 h 6858000"/>
              <a:gd name="connsiteX63" fmla="*/ 462990 w 1349253"/>
              <a:gd name="connsiteY63" fmla="*/ 3813873 h 6858000"/>
              <a:gd name="connsiteX64" fmla="*/ 460248 w 1349253"/>
              <a:gd name="connsiteY64" fmla="*/ 3777135 h 6858000"/>
              <a:gd name="connsiteX65" fmla="*/ 461981 w 1349253"/>
              <a:gd name="connsiteY65" fmla="*/ 3771656 h 6858000"/>
              <a:gd name="connsiteX66" fmla="*/ 465724 w 1349253"/>
              <a:gd name="connsiteY66" fmla="*/ 3769007 h 6858000"/>
              <a:gd name="connsiteX67" fmla="*/ 473886 w 1349253"/>
              <a:gd name="connsiteY67" fmla="*/ 3738082 h 6858000"/>
              <a:gd name="connsiteX68" fmla="*/ 481232 w 1349253"/>
              <a:gd name="connsiteY68" fmla="*/ 3673397 h 6858000"/>
              <a:gd name="connsiteX69" fmla="*/ 480528 w 1349253"/>
              <a:gd name="connsiteY69" fmla="*/ 3637109 h 6858000"/>
              <a:gd name="connsiteX70" fmla="*/ 483971 w 1349253"/>
              <a:gd name="connsiteY70" fmla="*/ 3536883 h 6858000"/>
              <a:gd name="connsiteX71" fmla="*/ 491509 w 1349253"/>
              <a:gd name="connsiteY71" fmla="*/ 3435652 h 6858000"/>
              <a:gd name="connsiteX72" fmla="*/ 505401 w 1349253"/>
              <a:gd name="connsiteY72" fmla="*/ 3295862 h 6858000"/>
              <a:gd name="connsiteX73" fmla="*/ 511168 w 1349253"/>
              <a:gd name="connsiteY73" fmla="*/ 3229163 h 6858000"/>
              <a:gd name="connsiteX74" fmla="*/ 487927 w 1349253"/>
              <a:gd name="connsiteY74" fmla="*/ 3158586 h 6858000"/>
              <a:gd name="connsiteX75" fmla="*/ 473112 w 1349253"/>
              <a:gd name="connsiteY75" fmla="*/ 3129034 h 6858000"/>
              <a:gd name="connsiteX76" fmla="*/ 473777 w 1349253"/>
              <a:gd name="connsiteY76" fmla="*/ 3126682 h 6858000"/>
              <a:gd name="connsiteX77" fmla="*/ 451254 w 1349253"/>
              <a:gd name="connsiteY77" fmla="*/ 3106272 h 6858000"/>
              <a:gd name="connsiteX78" fmla="*/ 423984 w 1349253"/>
              <a:gd name="connsiteY78" fmla="*/ 2958185 h 6858000"/>
              <a:gd name="connsiteX79" fmla="*/ 381264 w 1349253"/>
              <a:gd name="connsiteY79" fmla="*/ 2843952 h 6858000"/>
              <a:gd name="connsiteX80" fmla="*/ 315516 w 1349253"/>
              <a:gd name="connsiteY80" fmla="*/ 2554718 h 6858000"/>
              <a:gd name="connsiteX81" fmla="*/ 286333 w 1349253"/>
              <a:gd name="connsiteY81" fmla="*/ 2447068 h 6858000"/>
              <a:gd name="connsiteX82" fmla="*/ 273294 w 1349253"/>
              <a:gd name="connsiteY82" fmla="*/ 2425819 h 6858000"/>
              <a:gd name="connsiteX83" fmla="*/ 279293 w 1349253"/>
              <a:gd name="connsiteY83" fmla="*/ 2402874 h 6858000"/>
              <a:gd name="connsiteX84" fmla="*/ 281905 w 1349253"/>
              <a:gd name="connsiteY84" fmla="*/ 2381443 h 6858000"/>
              <a:gd name="connsiteX85" fmla="*/ 258234 w 1349253"/>
              <a:gd name="connsiteY85" fmla="*/ 2261920 h 6858000"/>
              <a:gd name="connsiteX86" fmla="*/ 248121 w 1349253"/>
              <a:gd name="connsiteY86" fmla="*/ 2195378 h 6858000"/>
              <a:gd name="connsiteX87" fmla="*/ 232338 w 1349253"/>
              <a:gd name="connsiteY87" fmla="*/ 2155135 h 6858000"/>
              <a:gd name="connsiteX88" fmla="*/ 229796 w 1349253"/>
              <a:gd name="connsiteY88" fmla="*/ 2118008 h 6858000"/>
              <a:gd name="connsiteX89" fmla="*/ 230789 w 1349253"/>
              <a:gd name="connsiteY89" fmla="*/ 2050531 h 6858000"/>
              <a:gd name="connsiteX90" fmla="*/ 222595 w 1349253"/>
              <a:gd name="connsiteY90" fmla="*/ 1963269 h 6858000"/>
              <a:gd name="connsiteX91" fmla="*/ 203773 w 1349253"/>
              <a:gd name="connsiteY91" fmla="*/ 1906352 h 6858000"/>
              <a:gd name="connsiteX92" fmla="*/ 180330 w 1349253"/>
              <a:gd name="connsiteY92" fmla="*/ 1861531 h 6858000"/>
              <a:gd name="connsiteX93" fmla="*/ 134129 w 1349253"/>
              <a:gd name="connsiteY93" fmla="*/ 1732919 h 6858000"/>
              <a:gd name="connsiteX94" fmla="*/ 106440 w 1349253"/>
              <a:gd name="connsiteY94" fmla="*/ 1663540 h 6858000"/>
              <a:gd name="connsiteX95" fmla="*/ 105566 w 1349253"/>
              <a:gd name="connsiteY95" fmla="*/ 1615777 h 6858000"/>
              <a:gd name="connsiteX96" fmla="*/ 86361 w 1349253"/>
              <a:gd name="connsiteY96" fmla="*/ 1563678 h 6858000"/>
              <a:gd name="connsiteX97" fmla="*/ 92183 w 1349253"/>
              <a:gd name="connsiteY97" fmla="*/ 1477995 h 6858000"/>
              <a:gd name="connsiteX98" fmla="*/ 78268 w 1349253"/>
              <a:gd name="connsiteY98" fmla="*/ 1373769 h 6858000"/>
              <a:gd name="connsiteX99" fmla="*/ 86575 w 1349253"/>
              <a:gd name="connsiteY99" fmla="*/ 1307086 h 6858000"/>
              <a:gd name="connsiteX100" fmla="*/ 87763 w 1349253"/>
              <a:gd name="connsiteY100" fmla="*/ 1189033 h 6858000"/>
              <a:gd name="connsiteX101" fmla="*/ 92448 w 1349253"/>
              <a:gd name="connsiteY101" fmla="*/ 1168288 h 6858000"/>
              <a:gd name="connsiteX102" fmla="*/ 84730 w 1349253"/>
              <a:gd name="connsiteY102" fmla="*/ 1142577 h 6858000"/>
              <a:gd name="connsiteX103" fmla="*/ 74036 w 1349253"/>
              <a:gd name="connsiteY103" fmla="*/ 1088484 h 6858000"/>
              <a:gd name="connsiteX104" fmla="*/ 62772 w 1349253"/>
              <a:gd name="connsiteY104" fmla="*/ 1016103 h 6858000"/>
              <a:gd name="connsiteX105" fmla="*/ 64228 w 1349253"/>
              <a:gd name="connsiteY105" fmla="*/ 954054 h 6858000"/>
              <a:gd name="connsiteX106" fmla="*/ 75144 w 1349253"/>
              <a:gd name="connsiteY106" fmla="*/ 921368 h 6858000"/>
              <a:gd name="connsiteX107" fmla="*/ 59093 w 1349253"/>
              <a:gd name="connsiteY107" fmla="*/ 896999 h 6858000"/>
              <a:gd name="connsiteX108" fmla="*/ 28501 w 1349253"/>
              <a:gd name="connsiteY108" fmla="*/ 821517 h 6858000"/>
              <a:gd name="connsiteX109" fmla="*/ 7451 w 1349253"/>
              <a:gd name="connsiteY109" fmla="*/ 751353 h 6858000"/>
              <a:gd name="connsiteX110" fmla="*/ 7009 w 1349253"/>
              <a:gd name="connsiteY110" fmla="*/ 721230 h 6858000"/>
              <a:gd name="connsiteX111" fmla="*/ 16141 w 1349253"/>
              <a:gd name="connsiteY111" fmla="*/ 619315 h 6858000"/>
              <a:gd name="connsiteX112" fmla="*/ 19 w 1349253"/>
              <a:gd name="connsiteY112" fmla="*/ 585934 h 6858000"/>
              <a:gd name="connsiteX113" fmla="*/ 7093 w 1349253"/>
              <a:gd name="connsiteY113" fmla="*/ 538948 h 6858000"/>
              <a:gd name="connsiteX114" fmla="*/ 11001 w 1349253"/>
              <a:gd name="connsiteY114" fmla="*/ 525163 h 6858000"/>
              <a:gd name="connsiteX115" fmla="*/ 37125 w 1349253"/>
              <a:gd name="connsiteY115" fmla="*/ 446567 h 6858000"/>
              <a:gd name="connsiteX116" fmla="*/ 36373 w 1349253"/>
              <a:gd name="connsiteY116" fmla="*/ 393828 h 6858000"/>
              <a:gd name="connsiteX117" fmla="*/ 36203 w 1349253"/>
              <a:gd name="connsiteY117" fmla="*/ 353137 h 6858000"/>
              <a:gd name="connsiteX118" fmla="*/ 41896 w 1349253"/>
              <a:gd name="connsiteY118" fmla="*/ 275771 h 6858000"/>
              <a:gd name="connsiteX119" fmla="*/ 58923 w 1349253"/>
              <a:gd name="connsiteY119" fmla="*/ 212860 h 6858000"/>
              <a:gd name="connsiteX120" fmla="*/ 50633 w 1349253"/>
              <a:gd name="connsiteY120" fmla="*/ 144983 h 6858000"/>
              <a:gd name="connsiteX121" fmla="*/ 62917 w 1349253"/>
              <a:gd name="connsiteY121" fmla="*/ 55288 h 6858000"/>
              <a:gd name="connsiteX122" fmla="*/ 22471 w 1349253"/>
              <a:gd name="connsiteY122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29633 w 1349253"/>
              <a:gd name="connsiteY60" fmla="*/ 3933779 h 6858000"/>
              <a:gd name="connsiteX61" fmla="*/ 440396 w 1349253"/>
              <a:gd name="connsiteY61" fmla="*/ 3901461 h 6858000"/>
              <a:gd name="connsiteX62" fmla="*/ 462990 w 1349253"/>
              <a:gd name="connsiteY62" fmla="*/ 3813873 h 6858000"/>
              <a:gd name="connsiteX63" fmla="*/ 460248 w 1349253"/>
              <a:gd name="connsiteY63" fmla="*/ 3777135 h 6858000"/>
              <a:gd name="connsiteX64" fmla="*/ 461981 w 1349253"/>
              <a:gd name="connsiteY64" fmla="*/ 3771656 h 6858000"/>
              <a:gd name="connsiteX65" fmla="*/ 465724 w 1349253"/>
              <a:gd name="connsiteY65" fmla="*/ 3769007 h 6858000"/>
              <a:gd name="connsiteX66" fmla="*/ 473886 w 1349253"/>
              <a:gd name="connsiteY66" fmla="*/ 3738082 h 6858000"/>
              <a:gd name="connsiteX67" fmla="*/ 481232 w 1349253"/>
              <a:gd name="connsiteY67" fmla="*/ 3673397 h 6858000"/>
              <a:gd name="connsiteX68" fmla="*/ 480528 w 1349253"/>
              <a:gd name="connsiteY68" fmla="*/ 3637109 h 6858000"/>
              <a:gd name="connsiteX69" fmla="*/ 483971 w 1349253"/>
              <a:gd name="connsiteY69" fmla="*/ 3536883 h 6858000"/>
              <a:gd name="connsiteX70" fmla="*/ 491509 w 1349253"/>
              <a:gd name="connsiteY70" fmla="*/ 3435652 h 6858000"/>
              <a:gd name="connsiteX71" fmla="*/ 505401 w 1349253"/>
              <a:gd name="connsiteY71" fmla="*/ 3295862 h 6858000"/>
              <a:gd name="connsiteX72" fmla="*/ 511168 w 1349253"/>
              <a:gd name="connsiteY72" fmla="*/ 3229163 h 6858000"/>
              <a:gd name="connsiteX73" fmla="*/ 487927 w 1349253"/>
              <a:gd name="connsiteY73" fmla="*/ 3158586 h 6858000"/>
              <a:gd name="connsiteX74" fmla="*/ 473112 w 1349253"/>
              <a:gd name="connsiteY74" fmla="*/ 3129034 h 6858000"/>
              <a:gd name="connsiteX75" fmla="*/ 473777 w 1349253"/>
              <a:gd name="connsiteY75" fmla="*/ 3126682 h 6858000"/>
              <a:gd name="connsiteX76" fmla="*/ 451254 w 1349253"/>
              <a:gd name="connsiteY76" fmla="*/ 3106272 h 6858000"/>
              <a:gd name="connsiteX77" fmla="*/ 423984 w 1349253"/>
              <a:gd name="connsiteY77" fmla="*/ 2958185 h 6858000"/>
              <a:gd name="connsiteX78" fmla="*/ 381264 w 1349253"/>
              <a:gd name="connsiteY78" fmla="*/ 2843952 h 6858000"/>
              <a:gd name="connsiteX79" fmla="*/ 315516 w 1349253"/>
              <a:gd name="connsiteY79" fmla="*/ 2554718 h 6858000"/>
              <a:gd name="connsiteX80" fmla="*/ 286333 w 1349253"/>
              <a:gd name="connsiteY80" fmla="*/ 2447068 h 6858000"/>
              <a:gd name="connsiteX81" fmla="*/ 273294 w 1349253"/>
              <a:gd name="connsiteY81" fmla="*/ 2425819 h 6858000"/>
              <a:gd name="connsiteX82" fmla="*/ 279293 w 1349253"/>
              <a:gd name="connsiteY82" fmla="*/ 2402874 h 6858000"/>
              <a:gd name="connsiteX83" fmla="*/ 281905 w 1349253"/>
              <a:gd name="connsiteY83" fmla="*/ 2381443 h 6858000"/>
              <a:gd name="connsiteX84" fmla="*/ 258234 w 1349253"/>
              <a:gd name="connsiteY84" fmla="*/ 2261920 h 6858000"/>
              <a:gd name="connsiteX85" fmla="*/ 248121 w 1349253"/>
              <a:gd name="connsiteY85" fmla="*/ 2195378 h 6858000"/>
              <a:gd name="connsiteX86" fmla="*/ 232338 w 1349253"/>
              <a:gd name="connsiteY86" fmla="*/ 2155135 h 6858000"/>
              <a:gd name="connsiteX87" fmla="*/ 229796 w 1349253"/>
              <a:gd name="connsiteY87" fmla="*/ 2118008 h 6858000"/>
              <a:gd name="connsiteX88" fmla="*/ 230789 w 1349253"/>
              <a:gd name="connsiteY88" fmla="*/ 2050531 h 6858000"/>
              <a:gd name="connsiteX89" fmla="*/ 222595 w 1349253"/>
              <a:gd name="connsiteY89" fmla="*/ 1963269 h 6858000"/>
              <a:gd name="connsiteX90" fmla="*/ 203773 w 1349253"/>
              <a:gd name="connsiteY90" fmla="*/ 1906352 h 6858000"/>
              <a:gd name="connsiteX91" fmla="*/ 180330 w 1349253"/>
              <a:gd name="connsiteY91" fmla="*/ 1861531 h 6858000"/>
              <a:gd name="connsiteX92" fmla="*/ 134129 w 1349253"/>
              <a:gd name="connsiteY92" fmla="*/ 1732919 h 6858000"/>
              <a:gd name="connsiteX93" fmla="*/ 106440 w 1349253"/>
              <a:gd name="connsiteY93" fmla="*/ 1663540 h 6858000"/>
              <a:gd name="connsiteX94" fmla="*/ 105566 w 1349253"/>
              <a:gd name="connsiteY94" fmla="*/ 1615777 h 6858000"/>
              <a:gd name="connsiteX95" fmla="*/ 86361 w 1349253"/>
              <a:gd name="connsiteY95" fmla="*/ 1563678 h 6858000"/>
              <a:gd name="connsiteX96" fmla="*/ 92183 w 1349253"/>
              <a:gd name="connsiteY96" fmla="*/ 1477995 h 6858000"/>
              <a:gd name="connsiteX97" fmla="*/ 78268 w 1349253"/>
              <a:gd name="connsiteY97" fmla="*/ 1373769 h 6858000"/>
              <a:gd name="connsiteX98" fmla="*/ 86575 w 1349253"/>
              <a:gd name="connsiteY98" fmla="*/ 1307086 h 6858000"/>
              <a:gd name="connsiteX99" fmla="*/ 87763 w 1349253"/>
              <a:gd name="connsiteY99" fmla="*/ 1189033 h 6858000"/>
              <a:gd name="connsiteX100" fmla="*/ 92448 w 1349253"/>
              <a:gd name="connsiteY100" fmla="*/ 1168288 h 6858000"/>
              <a:gd name="connsiteX101" fmla="*/ 84730 w 1349253"/>
              <a:gd name="connsiteY101" fmla="*/ 1142577 h 6858000"/>
              <a:gd name="connsiteX102" fmla="*/ 74036 w 1349253"/>
              <a:gd name="connsiteY102" fmla="*/ 1088484 h 6858000"/>
              <a:gd name="connsiteX103" fmla="*/ 62772 w 1349253"/>
              <a:gd name="connsiteY103" fmla="*/ 1016103 h 6858000"/>
              <a:gd name="connsiteX104" fmla="*/ 64228 w 1349253"/>
              <a:gd name="connsiteY104" fmla="*/ 954054 h 6858000"/>
              <a:gd name="connsiteX105" fmla="*/ 75144 w 1349253"/>
              <a:gd name="connsiteY105" fmla="*/ 921368 h 6858000"/>
              <a:gd name="connsiteX106" fmla="*/ 59093 w 1349253"/>
              <a:gd name="connsiteY106" fmla="*/ 896999 h 6858000"/>
              <a:gd name="connsiteX107" fmla="*/ 28501 w 1349253"/>
              <a:gd name="connsiteY107" fmla="*/ 821517 h 6858000"/>
              <a:gd name="connsiteX108" fmla="*/ 7451 w 1349253"/>
              <a:gd name="connsiteY108" fmla="*/ 751353 h 6858000"/>
              <a:gd name="connsiteX109" fmla="*/ 7009 w 1349253"/>
              <a:gd name="connsiteY109" fmla="*/ 721230 h 6858000"/>
              <a:gd name="connsiteX110" fmla="*/ 16141 w 1349253"/>
              <a:gd name="connsiteY110" fmla="*/ 619315 h 6858000"/>
              <a:gd name="connsiteX111" fmla="*/ 19 w 1349253"/>
              <a:gd name="connsiteY111" fmla="*/ 585934 h 6858000"/>
              <a:gd name="connsiteX112" fmla="*/ 7093 w 1349253"/>
              <a:gd name="connsiteY112" fmla="*/ 538948 h 6858000"/>
              <a:gd name="connsiteX113" fmla="*/ 11001 w 1349253"/>
              <a:gd name="connsiteY113" fmla="*/ 525163 h 6858000"/>
              <a:gd name="connsiteX114" fmla="*/ 37125 w 1349253"/>
              <a:gd name="connsiteY114" fmla="*/ 446567 h 6858000"/>
              <a:gd name="connsiteX115" fmla="*/ 36373 w 1349253"/>
              <a:gd name="connsiteY115" fmla="*/ 393828 h 6858000"/>
              <a:gd name="connsiteX116" fmla="*/ 36203 w 1349253"/>
              <a:gd name="connsiteY116" fmla="*/ 353137 h 6858000"/>
              <a:gd name="connsiteX117" fmla="*/ 41896 w 1349253"/>
              <a:gd name="connsiteY117" fmla="*/ 275771 h 6858000"/>
              <a:gd name="connsiteX118" fmla="*/ 58923 w 1349253"/>
              <a:gd name="connsiteY118" fmla="*/ 212860 h 6858000"/>
              <a:gd name="connsiteX119" fmla="*/ 50633 w 1349253"/>
              <a:gd name="connsiteY119" fmla="*/ 144983 h 6858000"/>
              <a:gd name="connsiteX120" fmla="*/ 62917 w 1349253"/>
              <a:gd name="connsiteY120" fmla="*/ 55288 h 6858000"/>
              <a:gd name="connsiteX121" fmla="*/ 22471 w 1349253"/>
              <a:gd name="connsiteY121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34521 w 1349253"/>
              <a:gd name="connsiteY60" fmla="*/ 3945686 h 6858000"/>
              <a:gd name="connsiteX61" fmla="*/ 440396 w 1349253"/>
              <a:gd name="connsiteY61" fmla="*/ 3901461 h 6858000"/>
              <a:gd name="connsiteX62" fmla="*/ 462990 w 1349253"/>
              <a:gd name="connsiteY62" fmla="*/ 3813873 h 6858000"/>
              <a:gd name="connsiteX63" fmla="*/ 460248 w 1349253"/>
              <a:gd name="connsiteY63" fmla="*/ 3777135 h 6858000"/>
              <a:gd name="connsiteX64" fmla="*/ 461981 w 1349253"/>
              <a:gd name="connsiteY64" fmla="*/ 3771656 h 6858000"/>
              <a:gd name="connsiteX65" fmla="*/ 465724 w 1349253"/>
              <a:gd name="connsiteY65" fmla="*/ 3769007 h 6858000"/>
              <a:gd name="connsiteX66" fmla="*/ 473886 w 1349253"/>
              <a:gd name="connsiteY66" fmla="*/ 3738082 h 6858000"/>
              <a:gd name="connsiteX67" fmla="*/ 481232 w 1349253"/>
              <a:gd name="connsiteY67" fmla="*/ 3673397 h 6858000"/>
              <a:gd name="connsiteX68" fmla="*/ 480528 w 1349253"/>
              <a:gd name="connsiteY68" fmla="*/ 3637109 h 6858000"/>
              <a:gd name="connsiteX69" fmla="*/ 483971 w 1349253"/>
              <a:gd name="connsiteY69" fmla="*/ 3536883 h 6858000"/>
              <a:gd name="connsiteX70" fmla="*/ 491509 w 1349253"/>
              <a:gd name="connsiteY70" fmla="*/ 3435652 h 6858000"/>
              <a:gd name="connsiteX71" fmla="*/ 505401 w 1349253"/>
              <a:gd name="connsiteY71" fmla="*/ 3295862 h 6858000"/>
              <a:gd name="connsiteX72" fmla="*/ 511168 w 1349253"/>
              <a:gd name="connsiteY72" fmla="*/ 3229163 h 6858000"/>
              <a:gd name="connsiteX73" fmla="*/ 487927 w 1349253"/>
              <a:gd name="connsiteY73" fmla="*/ 3158586 h 6858000"/>
              <a:gd name="connsiteX74" fmla="*/ 473112 w 1349253"/>
              <a:gd name="connsiteY74" fmla="*/ 3129034 h 6858000"/>
              <a:gd name="connsiteX75" fmla="*/ 473777 w 1349253"/>
              <a:gd name="connsiteY75" fmla="*/ 3126682 h 6858000"/>
              <a:gd name="connsiteX76" fmla="*/ 451254 w 1349253"/>
              <a:gd name="connsiteY76" fmla="*/ 3106272 h 6858000"/>
              <a:gd name="connsiteX77" fmla="*/ 423984 w 1349253"/>
              <a:gd name="connsiteY77" fmla="*/ 2958185 h 6858000"/>
              <a:gd name="connsiteX78" fmla="*/ 381264 w 1349253"/>
              <a:gd name="connsiteY78" fmla="*/ 2843952 h 6858000"/>
              <a:gd name="connsiteX79" fmla="*/ 315516 w 1349253"/>
              <a:gd name="connsiteY79" fmla="*/ 2554718 h 6858000"/>
              <a:gd name="connsiteX80" fmla="*/ 286333 w 1349253"/>
              <a:gd name="connsiteY80" fmla="*/ 2447068 h 6858000"/>
              <a:gd name="connsiteX81" fmla="*/ 273294 w 1349253"/>
              <a:gd name="connsiteY81" fmla="*/ 2425819 h 6858000"/>
              <a:gd name="connsiteX82" fmla="*/ 279293 w 1349253"/>
              <a:gd name="connsiteY82" fmla="*/ 2402874 h 6858000"/>
              <a:gd name="connsiteX83" fmla="*/ 281905 w 1349253"/>
              <a:gd name="connsiteY83" fmla="*/ 2381443 h 6858000"/>
              <a:gd name="connsiteX84" fmla="*/ 258234 w 1349253"/>
              <a:gd name="connsiteY84" fmla="*/ 2261920 h 6858000"/>
              <a:gd name="connsiteX85" fmla="*/ 248121 w 1349253"/>
              <a:gd name="connsiteY85" fmla="*/ 2195378 h 6858000"/>
              <a:gd name="connsiteX86" fmla="*/ 232338 w 1349253"/>
              <a:gd name="connsiteY86" fmla="*/ 2155135 h 6858000"/>
              <a:gd name="connsiteX87" fmla="*/ 229796 w 1349253"/>
              <a:gd name="connsiteY87" fmla="*/ 2118008 h 6858000"/>
              <a:gd name="connsiteX88" fmla="*/ 230789 w 1349253"/>
              <a:gd name="connsiteY88" fmla="*/ 2050531 h 6858000"/>
              <a:gd name="connsiteX89" fmla="*/ 222595 w 1349253"/>
              <a:gd name="connsiteY89" fmla="*/ 1963269 h 6858000"/>
              <a:gd name="connsiteX90" fmla="*/ 203773 w 1349253"/>
              <a:gd name="connsiteY90" fmla="*/ 1906352 h 6858000"/>
              <a:gd name="connsiteX91" fmla="*/ 180330 w 1349253"/>
              <a:gd name="connsiteY91" fmla="*/ 1861531 h 6858000"/>
              <a:gd name="connsiteX92" fmla="*/ 134129 w 1349253"/>
              <a:gd name="connsiteY92" fmla="*/ 1732919 h 6858000"/>
              <a:gd name="connsiteX93" fmla="*/ 106440 w 1349253"/>
              <a:gd name="connsiteY93" fmla="*/ 1663540 h 6858000"/>
              <a:gd name="connsiteX94" fmla="*/ 105566 w 1349253"/>
              <a:gd name="connsiteY94" fmla="*/ 1615777 h 6858000"/>
              <a:gd name="connsiteX95" fmla="*/ 86361 w 1349253"/>
              <a:gd name="connsiteY95" fmla="*/ 1563678 h 6858000"/>
              <a:gd name="connsiteX96" fmla="*/ 92183 w 1349253"/>
              <a:gd name="connsiteY96" fmla="*/ 1477995 h 6858000"/>
              <a:gd name="connsiteX97" fmla="*/ 78268 w 1349253"/>
              <a:gd name="connsiteY97" fmla="*/ 1373769 h 6858000"/>
              <a:gd name="connsiteX98" fmla="*/ 86575 w 1349253"/>
              <a:gd name="connsiteY98" fmla="*/ 1307086 h 6858000"/>
              <a:gd name="connsiteX99" fmla="*/ 87763 w 1349253"/>
              <a:gd name="connsiteY99" fmla="*/ 1189033 h 6858000"/>
              <a:gd name="connsiteX100" fmla="*/ 92448 w 1349253"/>
              <a:gd name="connsiteY100" fmla="*/ 1168288 h 6858000"/>
              <a:gd name="connsiteX101" fmla="*/ 84730 w 1349253"/>
              <a:gd name="connsiteY101" fmla="*/ 1142577 h 6858000"/>
              <a:gd name="connsiteX102" fmla="*/ 74036 w 1349253"/>
              <a:gd name="connsiteY102" fmla="*/ 1088484 h 6858000"/>
              <a:gd name="connsiteX103" fmla="*/ 62772 w 1349253"/>
              <a:gd name="connsiteY103" fmla="*/ 1016103 h 6858000"/>
              <a:gd name="connsiteX104" fmla="*/ 64228 w 1349253"/>
              <a:gd name="connsiteY104" fmla="*/ 954054 h 6858000"/>
              <a:gd name="connsiteX105" fmla="*/ 75144 w 1349253"/>
              <a:gd name="connsiteY105" fmla="*/ 921368 h 6858000"/>
              <a:gd name="connsiteX106" fmla="*/ 59093 w 1349253"/>
              <a:gd name="connsiteY106" fmla="*/ 896999 h 6858000"/>
              <a:gd name="connsiteX107" fmla="*/ 28501 w 1349253"/>
              <a:gd name="connsiteY107" fmla="*/ 821517 h 6858000"/>
              <a:gd name="connsiteX108" fmla="*/ 7451 w 1349253"/>
              <a:gd name="connsiteY108" fmla="*/ 751353 h 6858000"/>
              <a:gd name="connsiteX109" fmla="*/ 7009 w 1349253"/>
              <a:gd name="connsiteY109" fmla="*/ 721230 h 6858000"/>
              <a:gd name="connsiteX110" fmla="*/ 16141 w 1349253"/>
              <a:gd name="connsiteY110" fmla="*/ 619315 h 6858000"/>
              <a:gd name="connsiteX111" fmla="*/ 19 w 1349253"/>
              <a:gd name="connsiteY111" fmla="*/ 585934 h 6858000"/>
              <a:gd name="connsiteX112" fmla="*/ 7093 w 1349253"/>
              <a:gd name="connsiteY112" fmla="*/ 538948 h 6858000"/>
              <a:gd name="connsiteX113" fmla="*/ 11001 w 1349253"/>
              <a:gd name="connsiteY113" fmla="*/ 525163 h 6858000"/>
              <a:gd name="connsiteX114" fmla="*/ 37125 w 1349253"/>
              <a:gd name="connsiteY114" fmla="*/ 446567 h 6858000"/>
              <a:gd name="connsiteX115" fmla="*/ 36373 w 1349253"/>
              <a:gd name="connsiteY115" fmla="*/ 393828 h 6858000"/>
              <a:gd name="connsiteX116" fmla="*/ 36203 w 1349253"/>
              <a:gd name="connsiteY116" fmla="*/ 353137 h 6858000"/>
              <a:gd name="connsiteX117" fmla="*/ 41896 w 1349253"/>
              <a:gd name="connsiteY117" fmla="*/ 275771 h 6858000"/>
              <a:gd name="connsiteX118" fmla="*/ 58923 w 1349253"/>
              <a:gd name="connsiteY118" fmla="*/ 212860 h 6858000"/>
              <a:gd name="connsiteX119" fmla="*/ 50633 w 1349253"/>
              <a:gd name="connsiteY119" fmla="*/ 144983 h 6858000"/>
              <a:gd name="connsiteX120" fmla="*/ 62917 w 1349253"/>
              <a:gd name="connsiteY120" fmla="*/ 55288 h 6858000"/>
              <a:gd name="connsiteX121" fmla="*/ 22471 w 1349253"/>
              <a:gd name="connsiteY121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0893 w 1349253"/>
              <a:gd name="connsiteY56" fmla="*/ 4076008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34521 w 1349253"/>
              <a:gd name="connsiteY60" fmla="*/ 3945686 h 6858000"/>
              <a:gd name="connsiteX61" fmla="*/ 440396 w 1349253"/>
              <a:gd name="connsiteY61" fmla="*/ 3901461 h 6858000"/>
              <a:gd name="connsiteX62" fmla="*/ 462990 w 1349253"/>
              <a:gd name="connsiteY62" fmla="*/ 3813873 h 6858000"/>
              <a:gd name="connsiteX63" fmla="*/ 460248 w 1349253"/>
              <a:gd name="connsiteY63" fmla="*/ 3777135 h 6858000"/>
              <a:gd name="connsiteX64" fmla="*/ 461981 w 1349253"/>
              <a:gd name="connsiteY64" fmla="*/ 3771656 h 6858000"/>
              <a:gd name="connsiteX65" fmla="*/ 465724 w 1349253"/>
              <a:gd name="connsiteY65" fmla="*/ 3769007 h 6858000"/>
              <a:gd name="connsiteX66" fmla="*/ 473886 w 1349253"/>
              <a:gd name="connsiteY66" fmla="*/ 3738082 h 6858000"/>
              <a:gd name="connsiteX67" fmla="*/ 481232 w 1349253"/>
              <a:gd name="connsiteY67" fmla="*/ 3673397 h 6858000"/>
              <a:gd name="connsiteX68" fmla="*/ 480528 w 1349253"/>
              <a:gd name="connsiteY68" fmla="*/ 3637109 h 6858000"/>
              <a:gd name="connsiteX69" fmla="*/ 483971 w 1349253"/>
              <a:gd name="connsiteY69" fmla="*/ 3536883 h 6858000"/>
              <a:gd name="connsiteX70" fmla="*/ 491509 w 1349253"/>
              <a:gd name="connsiteY70" fmla="*/ 3435652 h 6858000"/>
              <a:gd name="connsiteX71" fmla="*/ 505401 w 1349253"/>
              <a:gd name="connsiteY71" fmla="*/ 3295862 h 6858000"/>
              <a:gd name="connsiteX72" fmla="*/ 511168 w 1349253"/>
              <a:gd name="connsiteY72" fmla="*/ 3229163 h 6858000"/>
              <a:gd name="connsiteX73" fmla="*/ 487927 w 1349253"/>
              <a:gd name="connsiteY73" fmla="*/ 3158586 h 6858000"/>
              <a:gd name="connsiteX74" fmla="*/ 473112 w 1349253"/>
              <a:gd name="connsiteY74" fmla="*/ 3129034 h 6858000"/>
              <a:gd name="connsiteX75" fmla="*/ 473777 w 1349253"/>
              <a:gd name="connsiteY75" fmla="*/ 3126682 h 6858000"/>
              <a:gd name="connsiteX76" fmla="*/ 451254 w 1349253"/>
              <a:gd name="connsiteY76" fmla="*/ 3106272 h 6858000"/>
              <a:gd name="connsiteX77" fmla="*/ 423984 w 1349253"/>
              <a:gd name="connsiteY77" fmla="*/ 2958185 h 6858000"/>
              <a:gd name="connsiteX78" fmla="*/ 381264 w 1349253"/>
              <a:gd name="connsiteY78" fmla="*/ 2843952 h 6858000"/>
              <a:gd name="connsiteX79" fmla="*/ 315516 w 1349253"/>
              <a:gd name="connsiteY79" fmla="*/ 2554718 h 6858000"/>
              <a:gd name="connsiteX80" fmla="*/ 286333 w 1349253"/>
              <a:gd name="connsiteY80" fmla="*/ 2447068 h 6858000"/>
              <a:gd name="connsiteX81" fmla="*/ 273294 w 1349253"/>
              <a:gd name="connsiteY81" fmla="*/ 2425819 h 6858000"/>
              <a:gd name="connsiteX82" fmla="*/ 279293 w 1349253"/>
              <a:gd name="connsiteY82" fmla="*/ 2402874 h 6858000"/>
              <a:gd name="connsiteX83" fmla="*/ 281905 w 1349253"/>
              <a:gd name="connsiteY83" fmla="*/ 2381443 h 6858000"/>
              <a:gd name="connsiteX84" fmla="*/ 258234 w 1349253"/>
              <a:gd name="connsiteY84" fmla="*/ 2261920 h 6858000"/>
              <a:gd name="connsiteX85" fmla="*/ 248121 w 1349253"/>
              <a:gd name="connsiteY85" fmla="*/ 2195378 h 6858000"/>
              <a:gd name="connsiteX86" fmla="*/ 232338 w 1349253"/>
              <a:gd name="connsiteY86" fmla="*/ 2155135 h 6858000"/>
              <a:gd name="connsiteX87" fmla="*/ 229796 w 1349253"/>
              <a:gd name="connsiteY87" fmla="*/ 2118008 h 6858000"/>
              <a:gd name="connsiteX88" fmla="*/ 230789 w 1349253"/>
              <a:gd name="connsiteY88" fmla="*/ 2050531 h 6858000"/>
              <a:gd name="connsiteX89" fmla="*/ 222595 w 1349253"/>
              <a:gd name="connsiteY89" fmla="*/ 1963269 h 6858000"/>
              <a:gd name="connsiteX90" fmla="*/ 203773 w 1349253"/>
              <a:gd name="connsiteY90" fmla="*/ 1906352 h 6858000"/>
              <a:gd name="connsiteX91" fmla="*/ 180330 w 1349253"/>
              <a:gd name="connsiteY91" fmla="*/ 1861531 h 6858000"/>
              <a:gd name="connsiteX92" fmla="*/ 134129 w 1349253"/>
              <a:gd name="connsiteY92" fmla="*/ 1732919 h 6858000"/>
              <a:gd name="connsiteX93" fmla="*/ 106440 w 1349253"/>
              <a:gd name="connsiteY93" fmla="*/ 1663540 h 6858000"/>
              <a:gd name="connsiteX94" fmla="*/ 105566 w 1349253"/>
              <a:gd name="connsiteY94" fmla="*/ 1615777 h 6858000"/>
              <a:gd name="connsiteX95" fmla="*/ 86361 w 1349253"/>
              <a:gd name="connsiteY95" fmla="*/ 1563678 h 6858000"/>
              <a:gd name="connsiteX96" fmla="*/ 92183 w 1349253"/>
              <a:gd name="connsiteY96" fmla="*/ 1477995 h 6858000"/>
              <a:gd name="connsiteX97" fmla="*/ 78268 w 1349253"/>
              <a:gd name="connsiteY97" fmla="*/ 1373769 h 6858000"/>
              <a:gd name="connsiteX98" fmla="*/ 86575 w 1349253"/>
              <a:gd name="connsiteY98" fmla="*/ 1307086 h 6858000"/>
              <a:gd name="connsiteX99" fmla="*/ 87763 w 1349253"/>
              <a:gd name="connsiteY99" fmla="*/ 1189033 h 6858000"/>
              <a:gd name="connsiteX100" fmla="*/ 92448 w 1349253"/>
              <a:gd name="connsiteY100" fmla="*/ 1168288 h 6858000"/>
              <a:gd name="connsiteX101" fmla="*/ 84730 w 1349253"/>
              <a:gd name="connsiteY101" fmla="*/ 1142577 h 6858000"/>
              <a:gd name="connsiteX102" fmla="*/ 74036 w 1349253"/>
              <a:gd name="connsiteY102" fmla="*/ 1088484 h 6858000"/>
              <a:gd name="connsiteX103" fmla="*/ 62772 w 1349253"/>
              <a:gd name="connsiteY103" fmla="*/ 1016103 h 6858000"/>
              <a:gd name="connsiteX104" fmla="*/ 64228 w 1349253"/>
              <a:gd name="connsiteY104" fmla="*/ 954054 h 6858000"/>
              <a:gd name="connsiteX105" fmla="*/ 75144 w 1349253"/>
              <a:gd name="connsiteY105" fmla="*/ 921368 h 6858000"/>
              <a:gd name="connsiteX106" fmla="*/ 59093 w 1349253"/>
              <a:gd name="connsiteY106" fmla="*/ 896999 h 6858000"/>
              <a:gd name="connsiteX107" fmla="*/ 28501 w 1349253"/>
              <a:gd name="connsiteY107" fmla="*/ 821517 h 6858000"/>
              <a:gd name="connsiteX108" fmla="*/ 7451 w 1349253"/>
              <a:gd name="connsiteY108" fmla="*/ 751353 h 6858000"/>
              <a:gd name="connsiteX109" fmla="*/ 7009 w 1349253"/>
              <a:gd name="connsiteY109" fmla="*/ 721230 h 6858000"/>
              <a:gd name="connsiteX110" fmla="*/ 16141 w 1349253"/>
              <a:gd name="connsiteY110" fmla="*/ 619315 h 6858000"/>
              <a:gd name="connsiteX111" fmla="*/ 19 w 1349253"/>
              <a:gd name="connsiteY111" fmla="*/ 585934 h 6858000"/>
              <a:gd name="connsiteX112" fmla="*/ 7093 w 1349253"/>
              <a:gd name="connsiteY112" fmla="*/ 538948 h 6858000"/>
              <a:gd name="connsiteX113" fmla="*/ 11001 w 1349253"/>
              <a:gd name="connsiteY113" fmla="*/ 525163 h 6858000"/>
              <a:gd name="connsiteX114" fmla="*/ 37125 w 1349253"/>
              <a:gd name="connsiteY114" fmla="*/ 446567 h 6858000"/>
              <a:gd name="connsiteX115" fmla="*/ 36373 w 1349253"/>
              <a:gd name="connsiteY115" fmla="*/ 393828 h 6858000"/>
              <a:gd name="connsiteX116" fmla="*/ 36203 w 1349253"/>
              <a:gd name="connsiteY116" fmla="*/ 353137 h 6858000"/>
              <a:gd name="connsiteX117" fmla="*/ 41896 w 1349253"/>
              <a:gd name="connsiteY117" fmla="*/ 275771 h 6858000"/>
              <a:gd name="connsiteX118" fmla="*/ 58923 w 1349253"/>
              <a:gd name="connsiteY118" fmla="*/ 212860 h 6858000"/>
              <a:gd name="connsiteX119" fmla="*/ 50633 w 1349253"/>
              <a:gd name="connsiteY119" fmla="*/ 144983 h 6858000"/>
              <a:gd name="connsiteX120" fmla="*/ 62917 w 1349253"/>
              <a:gd name="connsiteY120" fmla="*/ 55288 h 6858000"/>
              <a:gd name="connsiteX121" fmla="*/ 22471 w 1349253"/>
              <a:gd name="connsiteY121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0893 w 1349253"/>
              <a:gd name="connsiteY56" fmla="*/ 4076008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34521 w 1349253"/>
              <a:gd name="connsiteY60" fmla="*/ 3945686 h 6858000"/>
              <a:gd name="connsiteX61" fmla="*/ 440396 w 1349253"/>
              <a:gd name="connsiteY61" fmla="*/ 3901461 h 6858000"/>
              <a:gd name="connsiteX62" fmla="*/ 462990 w 1349253"/>
              <a:gd name="connsiteY62" fmla="*/ 3813873 h 6858000"/>
              <a:gd name="connsiteX63" fmla="*/ 460248 w 1349253"/>
              <a:gd name="connsiteY63" fmla="*/ 3777135 h 6858000"/>
              <a:gd name="connsiteX64" fmla="*/ 461981 w 1349253"/>
              <a:gd name="connsiteY64" fmla="*/ 3771656 h 6858000"/>
              <a:gd name="connsiteX65" fmla="*/ 465724 w 1349253"/>
              <a:gd name="connsiteY65" fmla="*/ 3769007 h 6858000"/>
              <a:gd name="connsiteX66" fmla="*/ 473886 w 1349253"/>
              <a:gd name="connsiteY66" fmla="*/ 3738082 h 6858000"/>
              <a:gd name="connsiteX67" fmla="*/ 481232 w 1349253"/>
              <a:gd name="connsiteY67" fmla="*/ 3673397 h 6858000"/>
              <a:gd name="connsiteX68" fmla="*/ 480528 w 1349253"/>
              <a:gd name="connsiteY68" fmla="*/ 3637109 h 6858000"/>
              <a:gd name="connsiteX69" fmla="*/ 483971 w 1349253"/>
              <a:gd name="connsiteY69" fmla="*/ 3536883 h 6858000"/>
              <a:gd name="connsiteX70" fmla="*/ 491509 w 1349253"/>
              <a:gd name="connsiteY70" fmla="*/ 3435652 h 6858000"/>
              <a:gd name="connsiteX71" fmla="*/ 505401 w 1349253"/>
              <a:gd name="connsiteY71" fmla="*/ 3295862 h 6858000"/>
              <a:gd name="connsiteX72" fmla="*/ 511168 w 1349253"/>
              <a:gd name="connsiteY72" fmla="*/ 3229163 h 6858000"/>
              <a:gd name="connsiteX73" fmla="*/ 487927 w 1349253"/>
              <a:gd name="connsiteY73" fmla="*/ 3158586 h 6858000"/>
              <a:gd name="connsiteX74" fmla="*/ 473112 w 1349253"/>
              <a:gd name="connsiteY74" fmla="*/ 3129034 h 6858000"/>
              <a:gd name="connsiteX75" fmla="*/ 473777 w 1349253"/>
              <a:gd name="connsiteY75" fmla="*/ 3126682 h 6858000"/>
              <a:gd name="connsiteX76" fmla="*/ 448810 w 1349253"/>
              <a:gd name="connsiteY76" fmla="*/ 3072935 h 6858000"/>
              <a:gd name="connsiteX77" fmla="*/ 423984 w 1349253"/>
              <a:gd name="connsiteY77" fmla="*/ 2958185 h 6858000"/>
              <a:gd name="connsiteX78" fmla="*/ 381264 w 1349253"/>
              <a:gd name="connsiteY78" fmla="*/ 2843952 h 6858000"/>
              <a:gd name="connsiteX79" fmla="*/ 315516 w 1349253"/>
              <a:gd name="connsiteY79" fmla="*/ 2554718 h 6858000"/>
              <a:gd name="connsiteX80" fmla="*/ 286333 w 1349253"/>
              <a:gd name="connsiteY80" fmla="*/ 2447068 h 6858000"/>
              <a:gd name="connsiteX81" fmla="*/ 273294 w 1349253"/>
              <a:gd name="connsiteY81" fmla="*/ 2425819 h 6858000"/>
              <a:gd name="connsiteX82" fmla="*/ 279293 w 1349253"/>
              <a:gd name="connsiteY82" fmla="*/ 2402874 h 6858000"/>
              <a:gd name="connsiteX83" fmla="*/ 281905 w 1349253"/>
              <a:gd name="connsiteY83" fmla="*/ 2381443 h 6858000"/>
              <a:gd name="connsiteX84" fmla="*/ 258234 w 1349253"/>
              <a:gd name="connsiteY84" fmla="*/ 2261920 h 6858000"/>
              <a:gd name="connsiteX85" fmla="*/ 248121 w 1349253"/>
              <a:gd name="connsiteY85" fmla="*/ 2195378 h 6858000"/>
              <a:gd name="connsiteX86" fmla="*/ 232338 w 1349253"/>
              <a:gd name="connsiteY86" fmla="*/ 2155135 h 6858000"/>
              <a:gd name="connsiteX87" fmla="*/ 229796 w 1349253"/>
              <a:gd name="connsiteY87" fmla="*/ 2118008 h 6858000"/>
              <a:gd name="connsiteX88" fmla="*/ 230789 w 1349253"/>
              <a:gd name="connsiteY88" fmla="*/ 2050531 h 6858000"/>
              <a:gd name="connsiteX89" fmla="*/ 222595 w 1349253"/>
              <a:gd name="connsiteY89" fmla="*/ 1963269 h 6858000"/>
              <a:gd name="connsiteX90" fmla="*/ 203773 w 1349253"/>
              <a:gd name="connsiteY90" fmla="*/ 1906352 h 6858000"/>
              <a:gd name="connsiteX91" fmla="*/ 180330 w 1349253"/>
              <a:gd name="connsiteY91" fmla="*/ 1861531 h 6858000"/>
              <a:gd name="connsiteX92" fmla="*/ 134129 w 1349253"/>
              <a:gd name="connsiteY92" fmla="*/ 1732919 h 6858000"/>
              <a:gd name="connsiteX93" fmla="*/ 106440 w 1349253"/>
              <a:gd name="connsiteY93" fmla="*/ 1663540 h 6858000"/>
              <a:gd name="connsiteX94" fmla="*/ 105566 w 1349253"/>
              <a:gd name="connsiteY94" fmla="*/ 1615777 h 6858000"/>
              <a:gd name="connsiteX95" fmla="*/ 86361 w 1349253"/>
              <a:gd name="connsiteY95" fmla="*/ 1563678 h 6858000"/>
              <a:gd name="connsiteX96" fmla="*/ 92183 w 1349253"/>
              <a:gd name="connsiteY96" fmla="*/ 1477995 h 6858000"/>
              <a:gd name="connsiteX97" fmla="*/ 78268 w 1349253"/>
              <a:gd name="connsiteY97" fmla="*/ 1373769 h 6858000"/>
              <a:gd name="connsiteX98" fmla="*/ 86575 w 1349253"/>
              <a:gd name="connsiteY98" fmla="*/ 1307086 h 6858000"/>
              <a:gd name="connsiteX99" fmla="*/ 87763 w 1349253"/>
              <a:gd name="connsiteY99" fmla="*/ 1189033 h 6858000"/>
              <a:gd name="connsiteX100" fmla="*/ 92448 w 1349253"/>
              <a:gd name="connsiteY100" fmla="*/ 1168288 h 6858000"/>
              <a:gd name="connsiteX101" fmla="*/ 84730 w 1349253"/>
              <a:gd name="connsiteY101" fmla="*/ 1142577 h 6858000"/>
              <a:gd name="connsiteX102" fmla="*/ 74036 w 1349253"/>
              <a:gd name="connsiteY102" fmla="*/ 1088484 h 6858000"/>
              <a:gd name="connsiteX103" fmla="*/ 62772 w 1349253"/>
              <a:gd name="connsiteY103" fmla="*/ 1016103 h 6858000"/>
              <a:gd name="connsiteX104" fmla="*/ 64228 w 1349253"/>
              <a:gd name="connsiteY104" fmla="*/ 954054 h 6858000"/>
              <a:gd name="connsiteX105" fmla="*/ 75144 w 1349253"/>
              <a:gd name="connsiteY105" fmla="*/ 921368 h 6858000"/>
              <a:gd name="connsiteX106" fmla="*/ 59093 w 1349253"/>
              <a:gd name="connsiteY106" fmla="*/ 896999 h 6858000"/>
              <a:gd name="connsiteX107" fmla="*/ 28501 w 1349253"/>
              <a:gd name="connsiteY107" fmla="*/ 821517 h 6858000"/>
              <a:gd name="connsiteX108" fmla="*/ 7451 w 1349253"/>
              <a:gd name="connsiteY108" fmla="*/ 751353 h 6858000"/>
              <a:gd name="connsiteX109" fmla="*/ 7009 w 1349253"/>
              <a:gd name="connsiteY109" fmla="*/ 721230 h 6858000"/>
              <a:gd name="connsiteX110" fmla="*/ 16141 w 1349253"/>
              <a:gd name="connsiteY110" fmla="*/ 619315 h 6858000"/>
              <a:gd name="connsiteX111" fmla="*/ 19 w 1349253"/>
              <a:gd name="connsiteY111" fmla="*/ 585934 h 6858000"/>
              <a:gd name="connsiteX112" fmla="*/ 7093 w 1349253"/>
              <a:gd name="connsiteY112" fmla="*/ 538948 h 6858000"/>
              <a:gd name="connsiteX113" fmla="*/ 11001 w 1349253"/>
              <a:gd name="connsiteY113" fmla="*/ 525163 h 6858000"/>
              <a:gd name="connsiteX114" fmla="*/ 37125 w 1349253"/>
              <a:gd name="connsiteY114" fmla="*/ 446567 h 6858000"/>
              <a:gd name="connsiteX115" fmla="*/ 36373 w 1349253"/>
              <a:gd name="connsiteY115" fmla="*/ 393828 h 6858000"/>
              <a:gd name="connsiteX116" fmla="*/ 36203 w 1349253"/>
              <a:gd name="connsiteY116" fmla="*/ 353137 h 6858000"/>
              <a:gd name="connsiteX117" fmla="*/ 41896 w 1349253"/>
              <a:gd name="connsiteY117" fmla="*/ 275771 h 6858000"/>
              <a:gd name="connsiteX118" fmla="*/ 58923 w 1349253"/>
              <a:gd name="connsiteY118" fmla="*/ 212860 h 6858000"/>
              <a:gd name="connsiteX119" fmla="*/ 50633 w 1349253"/>
              <a:gd name="connsiteY119" fmla="*/ 144983 h 6858000"/>
              <a:gd name="connsiteX120" fmla="*/ 62917 w 1349253"/>
              <a:gd name="connsiteY120" fmla="*/ 55288 h 6858000"/>
              <a:gd name="connsiteX121" fmla="*/ 22471 w 1349253"/>
              <a:gd name="connsiteY121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0893 w 1349253"/>
              <a:gd name="connsiteY56" fmla="*/ 4076008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34521 w 1349253"/>
              <a:gd name="connsiteY60" fmla="*/ 3945686 h 6858000"/>
              <a:gd name="connsiteX61" fmla="*/ 440396 w 1349253"/>
              <a:gd name="connsiteY61" fmla="*/ 3901461 h 6858000"/>
              <a:gd name="connsiteX62" fmla="*/ 462990 w 1349253"/>
              <a:gd name="connsiteY62" fmla="*/ 3813873 h 6858000"/>
              <a:gd name="connsiteX63" fmla="*/ 460248 w 1349253"/>
              <a:gd name="connsiteY63" fmla="*/ 3777135 h 6858000"/>
              <a:gd name="connsiteX64" fmla="*/ 461981 w 1349253"/>
              <a:gd name="connsiteY64" fmla="*/ 3771656 h 6858000"/>
              <a:gd name="connsiteX65" fmla="*/ 465724 w 1349253"/>
              <a:gd name="connsiteY65" fmla="*/ 3769007 h 6858000"/>
              <a:gd name="connsiteX66" fmla="*/ 473886 w 1349253"/>
              <a:gd name="connsiteY66" fmla="*/ 3738082 h 6858000"/>
              <a:gd name="connsiteX67" fmla="*/ 481232 w 1349253"/>
              <a:gd name="connsiteY67" fmla="*/ 3673397 h 6858000"/>
              <a:gd name="connsiteX68" fmla="*/ 480528 w 1349253"/>
              <a:gd name="connsiteY68" fmla="*/ 3637109 h 6858000"/>
              <a:gd name="connsiteX69" fmla="*/ 483971 w 1349253"/>
              <a:gd name="connsiteY69" fmla="*/ 3536883 h 6858000"/>
              <a:gd name="connsiteX70" fmla="*/ 491509 w 1349253"/>
              <a:gd name="connsiteY70" fmla="*/ 3435652 h 6858000"/>
              <a:gd name="connsiteX71" fmla="*/ 505401 w 1349253"/>
              <a:gd name="connsiteY71" fmla="*/ 3295862 h 6858000"/>
              <a:gd name="connsiteX72" fmla="*/ 511168 w 1349253"/>
              <a:gd name="connsiteY72" fmla="*/ 3229163 h 6858000"/>
              <a:gd name="connsiteX73" fmla="*/ 487927 w 1349253"/>
              <a:gd name="connsiteY73" fmla="*/ 3158586 h 6858000"/>
              <a:gd name="connsiteX74" fmla="*/ 473112 w 1349253"/>
              <a:gd name="connsiteY74" fmla="*/ 3129034 h 6858000"/>
              <a:gd name="connsiteX75" fmla="*/ 448810 w 1349253"/>
              <a:gd name="connsiteY75" fmla="*/ 3072935 h 6858000"/>
              <a:gd name="connsiteX76" fmla="*/ 423984 w 1349253"/>
              <a:gd name="connsiteY76" fmla="*/ 2958185 h 6858000"/>
              <a:gd name="connsiteX77" fmla="*/ 381264 w 1349253"/>
              <a:gd name="connsiteY77" fmla="*/ 2843952 h 6858000"/>
              <a:gd name="connsiteX78" fmla="*/ 315516 w 1349253"/>
              <a:gd name="connsiteY78" fmla="*/ 2554718 h 6858000"/>
              <a:gd name="connsiteX79" fmla="*/ 286333 w 1349253"/>
              <a:gd name="connsiteY79" fmla="*/ 2447068 h 6858000"/>
              <a:gd name="connsiteX80" fmla="*/ 273294 w 1349253"/>
              <a:gd name="connsiteY80" fmla="*/ 2425819 h 6858000"/>
              <a:gd name="connsiteX81" fmla="*/ 279293 w 1349253"/>
              <a:gd name="connsiteY81" fmla="*/ 2402874 h 6858000"/>
              <a:gd name="connsiteX82" fmla="*/ 281905 w 1349253"/>
              <a:gd name="connsiteY82" fmla="*/ 2381443 h 6858000"/>
              <a:gd name="connsiteX83" fmla="*/ 258234 w 1349253"/>
              <a:gd name="connsiteY83" fmla="*/ 2261920 h 6858000"/>
              <a:gd name="connsiteX84" fmla="*/ 248121 w 1349253"/>
              <a:gd name="connsiteY84" fmla="*/ 2195378 h 6858000"/>
              <a:gd name="connsiteX85" fmla="*/ 232338 w 1349253"/>
              <a:gd name="connsiteY85" fmla="*/ 2155135 h 6858000"/>
              <a:gd name="connsiteX86" fmla="*/ 229796 w 1349253"/>
              <a:gd name="connsiteY86" fmla="*/ 2118008 h 6858000"/>
              <a:gd name="connsiteX87" fmla="*/ 230789 w 1349253"/>
              <a:gd name="connsiteY87" fmla="*/ 2050531 h 6858000"/>
              <a:gd name="connsiteX88" fmla="*/ 222595 w 1349253"/>
              <a:gd name="connsiteY88" fmla="*/ 1963269 h 6858000"/>
              <a:gd name="connsiteX89" fmla="*/ 203773 w 1349253"/>
              <a:gd name="connsiteY89" fmla="*/ 1906352 h 6858000"/>
              <a:gd name="connsiteX90" fmla="*/ 180330 w 1349253"/>
              <a:gd name="connsiteY90" fmla="*/ 1861531 h 6858000"/>
              <a:gd name="connsiteX91" fmla="*/ 134129 w 1349253"/>
              <a:gd name="connsiteY91" fmla="*/ 1732919 h 6858000"/>
              <a:gd name="connsiteX92" fmla="*/ 106440 w 1349253"/>
              <a:gd name="connsiteY92" fmla="*/ 1663540 h 6858000"/>
              <a:gd name="connsiteX93" fmla="*/ 105566 w 1349253"/>
              <a:gd name="connsiteY93" fmla="*/ 1615777 h 6858000"/>
              <a:gd name="connsiteX94" fmla="*/ 86361 w 1349253"/>
              <a:gd name="connsiteY94" fmla="*/ 1563678 h 6858000"/>
              <a:gd name="connsiteX95" fmla="*/ 92183 w 1349253"/>
              <a:gd name="connsiteY95" fmla="*/ 1477995 h 6858000"/>
              <a:gd name="connsiteX96" fmla="*/ 78268 w 1349253"/>
              <a:gd name="connsiteY96" fmla="*/ 1373769 h 6858000"/>
              <a:gd name="connsiteX97" fmla="*/ 86575 w 1349253"/>
              <a:gd name="connsiteY97" fmla="*/ 1307086 h 6858000"/>
              <a:gd name="connsiteX98" fmla="*/ 87763 w 1349253"/>
              <a:gd name="connsiteY98" fmla="*/ 1189033 h 6858000"/>
              <a:gd name="connsiteX99" fmla="*/ 92448 w 1349253"/>
              <a:gd name="connsiteY99" fmla="*/ 1168288 h 6858000"/>
              <a:gd name="connsiteX100" fmla="*/ 84730 w 1349253"/>
              <a:gd name="connsiteY100" fmla="*/ 1142577 h 6858000"/>
              <a:gd name="connsiteX101" fmla="*/ 74036 w 1349253"/>
              <a:gd name="connsiteY101" fmla="*/ 1088484 h 6858000"/>
              <a:gd name="connsiteX102" fmla="*/ 62772 w 1349253"/>
              <a:gd name="connsiteY102" fmla="*/ 1016103 h 6858000"/>
              <a:gd name="connsiteX103" fmla="*/ 64228 w 1349253"/>
              <a:gd name="connsiteY103" fmla="*/ 954054 h 6858000"/>
              <a:gd name="connsiteX104" fmla="*/ 75144 w 1349253"/>
              <a:gd name="connsiteY104" fmla="*/ 921368 h 6858000"/>
              <a:gd name="connsiteX105" fmla="*/ 59093 w 1349253"/>
              <a:gd name="connsiteY105" fmla="*/ 896999 h 6858000"/>
              <a:gd name="connsiteX106" fmla="*/ 28501 w 1349253"/>
              <a:gd name="connsiteY106" fmla="*/ 821517 h 6858000"/>
              <a:gd name="connsiteX107" fmla="*/ 7451 w 1349253"/>
              <a:gd name="connsiteY107" fmla="*/ 751353 h 6858000"/>
              <a:gd name="connsiteX108" fmla="*/ 7009 w 1349253"/>
              <a:gd name="connsiteY108" fmla="*/ 721230 h 6858000"/>
              <a:gd name="connsiteX109" fmla="*/ 16141 w 1349253"/>
              <a:gd name="connsiteY109" fmla="*/ 619315 h 6858000"/>
              <a:gd name="connsiteX110" fmla="*/ 19 w 1349253"/>
              <a:gd name="connsiteY110" fmla="*/ 585934 h 6858000"/>
              <a:gd name="connsiteX111" fmla="*/ 7093 w 1349253"/>
              <a:gd name="connsiteY111" fmla="*/ 538948 h 6858000"/>
              <a:gd name="connsiteX112" fmla="*/ 11001 w 1349253"/>
              <a:gd name="connsiteY112" fmla="*/ 525163 h 6858000"/>
              <a:gd name="connsiteX113" fmla="*/ 37125 w 1349253"/>
              <a:gd name="connsiteY113" fmla="*/ 446567 h 6858000"/>
              <a:gd name="connsiteX114" fmla="*/ 36373 w 1349253"/>
              <a:gd name="connsiteY114" fmla="*/ 393828 h 6858000"/>
              <a:gd name="connsiteX115" fmla="*/ 36203 w 1349253"/>
              <a:gd name="connsiteY115" fmla="*/ 353137 h 6858000"/>
              <a:gd name="connsiteX116" fmla="*/ 41896 w 1349253"/>
              <a:gd name="connsiteY116" fmla="*/ 275771 h 6858000"/>
              <a:gd name="connsiteX117" fmla="*/ 58923 w 1349253"/>
              <a:gd name="connsiteY117" fmla="*/ 212860 h 6858000"/>
              <a:gd name="connsiteX118" fmla="*/ 50633 w 1349253"/>
              <a:gd name="connsiteY118" fmla="*/ 144983 h 6858000"/>
              <a:gd name="connsiteX119" fmla="*/ 62917 w 1349253"/>
              <a:gd name="connsiteY119" fmla="*/ 55288 h 6858000"/>
              <a:gd name="connsiteX120" fmla="*/ 22471 w 1349253"/>
              <a:gd name="connsiteY120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0893 w 1349253"/>
              <a:gd name="connsiteY56" fmla="*/ 4076008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34521 w 1349253"/>
              <a:gd name="connsiteY60" fmla="*/ 3945686 h 6858000"/>
              <a:gd name="connsiteX61" fmla="*/ 440396 w 1349253"/>
              <a:gd name="connsiteY61" fmla="*/ 3901461 h 6858000"/>
              <a:gd name="connsiteX62" fmla="*/ 462990 w 1349253"/>
              <a:gd name="connsiteY62" fmla="*/ 3813873 h 6858000"/>
              <a:gd name="connsiteX63" fmla="*/ 460248 w 1349253"/>
              <a:gd name="connsiteY63" fmla="*/ 3777135 h 6858000"/>
              <a:gd name="connsiteX64" fmla="*/ 461981 w 1349253"/>
              <a:gd name="connsiteY64" fmla="*/ 3771656 h 6858000"/>
              <a:gd name="connsiteX65" fmla="*/ 465724 w 1349253"/>
              <a:gd name="connsiteY65" fmla="*/ 3769007 h 6858000"/>
              <a:gd name="connsiteX66" fmla="*/ 473886 w 1349253"/>
              <a:gd name="connsiteY66" fmla="*/ 3738082 h 6858000"/>
              <a:gd name="connsiteX67" fmla="*/ 481232 w 1349253"/>
              <a:gd name="connsiteY67" fmla="*/ 3673397 h 6858000"/>
              <a:gd name="connsiteX68" fmla="*/ 480528 w 1349253"/>
              <a:gd name="connsiteY68" fmla="*/ 3637109 h 6858000"/>
              <a:gd name="connsiteX69" fmla="*/ 483971 w 1349253"/>
              <a:gd name="connsiteY69" fmla="*/ 3536883 h 6858000"/>
              <a:gd name="connsiteX70" fmla="*/ 491509 w 1349253"/>
              <a:gd name="connsiteY70" fmla="*/ 3435652 h 6858000"/>
              <a:gd name="connsiteX71" fmla="*/ 505401 w 1349253"/>
              <a:gd name="connsiteY71" fmla="*/ 3295862 h 6858000"/>
              <a:gd name="connsiteX72" fmla="*/ 511168 w 1349253"/>
              <a:gd name="connsiteY72" fmla="*/ 3229163 h 6858000"/>
              <a:gd name="connsiteX73" fmla="*/ 487927 w 1349253"/>
              <a:gd name="connsiteY73" fmla="*/ 3158586 h 6858000"/>
              <a:gd name="connsiteX74" fmla="*/ 463335 w 1349253"/>
              <a:gd name="connsiteY74" fmla="*/ 3112365 h 6858000"/>
              <a:gd name="connsiteX75" fmla="*/ 448810 w 1349253"/>
              <a:gd name="connsiteY75" fmla="*/ 3072935 h 6858000"/>
              <a:gd name="connsiteX76" fmla="*/ 423984 w 1349253"/>
              <a:gd name="connsiteY76" fmla="*/ 2958185 h 6858000"/>
              <a:gd name="connsiteX77" fmla="*/ 381264 w 1349253"/>
              <a:gd name="connsiteY77" fmla="*/ 2843952 h 6858000"/>
              <a:gd name="connsiteX78" fmla="*/ 315516 w 1349253"/>
              <a:gd name="connsiteY78" fmla="*/ 2554718 h 6858000"/>
              <a:gd name="connsiteX79" fmla="*/ 286333 w 1349253"/>
              <a:gd name="connsiteY79" fmla="*/ 2447068 h 6858000"/>
              <a:gd name="connsiteX80" fmla="*/ 273294 w 1349253"/>
              <a:gd name="connsiteY80" fmla="*/ 2425819 h 6858000"/>
              <a:gd name="connsiteX81" fmla="*/ 279293 w 1349253"/>
              <a:gd name="connsiteY81" fmla="*/ 2402874 h 6858000"/>
              <a:gd name="connsiteX82" fmla="*/ 281905 w 1349253"/>
              <a:gd name="connsiteY82" fmla="*/ 2381443 h 6858000"/>
              <a:gd name="connsiteX83" fmla="*/ 258234 w 1349253"/>
              <a:gd name="connsiteY83" fmla="*/ 2261920 h 6858000"/>
              <a:gd name="connsiteX84" fmla="*/ 248121 w 1349253"/>
              <a:gd name="connsiteY84" fmla="*/ 2195378 h 6858000"/>
              <a:gd name="connsiteX85" fmla="*/ 232338 w 1349253"/>
              <a:gd name="connsiteY85" fmla="*/ 2155135 h 6858000"/>
              <a:gd name="connsiteX86" fmla="*/ 229796 w 1349253"/>
              <a:gd name="connsiteY86" fmla="*/ 2118008 h 6858000"/>
              <a:gd name="connsiteX87" fmla="*/ 230789 w 1349253"/>
              <a:gd name="connsiteY87" fmla="*/ 2050531 h 6858000"/>
              <a:gd name="connsiteX88" fmla="*/ 222595 w 1349253"/>
              <a:gd name="connsiteY88" fmla="*/ 1963269 h 6858000"/>
              <a:gd name="connsiteX89" fmla="*/ 203773 w 1349253"/>
              <a:gd name="connsiteY89" fmla="*/ 1906352 h 6858000"/>
              <a:gd name="connsiteX90" fmla="*/ 180330 w 1349253"/>
              <a:gd name="connsiteY90" fmla="*/ 1861531 h 6858000"/>
              <a:gd name="connsiteX91" fmla="*/ 134129 w 1349253"/>
              <a:gd name="connsiteY91" fmla="*/ 1732919 h 6858000"/>
              <a:gd name="connsiteX92" fmla="*/ 106440 w 1349253"/>
              <a:gd name="connsiteY92" fmla="*/ 1663540 h 6858000"/>
              <a:gd name="connsiteX93" fmla="*/ 105566 w 1349253"/>
              <a:gd name="connsiteY93" fmla="*/ 1615777 h 6858000"/>
              <a:gd name="connsiteX94" fmla="*/ 86361 w 1349253"/>
              <a:gd name="connsiteY94" fmla="*/ 1563678 h 6858000"/>
              <a:gd name="connsiteX95" fmla="*/ 92183 w 1349253"/>
              <a:gd name="connsiteY95" fmla="*/ 1477995 h 6858000"/>
              <a:gd name="connsiteX96" fmla="*/ 78268 w 1349253"/>
              <a:gd name="connsiteY96" fmla="*/ 1373769 h 6858000"/>
              <a:gd name="connsiteX97" fmla="*/ 86575 w 1349253"/>
              <a:gd name="connsiteY97" fmla="*/ 1307086 h 6858000"/>
              <a:gd name="connsiteX98" fmla="*/ 87763 w 1349253"/>
              <a:gd name="connsiteY98" fmla="*/ 1189033 h 6858000"/>
              <a:gd name="connsiteX99" fmla="*/ 92448 w 1349253"/>
              <a:gd name="connsiteY99" fmla="*/ 1168288 h 6858000"/>
              <a:gd name="connsiteX100" fmla="*/ 84730 w 1349253"/>
              <a:gd name="connsiteY100" fmla="*/ 1142577 h 6858000"/>
              <a:gd name="connsiteX101" fmla="*/ 74036 w 1349253"/>
              <a:gd name="connsiteY101" fmla="*/ 1088484 h 6858000"/>
              <a:gd name="connsiteX102" fmla="*/ 62772 w 1349253"/>
              <a:gd name="connsiteY102" fmla="*/ 1016103 h 6858000"/>
              <a:gd name="connsiteX103" fmla="*/ 64228 w 1349253"/>
              <a:gd name="connsiteY103" fmla="*/ 954054 h 6858000"/>
              <a:gd name="connsiteX104" fmla="*/ 75144 w 1349253"/>
              <a:gd name="connsiteY104" fmla="*/ 921368 h 6858000"/>
              <a:gd name="connsiteX105" fmla="*/ 59093 w 1349253"/>
              <a:gd name="connsiteY105" fmla="*/ 896999 h 6858000"/>
              <a:gd name="connsiteX106" fmla="*/ 28501 w 1349253"/>
              <a:gd name="connsiteY106" fmla="*/ 821517 h 6858000"/>
              <a:gd name="connsiteX107" fmla="*/ 7451 w 1349253"/>
              <a:gd name="connsiteY107" fmla="*/ 751353 h 6858000"/>
              <a:gd name="connsiteX108" fmla="*/ 7009 w 1349253"/>
              <a:gd name="connsiteY108" fmla="*/ 721230 h 6858000"/>
              <a:gd name="connsiteX109" fmla="*/ 16141 w 1349253"/>
              <a:gd name="connsiteY109" fmla="*/ 619315 h 6858000"/>
              <a:gd name="connsiteX110" fmla="*/ 19 w 1349253"/>
              <a:gd name="connsiteY110" fmla="*/ 585934 h 6858000"/>
              <a:gd name="connsiteX111" fmla="*/ 7093 w 1349253"/>
              <a:gd name="connsiteY111" fmla="*/ 538948 h 6858000"/>
              <a:gd name="connsiteX112" fmla="*/ 11001 w 1349253"/>
              <a:gd name="connsiteY112" fmla="*/ 525163 h 6858000"/>
              <a:gd name="connsiteX113" fmla="*/ 37125 w 1349253"/>
              <a:gd name="connsiteY113" fmla="*/ 446567 h 6858000"/>
              <a:gd name="connsiteX114" fmla="*/ 36373 w 1349253"/>
              <a:gd name="connsiteY114" fmla="*/ 393828 h 6858000"/>
              <a:gd name="connsiteX115" fmla="*/ 36203 w 1349253"/>
              <a:gd name="connsiteY115" fmla="*/ 353137 h 6858000"/>
              <a:gd name="connsiteX116" fmla="*/ 41896 w 1349253"/>
              <a:gd name="connsiteY116" fmla="*/ 275771 h 6858000"/>
              <a:gd name="connsiteX117" fmla="*/ 58923 w 1349253"/>
              <a:gd name="connsiteY117" fmla="*/ 212860 h 6858000"/>
              <a:gd name="connsiteX118" fmla="*/ 50633 w 1349253"/>
              <a:gd name="connsiteY118" fmla="*/ 144983 h 6858000"/>
              <a:gd name="connsiteX119" fmla="*/ 62917 w 1349253"/>
              <a:gd name="connsiteY119" fmla="*/ 55288 h 6858000"/>
              <a:gd name="connsiteX120" fmla="*/ 22471 w 1349253"/>
              <a:gd name="connsiteY120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63062 w 1349253"/>
              <a:gd name="connsiteY15" fmla="*/ 6280046 h 6858000"/>
              <a:gd name="connsiteX16" fmla="*/ 266061 w 1349253"/>
              <a:gd name="connsiteY16" fmla="*/ 6272987 h 6858000"/>
              <a:gd name="connsiteX17" fmla="*/ 272835 w 1349253"/>
              <a:gd name="connsiteY17" fmla="*/ 6252834 h 6858000"/>
              <a:gd name="connsiteX18" fmla="*/ 250827 w 1349253"/>
              <a:gd name="connsiteY18" fmla="*/ 6202459 h 6858000"/>
              <a:gd name="connsiteX19" fmla="*/ 249625 w 1349253"/>
              <a:gd name="connsiteY19" fmla="*/ 6153037 h 6858000"/>
              <a:gd name="connsiteX20" fmla="*/ 265040 w 1349253"/>
              <a:gd name="connsiteY20" fmla="*/ 6078132 h 6858000"/>
              <a:gd name="connsiteX21" fmla="*/ 252427 w 1349253"/>
              <a:gd name="connsiteY21" fmla="*/ 6028119 h 6858000"/>
              <a:gd name="connsiteX22" fmla="*/ 237656 w 1349253"/>
              <a:gd name="connsiteY22" fmla="*/ 5926735 h 6858000"/>
              <a:gd name="connsiteX23" fmla="*/ 287168 w 1349253"/>
              <a:gd name="connsiteY23" fmla="*/ 5712857 h 6858000"/>
              <a:gd name="connsiteX24" fmla="*/ 316966 w 1349253"/>
              <a:gd name="connsiteY24" fmla="*/ 5660491 h 6858000"/>
              <a:gd name="connsiteX25" fmla="*/ 326089 w 1349253"/>
              <a:gd name="connsiteY25" fmla="*/ 5563435 h 6858000"/>
              <a:gd name="connsiteX26" fmla="*/ 352965 w 1349253"/>
              <a:gd name="connsiteY26" fmla="*/ 5437125 h 6858000"/>
              <a:gd name="connsiteX27" fmla="*/ 366533 w 1349253"/>
              <a:gd name="connsiteY27" fmla="*/ 5396260 h 6858000"/>
              <a:gd name="connsiteX28" fmla="*/ 382514 w 1349253"/>
              <a:gd name="connsiteY28" fmla="*/ 5330009 h 6858000"/>
              <a:gd name="connsiteX29" fmla="*/ 416007 w 1349253"/>
              <a:gd name="connsiteY29" fmla="*/ 5273739 h 6858000"/>
              <a:gd name="connsiteX30" fmla="*/ 425606 w 1349253"/>
              <a:gd name="connsiteY30" fmla="*/ 5241779 h 6858000"/>
              <a:gd name="connsiteX31" fmla="*/ 436832 w 1349253"/>
              <a:gd name="connsiteY31" fmla="*/ 5225268 h 6858000"/>
              <a:gd name="connsiteX32" fmla="*/ 437852 w 1349253"/>
              <a:gd name="connsiteY32" fmla="*/ 5217684 h 6858000"/>
              <a:gd name="connsiteX33" fmla="*/ 445193 w 1349253"/>
              <a:gd name="connsiteY33" fmla="*/ 5193377 h 6858000"/>
              <a:gd name="connsiteX34" fmla="*/ 448496 w 1349253"/>
              <a:gd name="connsiteY34" fmla="*/ 5179288 h 6858000"/>
              <a:gd name="connsiteX35" fmla="*/ 449480 w 1349253"/>
              <a:gd name="connsiteY35" fmla="*/ 5173621 h 6858000"/>
              <a:gd name="connsiteX36" fmla="*/ 445114 w 1349253"/>
              <a:gd name="connsiteY36" fmla="*/ 5159961 h 6858000"/>
              <a:gd name="connsiteX37" fmla="*/ 451791 w 1349253"/>
              <a:gd name="connsiteY37" fmla="*/ 5144295 h 6858000"/>
              <a:gd name="connsiteX38" fmla="*/ 448724 w 1349253"/>
              <a:gd name="connsiteY38" fmla="*/ 5125185 h 6858000"/>
              <a:gd name="connsiteX39" fmla="*/ 455554 w 1349253"/>
              <a:gd name="connsiteY39" fmla="*/ 5121884 h 6858000"/>
              <a:gd name="connsiteX40" fmla="*/ 462590 w 1349253"/>
              <a:gd name="connsiteY40" fmla="*/ 5067850 h 6858000"/>
              <a:gd name="connsiteX41" fmla="*/ 465321 w 1349253"/>
              <a:gd name="connsiteY41" fmla="*/ 5060861 h 6858000"/>
              <a:gd name="connsiteX42" fmla="*/ 462025 w 1349253"/>
              <a:gd name="connsiteY42" fmla="*/ 5034192 h 6858000"/>
              <a:gd name="connsiteX43" fmla="*/ 463579 w 1349253"/>
              <a:gd name="connsiteY43" fmla="*/ 4993030 h 6858000"/>
              <a:gd name="connsiteX44" fmla="*/ 470488 w 1349253"/>
              <a:gd name="connsiteY44" fmla="*/ 4946844 h 6858000"/>
              <a:gd name="connsiteX45" fmla="*/ 466344 w 1349253"/>
              <a:gd name="connsiteY45" fmla="*/ 4932692 h 6858000"/>
              <a:gd name="connsiteX46" fmla="*/ 481747 w 1349253"/>
              <a:gd name="connsiteY46" fmla="*/ 4858827 h 6858000"/>
              <a:gd name="connsiteX47" fmla="*/ 487650 w 1349253"/>
              <a:gd name="connsiteY47" fmla="*/ 4821170 h 6858000"/>
              <a:gd name="connsiteX48" fmla="*/ 492383 w 1349253"/>
              <a:gd name="connsiteY48" fmla="*/ 4780965 h 6858000"/>
              <a:gd name="connsiteX49" fmla="*/ 493676 w 1349253"/>
              <a:gd name="connsiteY49" fmla="*/ 4750867 h 6858000"/>
              <a:gd name="connsiteX50" fmla="*/ 491483 w 1349253"/>
              <a:gd name="connsiteY50" fmla="*/ 4690749 h 6858000"/>
              <a:gd name="connsiteX51" fmla="*/ 486963 w 1349253"/>
              <a:gd name="connsiteY51" fmla="*/ 4584173 h 6858000"/>
              <a:gd name="connsiteX52" fmla="*/ 482046 w 1349253"/>
              <a:gd name="connsiteY52" fmla="*/ 4444346 h 6858000"/>
              <a:gd name="connsiteX53" fmla="*/ 478611 w 1349253"/>
              <a:gd name="connsiteY53" fmla="*/ 4375228 h 6858000"/>
              <a:gd name="connsiteX54" fmla="*/ 459264 w 1349253"/>
              <a:gd name="connsiteY54" fmla="*/ 4214165 h 6858000"/>
              <a:gd name="connsiteX55" fmla="*/ 460893 w 1349253"/>
              <a:gd name="connsiteY55" fmla="*/ 4076008 h 6858000"/>
              <a:gd name="connsiteX56" fmla="*/ 448593 w 1349253"/>
              <a:gd name="connsiteY56" fmla="*/ 4033999 h 6858000"/>
              <a:gd name="connsiteX57" fmla="*/ 448318 w 1349253"/>
              <a:gd name="connsiteY57" fmla="*/ 4013953 h 6858000"/>
              <a:gd name="connsiteX58" fmla="*/ 434613 w 1349253"/>
              <a:gd name="connsiteY58" fmla="*/ 3974753 h 6858000"/>
              <a:gd name="connsiteX59" fmla="*/ 434521 w 1349253"/>
              <a:gd name="connsiteY59" fmla="*/ 3945686 h 6858000"/>
              <a:gd name="connsiteX60" fmla="*/ 440396 w 1349253"/>
              <a:gd name="connsiteY60" fmla="*/ 3901461 h 6858000"/>
              <a:gd name="connsiteX61" fmla="*/ 462990 w 1349253"/>
              <a:gd name="connsiteY61" fmla="*/ 3813873 h 6858000"/>
              <a:gd name="connsiteX62" fmla="*/ 460248 w 1349253"/>
              <a:gd name="connsiteY62" fmla="*/ 3777135 h 6858000"/>
              <a:gd name="connsiteX63" fmla="*/ 461981 w 1349253"/>
              <a:gd name="connsiteY63" fmla="*/ 3771656 h 6858000"/>
              <a:gd name="connsiteX64" fmla="*/ 465724 w 1349253"/>
              <a:gd name="connsiteY64" fmla="*/ 3769007 h 6858000"/>
              <a:gd name="connsiteX65" fmla="*/ 473886 w 1349253"/>
              <a:gd name="connsiteY65" fmla="*/ 3738082 h 6858000"/>
              <a:gd name="connsiteX66" fmla="*/ 481232 w 1349253"/>
              <a:gd name="connsiteY66" fmla="*/ 3673397 h 6858000"/>
              <a:gd name="connsiteX67" fmla="*/ 480528 w 1349253"/>
              <a:gd name="connsiteY67" fmla="*/ 3637109 h 6858000"/>
              <a:gd name="connsiteX68" fmla="*/ 483971 w 1349253"/>
              <a:gd name="connsiteY68" fmla="*/ 3536883 h 6858000"/>
              <a:gd name="connsiteX69" fmla="*/ 491509 w 1349253"/>
              <a:gd name="connsiteY69" fmla="*/ 3435652 h 6858000"/>
              <a:gd name="connsiteX70" fmla="*/ 505401 w 1349253"/>
              <a:gd name="connsiteY70" fmla="*/ 3295862 h 6858000"/>
              <a:gd name="connsiteX71" fmla="*/ 511168 w 1349253"/>
              <a:gd name="connsiteY71" fmla="*/ 3229163 h 6858000"/>
              <a:gd name="connsiteX72" fmla="*/ 487927 w 1349253"/>
              <a:gd name="connsiteY72" fmla="*/ 3158586 h 6858000"/>
              <a:gd name="connsiteX73" fmla="*/ 463335 w 1349253"/>
              <a:gd name="connsiteY73" fmla="*/ 3112365 h 6858000"/>
              <a:gd name="connsiteX74" fmla="*/ 448810 w 1349253"/>
              <a:gd name="connsiteY74" fmla="*/ 3072935 h 6858000"/>
              <a:gd name="connsiteX75" fmla="*/ 423984 w 1349253"/>
              <a:gd name="connsiteY75" fmla="*/ 2958185 h 6858000"/>
              <a:gd name="connsiteX76" fmla="*/ 381264 w 1349253"/>
              <a:gd name="connsiteY76" fmla="*/ 2843952 h 6858000"/>
              <a:gd name="connsiteX77" fmla="*/ 315516 w 1349253"/>
              <a:gd name="connsiteY77" fmla="*/ 2554718 h 6858000"/>
              <a:gd name="connsiteX78" fmla="*/ 286333 w 1349253"/>
              <a:gd name="connsiteY78" fmla="*/ 2447068 h 6858000"/>
              <a:gd name="connsiteX79" fmla="*/ 273294 w 1349253"/>
              <a:gd name="connsiteY79" fmla="*/ 2425819 h 6858000"/>
              <a:gd name="connsiteX80" fmla="*/ 279293 w 1349253"/>
              <a:gd name="connsiteY80" fmla="*/ 2402874 h 6858000"/>
              <a:gd name="connsiteX81" fmla="*/ 281905 w 1349253"/>
              <a:gd name="connsiteY81" fmla="*/ 2381443 h 6858000"/>
              <a:gd name="connsiteX82" fmla="*/ 258234 w 1349253"/>
              <a:gd name="connsiteY82" fmla="*/ 2261920 h 6858000"/>
              <a:gd name="connsiteX83" fmla="*/ 248121 w 1349253"/>
              <a:gd name="connsiteY83" fmla="*/ 2195378 h 6858000"/>
              <a:gd name="connsiteX84" fmla="*/ 232338 w 1349253"/>
              <a:gd name="connsiteY84" fmla="*/ 2155135 h 6858000"/>
              <a:gd name="connsiteX85" fmla="*/ 229796 w 1349253"/>
              <a:gd name="connsiteY85" fmla="*/ 2118008 h 6858000"/>
              <a:gd name="connsiteX86" fmla="*/ 230789 w 1349253"/>
              <a:gd name="connsiteY86" fmla="*/ 2050531 h 6858000"/>
              <a:gd name="connsiteX87" fmla="*/ 222595 w 1349253"/>
              <a:gd name="connsiteY87" fmla="*/ 1963269 h 6858000"/>
              <a:gd name="connsiteX88" fmla="*/ 203773 w 1349253"/>
              <a:gd name="connsiteY88" fmla="*/ 1906352 h 6858000"/>
              <a:gd name="connsiteX89" fmla="*/ 180330 w 1349253"/>
              <a:gd name="connsiteY89" fmla="*/ 1861531 h 6858000"/>
              <a:gd name="connsiteX90" fmla="*/ 134129 w 1349253"/>
              <a:gd name="connsiteY90" fmla="*/ 1732919 h 6858000"/>
              <a:gd name="connsiteX91" fmla="*/ 106440 w 1349253"/>
              <a:gd name="connsiteY91" fmla="*/ 1663540 h 6858000"/>
              <a:gd name="connsiteX92" fmla="*/ 105566 w 1349253"/>
              <a:gd name="connsiteY92" fmla="*/ 1615777 h 6858000"/>
              <a:gd name="connsiteX93" fmla="*/ 86361 w 1349253"/>
              <a:gd name="connsiteY93" fmla="*/ 1563678 h 6858000"/>
              <a:gd name="connsiteX94" fmla="*/ 92183 w 1349253"/>
              <a:gd name="connsiteY94" fmla="*/ 1477995 h 6858000"/>
              <a:gd name="connsiteX95" fmla="*/ 78268 w 1349253"/>
              <a:gd name="connsiteY95" fmla="*/ 1373769 h 6858000"/>
              <a:gd name="connsiteX96" fmla="*/ 86575 w 1349253"/>
              <a:gd name="connsiteY96" fmla="*/ 1307086 h 6858000"/>
              <a:gd name="connsiteX97" fmla="*/ 87763 w 1349253"/>
              <a:gd name="connsiteY97" fmla="*/ 1189033 h 6858000"/>
              <a:gd name="connsiteX98" fmla="*/ 92448 w 1349253"/>
              <a:gd name="connsiteY98" fmla="*/ 1168288 h 6858000"/>
              <a:gd name="connsiteX99" fmla="*/ 84730 w 1349253"/>
              <a:gd name="connsiteY99" fmla="*/ 1142577 h 6858000"/>
              <a:gd name="connsiteX100" fmla="*/ 74036 w 1349253"/>
              <a:gd name="connsiteY100" fmla="*/ 1088484 h 6858000"/>
              <a:gd name="connsiteX101" fmla="*/ 62772 w 1349253"/>
              <a:gd name="connsiteY101" fmla="*/ 1016103 h 6858000"/>
              <a:gd name="connsiteX102" fmla="*/ 64228 w 1349253"/>
              <a:gd name="connsiteY102" fmla="*/ 954054 h 6858000"/>
              <a:gd name="connsiteX103" fmla="*/ 75144 w 1349253"/>
              <a:gd name="connsiteY103" fmla="*/ 921368 h 6858000"/>
              <a:gd name="connsiteX104" fmla="*/ 59093 w 1349253"/>
              <a:gd name="connsiteY104" fmla="*/ 896999 h 6858000"/>
              <a:gd name="connsiteX105" fmla="*/ 28501 w 1349253"/>
              <a:gd name="connsiteY105" fmla="*/ 821517 h 6858000"/>
              <a:gd name="connsiteX106" fmla="*/ 7451 w 1349253"/>
              <a:gd name="connsiteY106" fmla="*/ 751353 h 6858000"/>
              <a:gd name="connsiteX107" fmla="*/ 7009 w 1349253"/>
              <a:gd name="connsiteY107" fmla="*/ 721230 h 6858000"/>
              <a:gd name="connsiteX108" fmla="*/ 16141 w 1349253"/>
              <a:gd name="connsiteY108" fmla="*/ 619315 h 6858000"/>
              <a:gd name="connsiteX109" fmla="*/ 19 w 1349253"/>
              <a:gd name="connsiteY109" fmla="*/ 585934 h 6858000"/>
              <a:gd name="connsiteX110" fmla="*/ 7093 w 1349253"/>
              <a:gd name="connsiteY110" fmla="*/ 538948 h 6858000"/>
              <a:gd name="connsiteX111" fmla="*/ 11001 w 1349253"/>
              <a:gd name="connsiteY111" fmla="*/ 525163 h 6858000"/>
              <a:gd name="connsiteX112" fmla="*/ 37125 w 1349253"/>
              <a:gd name="connsiteY112" fmla="*/ 446567 h 6858000"/>
              <a:gd name="connsiteX113" fmla="*/ 36373 w 1349253"/>
              <a:gd name="connsiteY113" fmla="*/ 393828 h 6858000"/>
              <a:gd name="connsiteX114" fmla="*/ 36203 w 1349253"/>
              <a:gd name="connsiteY114" fmla="*/ 353137 h 6858000"/>
              <a:gd name="connsiteX115" fmla="*/ 41896 w 1349253"/>
              <a:gd name="connsiteY115" fmla="*/ 275771 h 6858000"/>
              <a:gd name="connsiteX116" fmla="*/ 58923 w 1349253"/>
              <a:gd name="connsiteY116" fmla="*/ 212860 h 6858000"/>
              <a:gd name="connsiteX117" fmla="*/ 50633 w 1349253"/>
              <a:gd name="connsiteY117" fmla="*/ 144983 h 6858000"/>
              <a:gd name="connsiteX118" fmla="*/ 62917 w 1349253"/>
              <a:gd name="connsiteY118" fmla="*/ 55288 h 6858000"/>
              <a:gd name="connsiteX119" fmla="*/ 22471 w 1349253"/>
              <a:gd name="connsiteY119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182911 w 1349253"/>
              <a:gd name="connsiteY9" fmla="*/ 6557575 h 6858000"/>
              <a:gd name="connsiteX10" fmla="*/ 235868 w 1349253"/>
              <a:gd name="connsiteY10" fmla="*/ 6492130 h 6858000"/>
              <a:gd name="connsiteX11" fmla="*/ 251555 w 1349253"/>
              <a:gd name="connsiteY11" fmla="*/ 6431610 h 6858000"/>
              <a:gd name="connsiteX12" fmla="*/ 295260 w 1349253"/>
              <a:gd name="connsiteY12" fmla="*/ 6379786 h 6858000"/>
              <a:gd name="connsiteX13" fmla="*/ 278483 w 1349253"/>
              <a:gd name="connsiteY13" fmla="*/ 6334727 h 6858000"/>
              <a:gd name="connsiteX14" fmla="*/ 263062 w 1349253"/>
              <a:gd name="connsiteY14" fmla="*/ 6280046 h 6858000"/>
              <a:gd name="connsiteX15" fmla="*/ 266061 w 1349253"/>
              <a:gd name="connsiteY15" fmla="*/ 6272987 h 6858000"/>
              <a:gd name="connsiteX16" fmla="*/ 272835 w 1349253"/>
              <a:gd name="connsiteY16" fmla="*/ 6252834 h 6858000"/>
              <a:gd name="connsiteX17" fmla="*/ 250827 w 1349253"/>
              <a:gd name="connsiteY17" fmla="*/ 6202459 h 6858000"/>
              <a:gd name="connsiteX18" fmla="*/ 249625 w 1349253"/>
              <a:gd name="connsiteY18" fmla="*/ 6153037 h 6858000"/>
              <a:gd name="connsiteX19" fmla="*/ 265040 w 1349253"/>
              <a:gd name="connsiteY19" fmla="*/ 6078132 h 6858000"/>
              <a:gd name="connsiteX20" fmla="*/ 252427 w 1349253"/>
              <a:gd name="connsiteY20" fmla="*/ 6028119 h 6858000"/>
              <a:gd name="connsiteX21" fmla="*/ 237656 w 1349253"/>
              <a:gd name="connsiteY21" fmla="*/ 5926735 h 6858000"/>
              <a:gd name="connsiteX22" fmla="*/ 287168 w 1349253"/>
              <a:gd name="connsiteY22" fmla="*/ 5712857 h 6858000"/>
              <a:gd name="connsiteX23" fmla="*/ 316966 w 1349253"/>
              <a:gd name="connsiteY23" fmla="*/ 5660491 h 6858000"/>
              <a:gd name="connsiteX24" fmla="*/ 326089 w 1349253"/>
              <a:gd name="connsiteY24" fmla="*/ 5563435 h 6858000"/>
              <a:gd name="connsiteX25" fmla="*/ 352965 w 1349253"/>
              <a:gd name="connsiteY25" fmla="*/ 5437125 h 6858000"/>
              <a:gd name="connsiteX26" fmla="*/ 366533 w 1349253"/>
              <a:gd name="connsiteY26" fmla="*/ 5396260 h 6858000"/>
              <a:gd name="connsiteX27" fmla="*/ 382514 w 1349253"/>
              <a:gd name="connsiteY27" fmla="*/ 5330009 h 6858000"/>
              <a:gd name="connsiteX28" fmla="*/ 416007 w 1349253"/>
              <a:gd name="connsiteY28" fmla="*/ 5273739 h 6858000"/>
              <a:gd name="connsiteX29" fmla="*/ 425606 w 1349253"/>
              <a:gd name="connsiteY29" fmla="*/ 5241779 h 6858000"/>
              <a:gd name="connsiteX30" fmla="*/ 436832 w 1349253"/>
              <a:gd name="connsiteY30" fmla="*/ 5225268 h 6858000"/>
              <a:gd name="connsiteX31" fmla="*/ 437852 w 1349253"/>
              <a:gd name="connsiteY31" fmla="*/ 5217684 h 6858000"/>
              <a:gd name="connsiteX32" fmla="*/ 445193 w 1349253"/>
              <a:gd name="connsiteY32" fmla="*/ 5193377 h 6858000"/>
              <a:gd name="connsiteX33" fmla="*/ 448496 w 1349253"/>
              <a:gd name="connsiteY33" fmla="*/ 5179288 h 6858000"/>
              <a:gd name="connsiteX34" fmla="*/ 449480 w 1349253"/>
              <a:gd name="connsiteY34" fmla="*/ 5173621 h 6858000"/>
              <a:gd name="connsiteX35" fmla="*/ 445114 w 1349253"/>
              <a:gd name="connsiteY35" fmla="*/ 5159961 h 6858000"/>
              <a:gd name="connsiteX36" fmla="*/ 451791 w 1349253"/>
              <a:gd name="connsiteY36" fmla="*/ 5144295 h 6858000"/>
              <a:gd name="connsiteX37" fmla="*/ 448724 w 1349253"/>
              <a:gd name="connsiteY37" fmla="*/ 5125185 h 6858000"/>
              <a:gd name="connsiteX38" fmla="*/ 455554 w 1349253"/>
              <a:gd name="connsiteY38" fmla="*/ 5121884 h 6858000"/>
              <a:gd name="connsiteX39" fmla="*/ 462590 w 1349253"/>
              <a:gd name="connsiteY39" fmla="*/ 5067850 h 6858000"/>
              <a:gd name="connsiteX40" fmla="*/ 465321 w 1349253"/>
              <a:gd name="connsiteY40" fmla="*/ 5060861 h 6858000"/>
              <a:gd name="connsiteX41" fmla="*/ 462025 w 1349253"/>
              <a:gd name="connsiteY41" fmla="*/ 5034192 h 6858000"/>
              <a:gd name="connsiteX42" fmla="*/ 463579 w 1349253"/>
              <a:gd name="connsiteY42" fmla="*/ 4993030 h 6858000"/>
              <a:gd name="connsiteX43" fmla="*/ 470488 w 1349253"/>
              <a:gd name="connsiteY43" fmla="*/ 4946844 h 6858000"/>
              <a:gd name="connsiteX44" fmla="*/ 466344 w 1349253"/>
              <a:gd name="connsiteY44" fmla="*/ 4932692 h 6858000"/>
              <a:gd name="connsiteX45" fmla="*/ 481747 w 1349253"/>
              <a:gd name="connsiteY45" fmla="*/ 4858827 h 6858000"/>
              <a:gd name="connsiteX46" fmla="*/ 487650 w 1349253"/>
              <a:gd name="connsiteY46" fmla="*/ 4821170 h 6858000"/>
              <a:gd name="connsiteX47" fmla="*/ 492383 w 1349253"/>
              <a:gd name="connsiteY47" fmla="*/ 4780965 h 6858000"/>
              <a:gd name="connsiteX48" fmla="*/ 493676 w 1349253"/>
              <a:gd name="connsiteY48" fmla="*/ 4750867 h 6858000"/>
              <a:gd name="connsiteX49" fmla="*/ 491483 w 1349253"/>
              <a:gd name="connsiteY49" fmla="*/ 4690749 h 6858000"/>
              <a:gd name="connsiteX50" fmla="*/ 486963 w 1349253"/>
              <a:gd name="connsiteY50" fmla="*/ 4584173 h 6858000"/>
              <a:gd name="connsiteX51" fmla="*/ 482046 w 1349253"/>
              <a:gd name="connsiteY51" fmla="*/ 4444346 h 6858000"/>
              <a:gd name="connsiteX52" fmla="*/ 478611 w 1349253"/>
              <a:gd name="connsiteY52" fmla="*/ 4375228 h 6858000"/>
              <a:gd name="connsiteX53" fmla="*/ 459264 w 1349253"/>
              <a:gd name="connsiteY53" fmla="*/ 4214165 h 6858000"/>
              <a:gd name="connsiteX54" fmla="*/ 460893 w 1349253"/>
              <a:gd name="connsiteY54" fmla="*/ 4076008 h 6858000"/>
              <a:gd name="connsiteX55" fmla="*/ 448593 w 1349253"/>
              <a:gd name="connsiteY55" fmla="*/ 4033999 h 6858000"/>
              <a:gd name="connsiteX56" fmla="*/ 448318 w 1349253"/>
              <a:gd name="connsiteY56" fmla="*/ 4013953 h 6858000"/>
              <a:gd name="connsiteX57" fmla="*/ 434613 w 1349253"/>
              <a:gd name="connsiteY57" fmla="*/ 3974753 h 6858000"/>
              <a:gd name="connsiteX58" fmla="*/ 434521 w 1349253"/>
              <a:gd name="connsiteY58" fmla="*/ 3945686 h 6858000"/>
              <a:gd name="connsiteX59" fmla="*/ 440396 w 1349253"/>
              <a:gd name="connsiteY59" fmla="*/ 3901461 h 6858000"/>
              <a:gd name="connsiteX60" fmla="*/ 462990 w 1349253"/>
              <a:gd name="connsiteY60" fmla="*/ 3813873 h 6858000"/>
              <a:gd name="connsiteX61" fmla="*/ 460248 w 1349253"/>
              <a:gd name="connsiteY61" fmla="*/ 3777135 h 6858000"/>
              <a:gd name="connsiteX62" fmla="*/ 461981 w 1349253"/>
              <a:gd name="connsiteY62" fmla="*/ 3771656 h 6858000"/>
              <a:gd name="connsiteX63" fmla="*/ 465724 w 1349253"/>
              <a:gd name="connsiteY63" fmla="*/ 3769007 h 6858000"/>
              <a:gd name="connsiteX64" fmla="*/ 473886 w 1349253"/>
              <a:gd name="connsiteY64" fmla="*/ 3738082 h 6858000"/>
              <a:gd name="connsiteX65" fmla="*/ 481232 w 1349253"/>
              <a:gd name="connsiteY65" fmla="*/ 3673397 h 6858000"/>
              <a:gd name="connsiteX66" fmla="*/ 480528 w 1349253"/>
              <a:gd name="connsiteY66" fmla="*/ 3637109 h 6858000"/>
              <a:gd name="connsiteX67" fmla="*/ 483971 w 1349253"/>
              <a:gd name="connsiteY67" fmla="*/ 3536883 h 6858000"/>
              <a:gd name="connsiteX68" fmla="*/ 491509 w 1349253"/>
              <a:gd name="connsiteY68" fmla="*/ 3435652 h 6858000"/>
              <a:gd name="connsiteX69" fmla="*/ 505401 w 1349253"/>
              <a:gd name="connsiteY69" fmla="*/ 3295862 h 6858000"/>
              <a:gd name="connsiteX70" fmla="*/ 511168 w 1349253"/>
              <a:gd name="connsiteY70" fmla="*/ 3229163 h 6858000"/>
              <a:gd name="connsiteX71" fmla="*/ 487927 w 1349253"/>
              <a:gd name="connsiteY71" fmla="*/ 3158586 h 6858000"/>
              <a:gd name="connsiteX72" fmla="*/ 463335 w 1349253"/>
              <a:gd name="connsiteY72" fmla="*/ 3112365 h 6858000"/>
              <a:gd name="connsiteX73" fmla="*/ 448810 w 1349253"/>
              <a:gd name="connsiteY73" fmla="*/ 3072935 h 6858000"/>
              <a:gd name="connsiteX74" fmla="*/ 423984 w 1349253"/>
              <a:gd name="connsiteY74" fmla="*/ 2958185 h 6858000"/>
              <a:gd name="connsiteX75" fmla="*/ 381264 w 1349253"/>
              <a:gd name="connsiteY75" fmla="*/ 2843952 h 6858000"/>
              <a:gd name="connsiteX76" fmla="*/ 315516 w 1349253"/>
              <a:gd name="connsiteY76" fmla="*/ 2554718 h 6858000"/>
              <a:gd name="connsiteX77" fmla="*/ 286333 w 1349253"/>
              <a:gd name="connsiteY77" fmla="*/ 2447068 h 6858000"/>
              <a:gd name="connsiteX78" fmla="*/ 273294 w 1349253"/>
              <a:gd name="connsiteY78" fmla="*/ 2425819 h 6858000"/>
              <a:gd name="connsiteX79" fmla="*/ 279293 w 1349253"/>
              <a:gd name="connsiteY79" fmla="*/ 2402874 h 6858000"/>
              <a:gd name="connsiteX80" fmla="*/ 281905 w 1349253"/>
              <a:gd name="connsiteY80" fmla="*/ 2381443 h 6858000"/>
              <a:gd name="connsiteX81" fmla="*/ 258234 w 1349253"/>
              <a:gd name="connsiteY81" fmla="*/ 2261920 h 6858000"/>
              <a:gd name="connsiteX82" fmla="*/ 248121 w 1349253"/>
              <a:gd name="connsiteY82" fmla="*/ 2195378 h 6858000"/>
              <a:gd name="connsiteX83" fmla="*/ 232338 w 1349253"/>
              <a:gd name="connsiteY83" fmla="*/ 2155135 h 6858000"/>
              <a:gd name="connsiteX84" fmla="*/ 229796 w 1349253"/>
              <a:gd name="connsiteY84" fmla="*/ 2118008 h 6858000"/>
              <a:gd name="connsiteX85" fmla="*/ 230789 w 1349253"/>
              <a:gd name="connsiteY85" fmla="*/ 2050531 h 6858000"/>
              <a:gd name="connsiteX86" fmla="*/ 222595 w 1349253"/>
              <a:gd name="connsiteY86" fmla="*/ 1963269 h 6858000"/>
              <a:gd name="connsiteX87" fmla="*/ 203773 w 1349253"/>
              <a:gd name="connsiteY87" fmla="*/ 1906352 h 6858000"/>
              <a:gd name="connsiteX88" fmla="*/ 180330 w 1349253"/>
              <a:gd name="connsiteY88" fmla="*/ 1861531 h 6858000"/>
              <a:gd name="connsiteX89" fmla="*/ 134129 w 1349253"/>
              <a:gd name="connsiteY89" fmla="*/ 1732919 h 6858000"/>
              <a:gd name="connsiteX90" fmla="*/ 106440 w 1349253"/>
              <a:gd name="connsiteY90" fmla="*/ 1663540 h 6858000"/>
              <a:gd name="connsiteX91" fmla="*/ 105566 w 1349253"/>
              <a:gd name="connsiteY91" fmla="*/ 1615777 h 6858000"/>
              <a:gd name="connsiteX92" fmla="*/ 86361 w 1349253"/>
              <a:gd name="connsiteY92" fmla="*/ 1563678 h 6858000"/>
              <a:gd name="connsiteX93" fmla="*/ 92183 w 1349253"/>
              <a:gd name="connsiteY93" fmla="*/ 1477995 h 6858000"/>
              <a:gd name="connsiteX94" fmla="*/ 78268 w 1349253"/>
              <a:gd name="connsiteY94" fmla="*/ 1373769 h 6858000"/>
              <a:gd name="connsiteX95" fmla="*/ 86575 w 1349253"/>
              <a:gd name="connsiteY95" fmla="*/ 1307086 h 6858000"/>
              <a:gd name="connsiteX96" fmla="*/ 87763 w 1349253"/>
              <a:gd name="connsiteY96" fmla="*/ 1189033 h 6858000"/>
              <a:gd name="connsiteX97" fmla="*/ 92448 w 1349253"/>
              <a:gd name="connsiteY97" fmla="*/ 1168288 h 6858000"/>
              <a:gd name="connsiteX98" fmla="*/ 84730 w 1349253"/>
              <a:gd name="connsiteY98" fmla="*/ 1142577 h 6858000"/>
              <a:gd name="connsiteX99" fmla="*/ 74036 w 1349253"/>
              <a:gd name="connsiteY99" fmla="*/ 1088484 h 6858000"/>
              <a:gd name="connsiteX100" fmla="*/ 62772 w 1349253"/>
              <a:gd name="connsiteY100" fmla="*/ 1016103 h 6858000"/>
              <a:gd name="connsiteX101" fmla="*/ 64228 w 1349253"/>
              <a:gd name="connsiteY101" fmla="*/ 954054 h 6858000"/>
              <a:gd name="connsiteX102" fmla="*/ 75144 w 1349253"/>
              <a:gd name="connsiteY102" fmla="*/ 921368 h 6858000"/>
              <a:gd name="connsiteX103" fmla="*/ 59093 w 1349253"/>
              <a:gd name="connsiteY103" fmla="*/ 896999 h 6858000"/>
              <a:gd name="connsiteX104" fmla="*/ 28501 w 1349253"/>
              <a:gd name="connsiteY104" fmla="*/ 821517 h 6858000"/>
              <a:gd name="connsiteX105" fmla="*/ 7451 w 1349253"/>
              <a:gd name="connsiteY105" fmla="*/ 751353 h 6858000"/>
              <a:gd name="connsiteX106" fmla="*/ 7009 w 1349253"/>
              <a:gd name="connsiteY106" fmla="*/ 721230 h 6858000"/>
              <a:gd name="connsiteX107" fmla="*/ 16141 w 1349253"/>
              <a:gd name="connsiteY107" fmla="*/ 619315 h 6858000"/>
              <a:gd name="connsiteX108" fmla="*/ 19 w 1349253"/>
              <a:gd name="connsiteY108" fmla="*/ 585934 h 6858000"/>
              <a:gd name="connsiteX109" fmla="*/ 7093 w 1349253"/>
              <a:gd name="connsiteY109" fmla="*/ 538948 h 6858000"/>
              <a:gd name="connsiteX110" fmla="*/ 11001 w 1349253"/>
              <a:gd name="connsiteY110" fmla="*/ 525163 h 6858000"/>
              <a:gd name="connsiteX111" fmla="*/ 37125 w 1349253"/>
              <a:gd name="connsiteY111" fmla="*/ 446567 h 6858000"/>
              <a:gd name="connsiteX112" fmla="*/ 36373 w 1349253"/>
              <a:gd name="connsiteY112" fmla="*/ 393828 h 6858000"/>
              <a:gd name="connsiteX113" fmla="*/ 36203 w 1349253"/>
              <a:gd name="connsiteY113" fmla="*/ 353137 h 6858000"/>
              <a:gd name="connsiteX114" fmla="*/ 41896 w 1349253"/>
              <a:gd name="connsiteY114" fmla="*/ 275771 h 6858000"/>
              <a:gd name="connsiteX115" fmla="*/ 58923 w 1349253"/>
              <a:gd name="connsiteY115" fmla="*/ 212860 h 6858000"/>
              <a:gd name="connsiteX116" fmla="*/ 50633 w 1349253"/>
              <a:gd name="connsiteY116" fmla="*/ 144983 h 6858000"/>
              <a:gd name="connsiteX117" fmla="*/ 62917 w 1349253"/>
              <a:gd name="connsiteY117" fmla="*/ 55288 h 6858000"/>
              <a:gd name="connsiteX118" fmla="*/ 22471 w 1349253"/>
              <a:gd name="connsiteY118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182911 w 1349253"/>
              <a:gd name="connsiteY9" fmla="*/ 6557575 h 6858000"/>
              <a:gd name="connsiteX10" fmla="*/ 235868 w 1349253"/>
              <a:gd name="connsiteY10" fmla="*/ 6492130 h 6858000"/>
              <a:gd name="connsiteX11" fmla="*/ 251555 w 1349253"/>
              <a:gd name="connsiteY11" fmla="*/ 6431610 h 6858000"/>
              <a:gd name="connsiteX12" fmla="*/ 278483 w 1349253"/>
              <a:gd name="connsiteY12" fmla="*/ 6334727 h 6858000"/>
              <a:gd name="connsiteX13" fmla="*/ 263062 w 1349253"/>
              <a:gd name="connsiteY13" fmla="*/ 6280046 h 6858000"/>
              <a:gd name="connsiteX14" fmla="*/ 266061 w 1349253"/>
              <a:gd name="connsiteY14" fmla="*/ 6272987 h 6858000"/>
              <a:gd name="connsiteX15" fmla="*/ 272835 w 1349253"/>
              <a:gd name="connsiteY15" fmla="*/ 6252834 h 6858000"/>
              <a:gd name="connsiteX16" fmla="*/ 250827 w 1349253"/>
              <a:gd name="connsiteY16" fmla="*/ 6202459 h 6858000"/>
              <a:gd name="connsiteX17" fmla="*/ 249625 w 1349253"/>
              <a:gd name="connsiteY17" fmla="*/ 6153037 h 6858000"/>
              <a:gd name="connsiteX18" fmla="*/ 265040 w 1349253"/>
              <a:gd name="connsiteY18" fmla="*/ 6078132 h 6858000"/>
              <a:gd name="connsiteX19" fmla="*/ 252427 w 1349253"/>
              <a:gd name="connsiteY19" fmla="*/ 6028119 h 6858000"/>
              <a:gd name="connsiteX20" fmla="*/ 237656 w 1349253"/>
              <a:gd name="connsiteY20" fmla="*/ 5926735 h 6858000"/>
              <a:gd name="connsiteX21" fmla="*/ 287168 w 1349253"/>
              <a:gd name="connsiteY21" fmla="*/ 5712857 h 6858000"/>
              <a:gd name="connsiteX22" fmla="*/ 316966 w 1349253"/>
              <a:gd name="connsiteY22" fmla="*/ 5660491 h 6858000"/>
              <a:gd name="connsiteX23" fmla="*/ 326089 w 1349253"/>
              <a:gd name="connsiteY23" fmla="*/ 5563435 h 6858000"/>
              <a:gd name="connsiteX24" fmla="*/ 352965 w 1349253"/>
              <a:gd name="connsiteY24" fmla="*/ 5437125 h 6858000"/>
              <a:gd name="connsiteX25" fmla="*/ 366533 w 1349253"/>
              <a:gd name="connsiteY25" fmla="*/ 5396260 h 6858000"/>
              <a:gd name="connsiteX26" fmla="*/ 382514 w 1349253"/>
              <a:gd name="connsiteY26" fmla="*/ 5330009 h 6858000"/>
              <a:gd name="connsiteX27" fmla="*/ 416007 w 1349253"/>
              <a:gd name="connsiteY27" fmla="*/ 5273739 h 6858000"/>
              <a:gd name="connsiteX28" fmla="*/ 425606 w 1349253"/>
              <a:gd name="connsiteY28" fmla="*/ 5241779 h 6858000"/>
              <a:gd name="connsiteX29" fmla="*/ 436832 w 1349253"/>
              <a:gd name="connsiteY29" fmla="*/ 5225268 h 6858000"/>
              <a:gd name="connsiteX30" fmla="*/ 437852 w 1349253"/>
              <a:gd name="connsiteY30" fmla="*/ 5217684 h 6858000"/>
              <a:gd name="connsiteX31" fmla="*/ 445193 w 1349253"/>
              <a:gd name="connsiteY31" fmla="*/ 5193377 h 6858000"/>
              <a:gd name="connsiteX32" fmla="*/ 448496 w 1349253"/>
              <a:gd name="connsiteY32" fmla="*/ 5179288 h 6858000"/>
              <a:gd name="connsiteX33" fmla="*/ 449480 w 1349253"/>
              <a:gd name="connsiteY33" fmla="*/ 5173621 h 6858000"/>
              <a:gd name="connsiteX34" fmla="*/ 445114 w 1349253"/>
              <a:gd name="connsiteY34" fmla="*/ 5159961 h 6858000"/>
              <a:gd name="connsiteX35" fmla="*/ 451791 w 1349253"/>
              <a:gd name="connsiteY35" fmla="*/ 5144295 h 6858000"/>
              <a:gd name="connsiteX36" fmla="*/ 448724 w 1349253"/>
              <a:gd name="connsiteY36" fmla="*/ 5125185 h 6858000"/>
              <a:gd name="connsiteX37" fmla="*/ 455554 w 1349253"/>
              <a:gd name="connsiteY37" fmla="*/ 5121884 h 6858000"/>
              <a:gd name="connsiteX38" fmla="*/ 462590 w 1349253"/>
              <a:gd name="connsiteY38" fmla="*/ 5067850 h 6858000"/>
              <a:gd name="connsiteX39" fmla="*/ 465321 w 1349253"/>
              <a:gd name="connsiteY39" fmla="*/ 5060861 h 6858000"/>
              <a:gd name="connsiteX40" fmla="*/ 462025 w 1349253"/>
              <a:gd name="connsiteY40" fmla="*/ 5034192 h 6858000"/>
              <a:gd name="connsiteX41" fmla="*/ 463579 w 1349253"/>
              <a:gd name="connsiteY41" fmla="*/ 4993030 h 6858000"/>
              <a:gd name="connsiteX42" fmla="*/ 470488 w 1349253"/>
              <a:gd name="connsiteY42" fmla="*/ 4946844 h 6858000"/>
              <a:gd name="connsiteX43" fmla="*/ 466344 w 1349253"/>
              <a:gd name="connsiteY43" fmla="*/ 4932692 h 6858000"/>
              <a:gd name="connsiteX44" fmla="*/ 481747 w 1349253"/>
              <a:gd name="connsiteY44" fmla="*/ 4858827 h 6858000"/>
              <a:gd name="connsiteX45" fmla="*/ 487650 w 1349253"/>
              <a:gd name="connsiteY45" fmla="*/ 4821170 h 6858000"/>
              <a:gd name="connsiteX46" fmla="*/ 492383 w 1349253"/>
              <a:gd name="connsiteY46" fmla="*/ 4780965 h 6858000"/>
              <a:gd name="connsiteX47" fmla="*/ 493676 w 1349253"/>
              <a:gd name="connsiteY47" fmla="*/ 4750867 h 6858000"/>
              <a:gd name="connsiteX48" fmla="*/ 491483 w 1349253"/>
              <a:gd name="connsiteY48" fmla="*/ 4690749 h 6858000"/>
              <a:gd name="connsiteX49" fmla="*/ 486963 w 1349253"/>
              <a:gd name="connsiteY49" fmla="*/ 4584173 h 6858000"/>
              <a:gd name="connsiteX50" fmla="*/ 482046 w 1349253"/>
              <a:gd name="connsiteY50" fmla="*/ 4444346 h 6858000"/>
              <a:gd name="connsiteX51" fmla="*/ 478611 w 1349253"/>
              <a:gd name="connsiteY51" fmla="*/ 4375228 h 6858000"/>
              <a:gd name="connsiteX52" fmla="*/ 459264 w 1349253"/>
              <a:gd name="connsiteY52" fmla="*/ 4214165 h 6858000"/>
              <a:gd name="connsiteX53" fmla="*/ 460893 w 1349253"/>
              <a:gd name="connsiteY53" fmla="*/ 4076008 h 6858000"/>
              <a:gd name="connsiteX54" fmla="*/ 448593 w 1349253"/>
              <a:gd name="connsiteY54" fmla="*/ 4033999 h 6858000"/>
              <a:gd name="connsiteX55" fmla="*/ 448318 w 1349253"/>
              <a:gd name="connsiteY55" fmla="*/ 4013953 h 6858000"/>
              <a:gd name="connsiteX56" fmla="*/ 434613 w 1349253"/>
              <a:gd name="connsiteY56" fmla="*/ 3974753 h 6858000"/>
              <a:gd name="connsiteX57" fmla="*/ 434521 w 1349253"/>
              <a:gd name="connsiteY57" fmla="*/ 3945686 h 6858000"/>
              <a:gd name="connsiteX58" fmla="*/ 440396 w 1349253"/>
              <a:gd name="connsiteY58" fmla="*/ 3901461 h 6858000"/>
              <a:gd name="connsiteX59" fmla="*/ 462990 w 1349253"/>
              <a:gd name="connsiteY59" fmla="*/ 3813873 h 6858000"/>
              <a:gd name="connsiteX60" fmla="*/ 460248 w 1349253"/>
              <a:gd name="connsiteY60" fmla="*/ 3777135 h 6858000"/>
              <a:gd name="connsiteX61" fmla="*/ 461981 w 1349253"/>
              <a:gd name="connsiteY61" fmla="*/ 3771656 h 6858000"/>
              <a:gd name="connsiteX62" fmla="*/ 465724 w 1349253"/>
              <a:gd name="connsiteY62" fmla="*/ 3769007 h 6858000"/>
              <a:gd name="connsiteX63" fmla="*/ 473886 w 1349253"/>
              <a:gd name="connsiteY63" fmla="*/ 3738082 h 6858000"/>
              <a:gd name="connsiteX64" fmla="*/ 481232 w 1349253"/>
              <a:gd name="connsiteY64" fmla="*/ 3673397 h 6858000"/>
              <a:gd name="connsiteX65" fmla="*/ 480528 w 1349253"/>
              <a:gd name="connsiteY65" fmla="*/ 3637109 h 6858000"/>
              <a:gd name="connsiteX66" fmla="*/ 483971 w 1349253"/>
              <a:gd name="connsiteY66" fmla="*/ 3536883 h 6858000"/>
              <a:gd name="connsiteX67" fmla="*/ 491509 w 1349253"/>
              <a:gd name="connsiteY67" fmla="*/ 3435652 h 6858000"/>
              <a:gd name="connsiteX68" fmla="*/ 505401 w 1349253"/>
              <a:gd name="connsiteY68" fmla="*/ 3295862 h 6858000"/>
              <a:gd name="connsiteX69" fmla="*/ 511168 w 1349253"/>
              <a:gd name="connsiteY69" fmla="*/ 3229163 h 6858000"/>
              <a:gd name="connsiteX70" fmla="*/ 487927 w 1349253"/>
              <a:gd name="connsiteY70" fmla="*/ 3158586 h 6858000"/>
              <a:gd name="connsiteX71" fmla="*/ 463335 w 1349253"/>
              <a:gd name="connsiteY71" fmla="*/ 3112365 h 6858000"/>
              <a:gd name="connsiteX72" fmla="*/ 448810 w 1349253"/>
              <a:gd name="connsiteY72" fmla="*/ 3072935 h 6858000"/>
              <a:gd name="connsiteX73" fmla="*/ 423984 w 1349253"/>
              <a:gd name="connsiteY73" fmla="*/ 2958185 h 6858000"/>
              <a:gd name="connsiteX74" fmla="*/ 381264 w 1349253"/>
              <a:gd name="connsiteY74" fmla="*/ 2843952 h 6858000"/>
              <a:gd name="connsiteX75" fmla="*/ 315516 w 1349253"/>
              <a:gd name="connsiteY75" fmla="*/ 2554718 h 6858000"/>
              <a:gd name="connsiteX76" fmla="*/ 286333 w 1349253"/>
              <a:gd name="connsiteY76" fmla="*/ 2447068 h 6858000"/>
              <a:gd name="connsiteX77" fmla="*/ 273294 w 1349253"/>
              <a:gd name="connsiteY77" fmla="*/ 2425819 h 6858000"/>
              <a:gd name="connsiteX78" fmla="*/ 279293 w 1349253"/>
              <a:gd name="connsiteY78" fmla="*/ 2402874 h 6858000"/>
              <a:gd name="connsiteX79" fmla="*/ 281905 w 1349253"/>
              <a:gd name="connsiteY79" fmla="*/ 2381443 h 6858000"/>
              <a:gd name="connsiteX80" fmla="*/ 258234 w 1349253"/>
              <a:gd name="connsiteY80" fmla="*/ 2261920 h 6858000"/>
              <a:gd name="connsiteX81" fmla="*/ 248121 w 1349253"/>
              <a:gd name="connsiteY81" fmla="*/ 2195378 h 6858000"/>
              <a:gd name="connsiteX82" fmla="*/ 232338 w 1349253"/>
              <a:gd name="connsiteY82" fmla="*/ 2155135 h 6858000"/>
              <a:gd name="connsiteX83" fmla="*/ 229796 w 1349253"/>
              <a:gd name="connsiteY83" fmla="*/ 2118008 h 6858000"/>
              <a:gd name="connsiteX84" fmla="*/ 230789 w 1349253"/>
              <a:gd name="connsiteY84" fmla="*/ 2050531 h 6858000"/>
              <a:gd name="connsiteX85" fmla="*/ 222595 w 1349253"/>
              <a:gd name="connsiteY85" fmla="*/ 1963269 h 6858000"/>
              <a:gd name="connsiteX86" fmla="*/ 203773 w 1349253"/>
              <a:gd name="connsiteY86" fmla="*/ 1906352 h 6858000"/>
              <a:gd name="connsiteX87" fmla="*/ 180330 w 1349253"/>
              <a:gd name="connsiteY87" fmla="*/ 1861531 h 6858000"/>
              <a:gd name="connsiteX88" fmla="*/ 134129 w 1349253"/>
              <a:gd name="connsiteY88" fmla="*/ 1732919 h 6858000"/>
              <a:gd name="connsiteX89" fmla="*/ 106440 w 1349253"/>
              <a:gd name="connsiteY89" fmla="*/ 1663540 h 6858000"/>
              <a:gd name="connsiteX90" fmla="*/ 105566 w 1349253"/>
              <a:gd name="connsiteY90" fmla="*/ 1615777 h 6858000"/>
              <a:gd name="connsiteX91" fmla="*/ 86361 w 1349253"/>
              <a:gd name="connsiteY91" fmla="*/ 1563678 h 6858000"/>
              <a:gd name="connsiteX92" fmla="*/ 92183 w 1349253"/>
              <a:gd name="connsiteY92" fmla="*/ 1477995 h 6858000"/>
              <a:gd name="connsiteX93" fmla="*/ 78268 w 1349253"/>
              <a:gd name="connsiteY93" fmla="*/ 1373769 h 6858000"/>
              <a:gd name="connsiteX94" fmla="*/ 86575 w 1349253"/>
              <a:gd name="connsiteY94" fmla="*/ 1307086 h 6858000"/>
              <a:gd name="connsiteX95" fmla="*/ 87763 w 1349253"/>
              <a:gd name="connsiteY95" fmla="*/ 1189033 h 6858000"/>
              <a:gd name="connsiteX96" fmla="*/ 92448 w 1349253"/>
              <a:gd name="connsiteY96" fmla="*/ 1168288 h 6858000"/>
              <a:gd name="connsiteX97" fmla="*/ 84730 w 1349253"/>
              <a:gd name="connsiteY97" fmla="*/ 1142577 h 6858000"/>
              <a:gd name="connsiteX98" fmla="*/ 74036 w 1349253"/>
              <a:gd name="connsiteY98" fmla="*/ 1088484 h 6858000"/>
              <a:gd name="connsiteX99" fmla="*/ 62772 w 1349253"/>
              <a:gd name="connsiteY99" fmla="*/ 1016103 h 6858000"/>
              <a:gd name="connsiteX100" fmla="*/ 64228 w 1349253"/>
              <a:gd name="connsiteY100" fmla="*/ 954054 h 6858000"/>
              <a:gd name="connsiteX101" fmla="*/ 75144 w 1349253"/>
              <a:gd name="connsiteY101" fmla="*/ 921368 h 6858000"/>
              <a:gd name="connsiteX102" fmla="*/ 59093 w 1349253"/>
              <a:gd name="connsiteY102" fmla="*/ 896999 h 6858000"/>
              <a:gd name="connsiteX103" fmla="*/ 28501 w 1349253"/>
              <a:gd name="connsiteY103" fmla="*/ 821517 h 6858000"/>
              <a:gd name="connsiteX104" fmla="*/ 7451 w 1349253"/>
              <a:gd name="connsiteY104" fmla="*/ 751353 h 6858000"/>
              <a:gd name="connsiteX105" fmla="*/ 7009 w 1349253"/>
              <a:gd name="connsiteY105" fmla="*/ 721230 h 6858000"/>
              <a:gd name="connsiteX106" fmla="*/ 16141 w 1349253"/>
              <a:gd name="connsiteY106" fmla="*/ 619315 h 6858000"/>
              <a:gd name="connsiteX107" fmla="*/ 19 w 1349253"/>
              <a:gd name="connsiteY107" fmla="*/ 585934 h 6858000"/>
              <a:gd name="connsiteX108" fmla="*/ 7093 w 1349253"/>
              <a:gd name="connsiteY108" fmla="*/ 538948 h 6858000"/>
              <a:gd name="connsiteX109" fmla="*/ 11001 w 1349253"/>
              <a:gd name="connsiteY109" fmla="*/ 525163 h 6858000"/>
              <a:gd name="connsiteX110" fmla="*/ 37125 w 1349253"/>
              <a:gd name="connsiteY110" fmla="*/ 446567 h 6858000"/>
              <a:gd name="connsiteX111" fmla="*/ 36373 w 1349253"/>
              <a:gd name="connsiteY111" fmla="*/ 393828 h 6858000"/>
              <a:gd name="connsiteX112" fmla="*/ 36203 w 1349253"/>
              <a:gd name="connsiteY112" fmla="*/ 353137 h 6858000"/>
              <a:gd name="connsiteX113" fmla="*/ 41896 w 1349253"/>
              <a:gd name="connsiteY113" fmla="*/ 275771 h 6858000"/>
              <a:gd name="connsiteX114" fmla="*/ 58923 w 1349253"/>
              <a:gd name="connsiteY114" fmla="*/ 212860 h 6858000"/>
              <a:gd name="connsiteX115" fmla="*/ 50633 w 1349253"/>
              <a:gd name="connsiteY115" fmla="*/ 144983 h 6858000"/>
              <a:gd name="connsiteX116" fmla="*/ 62917 w 1349253"/>
              <a:gd name="connsiteY116" fmla="*/ 55288 h 6858000"/>
              <a:gd name="connsiteX117" fmla="*/ 22471 w 1349253"/>
              <a:gd name="connsiteY117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182911 w 1349253"/>
              <a:gd name="connsiteY9" fmla="*/ 6557575 h 6858000"/>
              <a:gd name="connsiteX10" fmla="*/ 235868 w 1349253"/>
              <a:gd name="connsiteY10" fmla="*/ 6492130 h 6858000"/>
              <a:gd name="connsiteX11" fmla="*/ 251555 w 1349253"/>
              <a:gd name="connsiteY11" fmla="*/ 6431610 h 6858000"/>
              <a:gd name="connsiteX12" fmla="*/ 278483 w 1349253"/>
              <a:gd name="connsiteY12" fmla="*/ 6334727 h 6858000"/>
              <a:gd name="connsiteX13" fmla="*/ 263062 w 1349253"/>
              <a:gd name="connsiteY13" fmla="*/ 6280046 h 6858000"/>
              <a:gd name="connsiteX14" fmla="*/ 266061 w 1349253"/>
              <a:gd name="connsiteY14" fmla="*/ 6272987 h 6858000"/>
              <a:gd name="connsiteX15" fmla="*/ 272835 w 1349253"/>
              <a:gd name="connsiteY15" fmla="*/ 6252834 h 6858000"/>
              <a:gd name="connsiteX16" fmla="*/ 250827 w 1349253"/>
              <a:gd name="connsiteY16" fmla="*/ 6202459 h 6858000"/>
              <a:gd name="connsiteX17" fmla="*/ 249625 w 1349253"/>
              <a:gd name="connsiteY17" fmla="*/ 6153037 h 6858000"/>
              <a:gd name="connsiteX18" fmla="*/ 265040 w 1349253"/>
              <a:gd name="connsiteY18" fmla="*/ 6078132 h 6858000"/>
              <a:gd name="connsiteX19" fmla="*/ 252427 w 1349253"/>
              <a:gd name="connsiteY19" fmla="*/ 6028119 h 6858000"/>
              <a:gd name="connsiteX20" fmla="*/ 237656 w 1349253"/>
              <a:gd name="connsiteY20" fmla="*/ 5926735 h 6858000"/>
              <a:gd name="connsiteX21" fmla="*/ 287168 w 1349253"/>
              <a:gd name="connsiteY21" fmla="*/ 5712857 h 6858000"/>
              <a:gd name="connsiteX22" fmla="*/ 316966 w 1349253"/>
              <a:gd name="connsiteY22" fmla="*/ 5660491 h 6858000"/>
              <a:gd name="connsiteX23" fmla="*/ 326089 w 1349253"/>
              <a:gd name="connsiteY23" fmla="*/ 5563435 h 6858000"/>
              <a:gd name="connsiteX24" fmla="*/ 352965 w 1349253"/>
              <a:gd name="connsiteY24" fmla="*/ 5437125 h 6858000"/>
              <a:gd name="connsiteX25" fmla="*/ 366533 w 1349253"/>
              <a:gd name="connsiteY25" fmla="*/ 5396260 h 6858000"/>
              <a:gd name="connsiteX26" fmla="*/ 382514 w 1349253"/>
              <a:gd name="connsiteY26" fmla="*/ 5330009 h 6858000"/>
              <a:gd name="connsiteX27" fmla="*/ 416007 w 1349253"/>
              <a:gd name="connsiteY27" fmla="*/ 5273739 h 6858000"/>
              <a:gd name="connsiteX28" fmla="*/ 425606 w 1349253"/>
              <a:gd name="connsiteY28" fmla="*/ 5241779 h 6858000"/>
              <a:gd name="connsiteX29" fmla="*/ 436832 w 1349253"/>
              <a:gd name="connsiteY29" fmla="*/ 5225268 h 6858000"/>
              <a:gd name="connsiteX30" fmla="*/ 437852 w 1349253"/>
              <a:gd name="connsiteY30" fmla="*/ 5217684 h 6858000"/>
              <a:gd name="connsiteX31" fmla="*/ 445193 w 1349253"/>
              <a:gd name="connsiteY31" fmla="*/ 5193377 h 6858000"/>
              <a:gd name="connsiteX32" fmla="*/ 448496 w 1349253"/>
              <a:gd name="connsiteY32" fmla="*/ 5179288 h 6858000"/>
              <a:gd name="connsiteX33" fmla="*/ 449480 w 1349253"/>
              <a:gd name="connsiteY33" fmla="*/ 5173621 h 6858000"/>
              <a:gd name="connsiteX34" fmla="*/ 445114 w 1349253"/>
              <a:gd name="connsiteY34" fmla="*/ 5159961 h 6858000"/>
              <a:gd name="connsiteX35" fmla="*/ 451791 w 1349253"/>
              <a:gd name="connsiteY35" fmla="*/ 5144295 h 6858000"/>
              <a:gd name="connsiteX36" fmla="*/ 448724 w 1349253"/>
              <a:gd name="connsiteY36" fmla="*/ 5125185 h 6858000"/>
              <a:gd name="connsiteX37" fmla="*/ 455554 w 1349253"/>
              <a:gd name="connsiteY37" fmla="*/ 5121884 h 6858000"/>
              <a:gd name="connsiteX38" fmla="*/ 462590 w 1349253"/>
              <a:gd name="connsiteY38" fmla="*/ 5067850 h 6858000"/>
              <a:gd name="connsiteX39" fmla="*/ 465321 w 1349253"/>
              <a:gd name="connsiteY39" fmla="*/ 5060861 h 6858000"/>
              <a:gd name="connsiteX40" fmla="*/ 462025 w 1349253"/>
              <a:gd name="connsiteY40" fmla="*/ 5034192 h 6858000"/>
              <a:gd name="connsiteX41" fmla="*/ 463579 w 1349253"/>
              <a:gd name="connsiteY41" fmla="*/ 4993030 h 6858000"/>
              <a:gd name="connsiteX42" fmla="*/ 470488 w 1349253"/>
              <a:gd name="connsiteY42" fmla="*/ 4946844 h 6858000"/>
              <a:gd name="connsiteX43" fmla="*/ 466344 w 1349253"/>
              <a:gd name="connsiteY43" fmla="*/ 4932692 h 6858000"/>
              <a:gd name="connsiteX44" fmla="*/ 481747 w 1349253"/>
              <a:gd name="connsiteY44" fmla="*/ 4858827 h 6858000"/>
              <a:gd name="connsiteX45" fmla="*/ 487650 w 1349253"/>
              <a:gd name="connsiteY45" fmla="*/ 4821170 h 6858000"/>
              <a:gd name="connsiteX46" fmla="*/ 492383 w 1349253"/>
              <a:gd name="connsiteY46" fmla="*/ 4780965 h 6858000"/>
              <a:gd name="connsiteX47" fmla="*/ 493676 w 1349253"/>
              <a:gd name="connsiteY47" fmla="*/ 4750867 h 6858000"/>
              <a:gd name="connsiteX48" fmla="*/ 491483 w 1349253"/>
              <a:gd name="connsiteY48" fmla="*/ 4690749 h 6858000"/>
              <a:gd name="connsiteX49" fmla="*/ 486963 w 1349253"/>
              <a:gd name="connsiteY49" fmla="*/ 4584173 h 6858000"/>
              <a:gd name="connsiteX50" fmla="*/ 482046 w 1349253"/>
              <a:gd name="connsiteY50" fmla="*/ 4444346 h 6858000"/>
              <a:gd name="connsiteX51" fmla="*/ 478611 w 1349253"/>
              <a:gd name="connsiteY51" fmla="*/ 4375228 h 6858000"/>
              <a:gd name="connsiteX52" fmla="*/ 459264 w 1349253"/>
              <a:gd name="connsiteY52" fmla="*/ 4214165 h 6858000"/>
              <a:gd name="connsiteX53" fmla="*/ 460893 w 1349253"/>
              <a:gd name="connsiteY53" fmla="*/ 4076008 h 6858000"/>
              <a:gd name="connsiteX54" fmla="*/ 448593 w 1349253"/>
              <a:gd name="connsiteY54" fmla="*/ 4033999 h 6858000"/>
              <a:gd name="connsiteX55" fmla="*/ 448318 w 1349253"/>
              <a:gd name="connsiteY55" fmla="*/ 4013953 h 6858000"/>
              <a:gd name="connsiteX56" fmla="*/ 434613 w 1349253"/>
              <a:gd name="connsiteY56" fmla="*/ 3974753 h 6858000"/>
              <a:gd name="connsiteX57" fmla="*/ 434521 w 1349253"/>
              <a:gd name="connsiteY57" fmla="*/ 3945686 h 6858000"/>
              <a:gd name="connsiteX58" fmla="*/ 440396 w 1349253"/>
              <a:gd name="connsiteY58" fmla="*/ 3901461 h 6858000"/>
              <a:gd name="connsiteX59" fmla="*/ 462990 w 1349253"/>
              <a:gd name="connsiteY59" fmla="*/ 3813873 h 6858000"/>
              <a:gd name="connsiteX60" fmla="*/ 460248 w 1349253"/>
              <a:gd name="connsiteY60" fmla="*/ 3777135 h 6858000"/>
              <a:gd name="connsiteX61" fmla="*/ 461981 w 1349253"/>
              <a:gd name="connsiteY61" fmla="*/ 3771656 h 6858000"/>
              <a:gd name="connsiteX62" fmla="*/ 465724 w 1349253"/>
              <a:gd name="connsiteY62" fmla="*/ 3769007 h 6858000"/>
              <a:gd name="connsiteX63" fmla="*/ 473886 w 1349253"/>
              <a:gd name="connsiteY63" fmla="*/ 3738082 h 6858000"/>
              <a:gd name="connsiteX64" fmla="*/ 481232 w 1349253"/>
              <a:gd name="connsiteY64" fmla="*/ 3673397 h 6858000"/>
              <a:gd name="connsiteX65" fmla="*/ 480528 w 1349253"/>
              <a:gd name="connsiteY65" fmla="*/ 3637109 h 6858000"/>
              <a:gd name="connsiteX66" fmla="*/ 483971 w 1349253"/>
              <a:gd name="connsiteY66" fmla="*/ 3536883 h 6858000"/>
              <a:gd name="connsiteX67" fmla="*/ 491509 w 1349253"/>
              <a:gd name="connsiteY67" fmla="*/ 3435652 h 6858000"/>
              <a:gd name="connsiteX68" fmla="*/ 505401 w 1349253"/>
              <a:gd name="connsiteY68" fmla="*/ 3295862 h 6858000"/>
              <a:gd name="connsiteX69" fmla="*/ 511168 w 1349253"/>
              <a:gd name="connsiteY69" fmla="*/ 3229163 h 6858000"/>
              <a:gd name="connsiteX70" fmla="*/ 487927 w 1349253"/>
              <a:gd name="connsiteY70" fmla="*/ 3158586 h 6858000"/>
              <a:gd name="connsiteX71" fmla="*/ 463335 w 1349253"/>
              <a:gd name="connsiteY71" fmla="*/ 3112365 h 6858000"/>
              <a:gd name="connsiteX72" fmla="*/ 448810 w 1349253"/>
              <a:gd name="connsiteY72" fmla="*/ 3072935 h 6858000"/>
              <a:gd name="connsiteX73" fmla="*/ 423984 w 1349253"/>
              <a:gd name="connsiteY73" fmla="*/ 2958185 h 6858000"/>
              <a:gd name="connsiteX74" fmla="*/ 381264 w 1349253"/>
              <a:gd name="connsiteY74" fmla="*/ 2843952 h 6858000"/>
              <a:gd name="connsiteX75" fmla="*/ 315516 w 1349253"/>
              <a:gd name="connsiteY75" fmla="*/ 2554718 h 6858000"/>
              <a:gd name="connsiteX76" fmla="*/ 286333 w 1349253"/>
              <a:gd name="connsiteY76" fmla="*/ 2447068 h 6858000"/>
              <a:gd name="connsiteX77" fmla="*/ 273294 w 1349253"/>
              <a:gd name="connsiteY77" fmla="*/ 2425819 h 6858000"/>
              <a:gd name="connsiteX78" fmla="*/ 279293 w 1349253"/>
              <a:gd name="connsiteY78" fmla="*/ 2402874 h 6858000"/>
              <a:gd name="connsiteX79" fmla="*/ 281905 w 1349253"/>
              <a:gd name="connsiteY79" fmla="*/ 2381443 h 6858000"/>
              <a:gd name="connsiteX80" fmla="*/ 258234 w 1349253"/>
              <a:gd name="connsiteY80" fmla="*/ 2261920 h 6858000"/>
              <a:gd name="connsiteX81" fmla="*/ 248121 w 1349253"/>
              <a:gd name="connsiteY81" fmla="*/ 2195378 h 6858000"/>
              <a:gd name="connsiteX82" fmla="*/ 232338 w 1349253"/>
              <a:gd name="connsiteY82" fmla="*/ 2155135 h 6858000"/>
              <a:gd name="connsiteX83" fmla="*/ 229796 w 1349253"/>
              <a:gd name="connsiteY83" fmla="*/ 2118008 h 6858000"/>
              <a:gd name="connsiteX84" fmla="*/ 230789 w 1349253"/>
              <a:gd name="connsiteY84" fmla="*/ 2050531 h 6858000"/>
              <a:gd name="connsiteX85" fmla="*/ 222595 w 1349253"/>
              <a:gd name="connsiteY85" fmla="*/ 1963269 h 6858000"/>
              <a:gd name="connsiteX86" fmla="*/ 203773 w 1349253"/>
              <a:gd name="connsiteY86" fmla="*/ 1906352 h 6858000"/>
              <a:gd name="connsiteX87" fmla="*/ 180330 w 1349253"/>
              <a:gd name="connsiteY87" fmla="*/ 1861531 h 6858000"/>
              <a:gd name="connsiteX88" fmla="*/ 134129 w 1349253"/>
              <a:gd name="connsiteY88" fmla="*/ 1732919 h 6858000"/>
              <a:gd name="connsiteX89" fmla="*/ 106440 w 1349253"/>
              <a:gd name="connsiteY89" fmla="*/ 1663540 h 6858000"/>
              <a:gd name="connsiteX90" fmla="*/ 105566 w 1349253"/>
              <a:gd name="connsiteY90" fmla="*/ 1615777 h 6858000"/>
              <a:gd name="connsiteX91" fmla="*/ 86361 w 1349253"/>
              <a:gd name="connsiteY91" fmla="*/ 1563678 h 6858000"/>
              <a:gd name="connsiteX92" fmla="*/ 92183 w 1349253"/>
              <a:gd name="connsiteY92" fmla="*/ 1477995 h 6858000"/>
              <a:gd name="connsiteX93" fmla="*/ 78268 w 1349253"/>
              <a:gd name="connsiteY93" fmla="*/ 1373769 h 6858000"/>
              <a:gd name="connsiteX94" fmla="*/ 86575 w 1349253"/>
              <a:gd name="connsiteY94" fmla="*/ 1307086 h 6858000"/>
              <a:gd name="connsiteX95" fmla="*/ 87763 w 1349253"/>
              <a:gd name="connsiteY95" fmla="*/ 1189033 h 6858000"/>
              <a:gd name="connsiteX96" fmla="*/ 92448 w 1349253"/>
              <a:gd name="connsiteY96" fmla="*/ 1168288 h 6858000"/>
              <a:gd name="connsiteX97" fmla="*/ 84730 w 1349253"/>
              <a:gd name="connsiteY97" fmla="*/ 1142577 h 6858000"/>
              <a:gd name="connsiteX98" fmla="*/ 74036 w 1349253"/>
              <a:gd name="connsiteY98" fmla="*/ 1088484 h 6858000"/>
              <a:gd name="connsiteX99" fmla="*/ 62772 w 1349253"/>
              <a:gd name="connsiteY99" fmla="*/ 1016103 h 6858000"/>
              <a:gd name="connsiteX100" fmla="*/ 64228 w 1349253"/>
              <a:gd name="connsiteY100" fmla="*/ 954054 h 6858000"/>
              <a:gd name="connsiteX101" fmla="*/ 75144 w 1349253"/>
              <a:gd name="connsiteY101" fmla="*/ 921368 h 6858000"/>
              <a:gd name="connsiteX102" fmla="*/ 59093 w 1349253"/>
              <a:gd name="connsiteY102" fmla="*/ 896999 h 6858000"/>
              <a:gd name="connsiteX103" fmla="*/ 28501 w 1349253"/>
              <a:gd name="connsiteY103" fmla="*/ 821517 h 6858000"/>
              <a:gd name="connsiteX104" fmla="*/ 7451 w 1349253"/>
              <a:gd name="connsiteY104" fmla="*/ 751353 h 6858000"/>
              <a:gd name="connsiteX105" fmla="*/ 7009 w 1349253"/>
              <a:gd name="connsiteY105" fmla="*/ 721230 h 6858000"/>
              <a:gd name="connsiteX106" fmla="*/ 16141 w 1349253"/>
              <a:gd name="connsiteY106" fmla="*/ 619315 h 6858000"/>
              <a:gd name="connsiteX107" fmla="*/ 19 w 1349253"/>
              <a:gd name="connsiteY107" fmla="*/ 585934 h 6858000"/>
              <a:gd name="connsiteX108" fmla="*/ 7093 w 1349253"/>
              <a:gd name="connsiteY108" fmla="*/ 538948 h 6858000"/>
              <a:gd name="connsiteX109" fmla="*/ 11001 w 1349253"/>
              <a:gd name="connsiteY109" fmla="*/ 525163 h 6858000"/>
              <a:gd name="connsiteX110" fmla="*/ 37125 w 1349253"/>
              <a:gd name="connsiteY110" fmla="*/ 446567 h 6858000"/>
              <a:gd name="connsiteX111" fmla="*/ 36373 w 1349253"/>
              <a:gd name="connsiteY111" fmla="*/ 393828 h 6858000"/>
              <a:gd name="connsiteX112" fmla="*/ 36203 w 1349253"/>
              <a:gd name="connsiteY112" fmla="*/ 353137 h 6858000"/>
              <a:gd name="connsiteX113" fmla="*/ 41896 w 1349253"/>
              <a:gd name="connsiteY113" fmla="*/ 275771 h 6858000"/>
              <a:gd name="connsiteX114" fmla="*/ 58923 w 1349253"/>
              <a:gd name="connsiteY114" fmla="*/ 212860 h 6858000"/>
              <a:gd name="connsiteX115" fmla="*/ 50633 w 1349253"/>
              <a:gd name="connsiteY115" fmla="*/ 144983 h 6858000"/>
              <a:gd name="connsiteX116" fmla="*/ 62917 w 1349253"/>
              <a:gd name="connsiteY116" fmla="*/ 55288 h 6858000"/>
              <a:gd name="connsiteX117" fmla="*/ 22471 w 1349253"/>
              <a:gd name="connsiteY117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182911 w 1349253"/>
              <a:gd name="connsiteY9" fmla="*/ 6557575 h 6858000"/>
              <a:gd name="connsiteX10" fmla="*/ 235868 w 1349253"/>
              <a:gd name="connsiteY10" fmla="*/ 6492130 h 6858000"/>
              <a:gd name="connsiteX11" fmla="*/ 251555 w 1349253"/>
              <a:gd name="connsiteY11" fmla="*/ 6431610 h 6858000"/>
              <a:gd name="connsiteX12" fmla="*/ 278483 w 1349253"/>
              <a:gd name="connsiteY12" fmla="*/ 6334727 h 6858000"/>
              <a:gd name="connsiteX13" fmla="*/ 263062 w 1349253"/>
              <a:gd name="connsiteY13" fmla="*/ 6280046 h 6858000"/>
              <a:gd name="connsiteX14" fmla="*/ 272835 w 1349253"/>
              <a:gd name="connsiteY14" fmla="*/ 6252834 h 6858000"/>
              <a:gd name="connsiteX15" fmla="*/ 250827 w 1349253"/>
              <a:gd name="connsiteY15" fmla="*/ 6202459 h 6858000"/>
              <a:gd name="connsiteX16" fmla="*/ 249625 w 1349253"/>
              <a:gd name="connsiteY16" fmla="*/ 6153037 h 6858000"/>
              <a:gd name="connsiteX17" fmla="*/ 265040 w 1349253"/>
              <a:gd name="connsiteY17" fmla="*/ 6078132 h 6858000"/>
              <a:gd name="connsiteX18" fmla="*/ 252427 w 1349253"/>
              <a:gd name="connsiteY18" fmla="*/ 6028119 h 6858000"/>
              <a:gd name="connsiteX19" fmla="*/ 237656 w 1349253"/>
              <a:gd name="connsiteY19" fmla="*/ 5926735 h 6858000"/>
              <a:gd name="connsiteX20" fmla="*/ 287168 w 1349253"/>
              <a:gd name="connsiteY20" fmla="*/ 5712857 h 6858000"/>
              <a:gd name="connsiteX21" fmla="*/ 316966 w 1349253"/>
              <a:gd name="connsiteY21" fmla="*/ 5660491 h 6858000"/>
              <a:gd name="connsiteX22" fmla="*/ 326089 w 1349253"/>
              <a:gd name="connsiteY22" fmla="*/ 5563435 h 6858000"/>
              <a:gd name="connsiteX23" fmla="*/ 352965 w 1349253"/>
              <a:gd name="connsiteY23" fmla="*/ 5437125 h 6858000"/>
              <a:gd name="connsiteX24" fmla="*/ 366533 w 1349253"/>
              <a:gd name="connsiteY24" fmla="*/ 5396260 h 6858000"/>
              <a:gd name="connsiteX25" fmla="*/ 382514 w 1349253"/>
              <a:gd name="connsiteY25" fmla="*/ 5330009 h 6858000"/>
              <a:gd name="connsiteX26" fmla="*/ 416007 w 1349253"/>
              <a:gd name="connsiteY26" fmla="*/ 5273739 h 6858000"/>
              <a:gd name="connsiteX27" fmla="*/ 425606 w 1349253"/>
              <a:gd name="connsiteY27" fmla="*/ 5241779 h 6858000"/>
              <a:gd name="connsiteX28" fmla="*/ 436832 w 1349253"/>
              <a:gd name="connsiteY28" fmla="*/ 5225268 h 6858000"/>
              <a:gd name="connsiteX29" fmla="*/ 437852 w 1349253"/>
              <a:gd name="connsiteY29" fmla="*/ 5217684 h 6858000"/>
              <a:gd name="connsiteX30" fmla="*/ 445193 w 1349253"/>
              <a:gd name="connsiteY30" fmla="*/ 5193377 h 6858000"/>
              <a:gd name="connsiteX31" fmla="*/ 448496 w 1349253"/>
              <a:gd name="connsiteY31" fmla="*/ 5179288 h 6858000"/>
              <a:gd name="connsiteX32" fmla="*/ 449480 w 1349253"/>
              <a:gd name="connsiteY32" fmla="*/ 5173621 h 6858000"/>
              <a:gd name="connsiteX33" fmla="*/ 445114 w 1349253"/>
              <a:gd name="connsiteY33" fmla="*/ 5159961 h 6858000"/>
              <a:gd name="connsiteX34" fmla="*/ 451791 w 1349253"/>
              <a:gd name="connsiteY34" fmla="*/ 5144295 h 6858000"/>
              <a:gd name="connsiteX35" fmla="*/ 448724 w 1349253"/>
              <a:gd name="connsiteY35" fmla="*/ 5125185 h 6858000"/>
              <a:gd name="connsiteX36" fmla="*/ 455554 w 1349253"/>
              <a:gd name="connsiteY36" fmla="*/ 5121884 h 6858000"/>
              <a:gd name="connsiteX37" fmla="*/ 462590 w 1349253"/>
              <a:gd name="connsiteY37" fmla="*/ 5067850 h 6858000"/>
              <a:gd name="connsiteX38" fmla="*/ 465321 w 1349253"/>
              <a:gd name="connsiteY38" fmla="*/ 5060861 h 6858000"/>
              <a:gd name="connsiteX39" fmla="*/ 462025 w 1349253"/>
              <a:gd name="connsiteY39" fmla="*/ 5034192 h 6858000"/>
              <a:gd name="connsiteX40" fmla="*/ 463579 w 1349253"/>
              <a:gd name="connsiteY40" fmla="*/ 4993030 h 6858000"/>
              <a:gd name="connsiteX41" fmla="*/ 470488 w 1349253"/>
              <a:gd name="connsiteY41" fmla="*/ 4946844 h 6858000"/>
              <a:gd name="connsiteX42" fmla="*/ 466344 w 1349253"/>
              <a:gd name="connsiteY42" fmla="*/ 4932692 h 6858000"/>
              <a:gd name="connsiteX43" fmla="*/ 481747 w 1349253"/>
              <a:gd name="connsiteY43" fmla="*/ 4858827 h 6858000"/>
              <a:gd name="connsiteX44" fmla="*/ 487650 w 1349253"/>
              <a:gd name="connsiteY44" fmla="*/ 4821170 h 6858000"/>
              <a:gd name="connsiteX45" fmla="*/ 492383 w 1349253"/>
              <a:gd name="connsiteY45" fmla="*/ 4780965 h 6858000"/>
              <a:gd name="connsiteX46" fmla="*/ 493676 w 1349253"/>
              <a:gd name="connsiteY46" fmla="*/ 4750867 h 6858000"/>
              <a:gd name="connsiteX47" fmla="*/ 491483 w 1349253"/>
              <a:gd name="connsiteY47" fmla="*/ 4690749 h 6858000"/>
              <a:gd name="connsiteX48" fmla="*/ 486963 w 1349253"/>
              <a:gd name="connsiteY48" fmla="*/ 4584173 h 6858000"/>
              <a:gd name="connsiteX49" fmla="*/ 482046 w 1349253"/>
              <a:gd name="connsiteY49" fmla="*/ 4444346 h 6858000"/>
              <a:gd name="connsiteX50" fmla="*/ 478611 w 1349253"/>
              <a:gd name="connsiteY50" fmla="*/ 4375228 h 6858000"/>
              <a:gd name="connsiteX51" fmla="*/ 459264 w 1349253"/>
              <a:gd name="connsiteY51" fmla="*/ 4214165 h 6858000"/>
              <a:gd name="connsiteX52" fmla="*/ 460893 w 1349253"/>
              <a:gd name="connsiteY52" fmla="*/ 4076008 h 6858000"/>
              <a:gd name="connsiteX53" fmla="*/ 448593 w 1349253"/>
              <a:gd name="connsiteY53" fmla="*/ 4033999 h 6858000"/>
              <a:gd name="connsiteX54" fmla="*/ 448318 w 1349253"/>
              <a:gd name="connsiteY54" fmla="*/ 4013953 h 6858000"/>
              <a:gd name="connsiteX55" fmla="*/ 434613 w 1349253"/>
              <a:gd name="connsiteY55" fmla="*/ 3974753 h 6858000"/>
              <a:gd name="connsiteX56" fmla="*/ 434521 w 1349253"/>
              <a:gd name="connsiteY56" fmla="*/ 3945686 h 6858000"/>
              <a:gd name="connsiteX57" fmla="*/ 440396 w 1349253"/>
              <a:gd name="connsiteY57" fmla="*/ 3901461 h 6858000"/>
              <a:gd name="connsiteX58" fmla="*/ 462990 w 1349253"/>
              <a:gd name="connsiteY58" fmla="*/ 3813873 h 6858000"/>
              <a:gd name="connsiteX59" fmla="*/ 460248 w 1349253"/>
              <a:gd name="connsiteY59" fmla="*/ 3777135 h 6858000"/>
              <a:gd name="connsiteX60" fmla="*/ 461981 w 1349253"/>
              <a:gd name="connsiteY60" fmla="*/ 3771656 h 6858000"/>
              <a:gd name="connsiteX61" fmla="*/ 465724 w 1349253"/>
              <a:gd name="connsiteY61" fmla="*/ 3769007 h 6858000"/>
              <a:gd name="connsiteX62" fmla="*/ 473886 w 1349253"/>
              <a:gd name="connsiteY62" fmla="*/ 3738082 h 6858000"/>
              <a:gd name="connsiteX63" fmla="*/ 481232 w 1349253"/>
              <a:gd name="connsiteY63" fmla="*/ 3673397 h 6858000"/>
              <a:gd name="connsiteX64" fmla="*/ 480528 w 1349253"/>
              <a:gd name="connsiteY64" fmla="*/ 3637109 h 6858000"/>
              <a:gd name="connsiteX65" fmla="*/ 483971 w 1349253"/>
              <a:gd name="connsiteY65" fmla="*/ 3536883 h 6858000"/>
              <a:gd name="connsiteX66" fmla="*/ 491509 w 1349253"/>
              <a:gd name="connsiteY66" fmla="*/ 3435652 h 6858000"/>
              <a:gd name="connsiteX67" fmla="*/ 505401 w 1349253"/>
              <a:gd name="connsiteY67" fmla="*/ 3295862 h 6858000"/>
              <a:gd name="connsiteX68" fmla="*/ 511168 w 1349253"/>
              <a:gd name="connsiteY68" fmla="*/ 3229163 h 6858000"/>
              <a:gd name="connsiteX69" fmla="*/ 487927 w 1349253"/>
              <a:gd name="connsiteY69" fmla="*/ 3158586 h 6858000"/>
              <a:gd name="connsiteX70" fmla="*/ 463335 w 1349253"/>
              <a:gd name="connsiteY70" fmla="*/ 3112365 h 6858000"/>
              <a:gd name="connsiteX71" fmla="*/ 448810 w 1349253"/>
              <a:gd name="connsiteY71" fmla="*/ 3072935 h 6858000"/>
              <a:gd name="connsiteX72" fmla="*/ 423984 w 1349253"/>
              <a:gd name="connsiteY72" fmla="*/ 2958185 h 6858000"/>
              <a:gd name="connsiteX73" fmla="*/ 381264 w 1349253"/>
              <a:gd name="connsiteY73" fmla="*/ 2843952 h 6858000"/>
              <a:gd name="connsiteX74" fmla="*/ 315516 w 1349253"/>
              <a:gd name="connsiteY74" fmla="*/ 2554718 h 6858000"/>
              <a:gd name="connsiteX75" fmla="*/ 286333 w 1349253"/>
              <a:gd name="connsiteY75" fmla="*/ 2447068 h 6858000"/>
              <a:gd name="connsiteX76" fmla="*/ 273294 w 1349253"/>
              <a:gd name="connsiteY76" fmla="*/ 2425819 h 6858000"/>
              <a:gd name="connsiteX77" fmla="*/ 279293 w 1349253"/>
              <a:gd name="connsiteY77" fmla="*/ 2402874 h 6858000"/>
              <a:gd name="connsiteX78" fmla="*/ 281905 w 1349253"/>
              <a:gd name="connsiteY78" fmla="*/ 2381443 h 6858000"/>
              <a:gd name="connsiteX79" fmla="*/ 258234 w 1349253"/>
              <a:gd name="connsiteY79" fmla="*/ 2261920 h 6858000"/>
              <a:gd name="connsiteX80" fmla="*/ 248121 w 1349253"/>
              <a:gd name="connsiteY80" fmla="*/ 2195378 h 6858000"/>
              <a:gd name="connsiteX81" fmla="*/ 232338 w 1349253"/>
              <a:gd name="connsiteY81" fmla="*/ 2155135 h 6858000"/>
              <a:gd name="connsiteX82" fmla="*/ 229796 w 1349253"/>
              <a:gd name="connsiteY82" fmla="*/ 2118008 h 6858000"/>
              <a:gd name="connsiteX83" fmla="*/ 230789 w 1349253"/>
              <a:gd name="connsiteY83" fmla="*/ 2050531 h 6858000"/>
              <a:gd name="connsiteX84" fmla="*/ 222595 w 1349253"/>
              <a:gd name="connsiteY84" fmla="*/ 1963269 h 6858000"/>
              <a:gd name="connsiteX85" fmla="*/ 203773 w 1349253"/>
              <a:gd name="connsiteY85" fmla="*/ 1906352 h 6858000"/>
              <a:gd name="connsiteX86" fmla="*/ 180330 w 1349253"/>
              <a:gd name="connsiteY86" fmla="*/ 1861531 h 6858000"/>
              <a:gd name="connsiteX87" fmla="*/ 134129 w 1349253"/>
              <a:gd name="connsiteY87" fmla="*/ 1732919 h 6858000"/>
              <a:gd name="connsiteX88" fmla="*/ 106440 w 1349253"/>
              <a:gd name="connsiteY88" fmla="*/ 1663540 h 6858000"/>
              <a:gd name="connsiteX89" fmla="*/ 105566 w 1349253"/>
              <a:gd name="connsiteY89" fmla="*/ 1615777 h 6858000"/>
              <a:gd name="connsiteX90" fmla="*/ 86361 w 1349253"/>
              <a:gd name="connsiteY90" fmla="*/ 1563678 h 6858000"/>
              <a:gd name="connsiteX91" fmla="*/ 92183 w 1349253"/>
              <a:gd name="connsiteY91" fmla="*/ 1477995 h 6858000"/>
              <a:gd name="connsiteX92" fmla="*/ 78268 w 1349253"/>
              <a:gd name="connsiteY92" fmla="*/ 1373769 h 6858000"/>
              <a:gd name="connsiteX93" fmla="*/ 86575 w 1349253"/>
              <a:gd name="connsiteY93" fmla="*/ 1307086 h 6858000"/>
              <a:gd name="connsiteX94" fmla="*/ 87763 w 1349253"/>
              <a:gd name="connsiteY94" fmla="*/ 1189033 h 6858000"/>
              <a:gd name="connsiteX95" fmla="*/ 92448 w 1349253"/>
              <a:gd name="connsiteY95" fmla="*/ 1168288 h 6858000"/>
              <a:gd name="connsiteX96" fmla="*/ 84730 w 1349253"/>
              <a:gd name="connsiteY96" fmla="*/ 1142577 h 6858000"/>
              <a:gd name="connsiteX97" fmla="*/ 74036 w 1349253"/>
              <a:gd name="connsiteY97" fmla="*/ 1088484 h 6858000"/>
              <a:gd name="connsiteX98" fmla="*/ 62772 w 1349253"/>
              <a:gd name="connsiteY98" fmla="*/ 1016103 h 6858000"/>
              <a:gd name="connsiteX99" fmla="*/ 64228 w 1349253"/>
              <a:gd name="connsiteY99" fmla="*/ 954054 h 6858000"/>
              <a:gd name="connsiteX100" fmla="*/ 75144 w 1349253"/>
              <a:gd name="connsiteY100" fmla="*/ 921368 h 6858000"/>
              <a:gd name="connsiteX101" fmla="*/ 59093 w 1349253"/>
              <a:gd name="connsiteY101" fmla="*/ 896999 h 6858000"/>
              <a:gd name="connsiteX102" fmla="*/ 28501 w 1349253"/>
              <a:gd name="connsiteY102" fmla="*/ 821517 h 6858000"/>
              <a:gd name="connsiteX103" fmla="*/ 7451 w 1349253"/>
              <a:gd name="connsiteY103" fmla="*/ 751353 h 6858000"/>
              <a:gd name="connsiteX104" fmla="*/ 7009 w 1349253"/>
              <a:gd name="connsiteY104" fmla="*/ 721230 h 6858000"/>
              <a:gd name="connsiteX105" fmla="*/ 16141 w 1349253"/>
              <a:gd name="connsiteY105" fmla="*/ 619315 h 6858000"/>
              <a:gd name="connsiteX106" fmla="*/ 19 w 1349253"/>
              <a:gd name="connsiteY106" fmla="*/ 585934 h 6858000"/>
              <a:gd name="connsiteX107" fmla="*/ 7093 w 1349253"/>
              <a:gd name="connsiteY107" fmla="*/ 538948 h 6858000"/>
              <a:gd name="connsiteX108" fmla="*/ 11001 w 1349253"/>
              <a:gd name="connsiteY108" fmla="*/ 525163 h 6858000"/>
              <a:gd name="connsiteX109" fmla="*/ 37125 w 1349253"/>
              <a:gd name="connsiteY109" fmla="*/ 446567 h 6858000"/>
              <a:gd name="connsiteX110" fmla="*/ 36373 w 1349253"/>
              <a:gd name="connsiteY110" fmla="*/ 393828 h 6858000"/>
              <a:gd name="connsiteX111" fmla="*/ 36203 w 1349253"/>
              <a:gd name="connsiteY111" fmla="*/ 353137 h 6858000"/>
              <a:gd name="connsiteX112" fmla="*/ 41896 w 1349253"/>
              <a:gd name="connsiteY112" fmla="*/ 275771 h 6858000"/>
              <a:gd name="connsiteX113" fmla="*/ 58923 w 1349253"/>
              <a:gd name="connsiteY113" fmla="*/ 212860 h 6858000"/>
              <a:gd name="connsiteX114" fmla="*/ 50633 w 1349253"/>
              <a:gd name="connsiteY114" fmla="*/ 144983 h 6858000"/>
              <a:gd name="connsiteX115" fmla="*/ 62917 w 1349253"/>
              <a:gd name="connsiteY115" fmla="*/ 55288 h 6858000"/>
              <a:gd name="connsiteX116" fmla="*/ 22471 w 1349253"/>
              <a:gd name="connsiteY116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182911 w 1349253"/>
              <a:gd name="connsiteY9" fmla="*/ 6557575 h 6858000"/>
              <a:gd name="connsiteX10" fmla="*/ 235868 w 1349253"/>
              <a:gd name="connsiteY10" fmla="*/ 6492130 h 6858000"/>
              <a:gd name="connsiteX11" fmla="*/ 251555 w 1349253"/>
              <a:gd name="connsiteY11" fmla="*/ 6431610 h 6858000"/>
              <a:gd name="connsiteX12" fmla="*/ 278483 w 1349253"/>
              <a:gd name="connsiteY12" fmla="*/ 6334727 h 6858000"/>
              <a:gd name="connsiteX13" fmla="*/ 270395 w 1349253"/>
              <a:gd name="connsiteY13" fmla="*/ 6294334 h 6858000"/>
              <a:gd name="connsiteX14" fmla="*/ 272835 w 1349253"/>
              <a:gd name="connsiteY14" fmla="*/ 6252834 h 6858000"/>
              <a:gd name="connsiteX15" fmla="*/ 250827 w 1349253"/>
              <a:gd name="connsiteY15" fmla="*/ 6202459 h 6858000"/>
              <a:gd name="connsiteX16" fmla="*/ 249625 w 1349253"/>
              <a:gd name="connsiteY16" fmla="*/ 6153037 h 6858000"/>
              <a:gd name="connsiteX17" fmla="*/ 265040 w 1349253"/>
              <a:gd name="connsiteY17" fmla="*/ 6078132 h 6858000"/>
              <a:gd name="connsiteX18" fmla="*/ 252427 w 1349253"/>
              <a:gd name="connsiteY18" fmla="*/ 6028119 h 6858000"/>
              <a:gd name="connsiteX19" fmla="*/ 237656 w 1349253"/>
              <a:gd name="connsiteY19" fmla="*/ 5926735 h 6858000"/>
              <a:gd name="connsiteX20" fmla="*/ 287168 w 1349253"/>
              <a:gd name="connsiteY20" fmla="*/ 5712857 h 6858000"/>
              <a:gd name="connsiteX21" fmla="*/ 316966 w 1349253"/>
              <a:gd name="connsiteY21" fmla="*/ 5660491 h 6858000"/>
              <a:gd name="connsiteX22" fmla="*/ 326089 w 1349253"/>
              <a:gd name="connsiteY22" fmla="*/ 5563435 h 6858000"/>
              <a:gd name="connsiteX23" fmla="*/ 352965 w 1349253"/>
              <a:gd name="connsiteY23" fmla="*/ 5437125 h 6858000"/>
              <a:gd name="connsiteX24" fmla="*/ 366533 w 1349253"/>
              <a:gd name="connsiteY24" fmla="*/ 5396260 h 6858000"/>
              <a:gd name="connsiteX25" fmla="*/ 382514 w 1349253"/>
              <a:gd name="connsiteY25" fmla="*/ 5330009 h 6858000"/>
              <a:gd name="connsiteX26" fmla="*/ 416007 w 1349253"/>
              <a:gd name="connsiteY26" fmla="*/ 5273739 h 6858000"/>
              <a:gd name="connsiteX27" fmla="*/ 425606 w 1349253"/>
              <a:gd name="connsiteY27" fmla="*/ 5241779 h 6858000"/>
              <a:gd name="connsiteX28" fmla="*/ 436832 w 1349253"/>
              <a:gd name="connsiteY28" fmla="*/ 5225268 h 6858000"/>
              <a:gd name="connsiteX29" fmla="*/ 437852 w 1349253"/>
              <a:gd name="connsiteY29" fmla="*/ 5217684 h 6858000"/>
              <a:gd name="connsiteX30" fmla="*/ 445193 w 1349253"/>
              <a:gd name="connsiteY30" fmla="*/ 5193377 h 6858000"/>
              <a:gd name="connsiteX31" fmla="*/ 448496 w 1349253"/>
              <a:gd name="connsiteY31" fmla="*/ 5179288 h 6858000"/>
              <a:gd name="connsiteX32" fmla="*/ 449480 w 1349253"/>
              <a:gd name="connsiteY32" fmla="*/ 5173621 h 6858000"/>
              <a:gd name="connsiteX33" fmla="*/ 445114 w 1349253"/>
              <a:gd name="connsiteY33" fmla="*/ 5159961 h 6858000"/>
              <a:gd name="connsiteX34" fmla="*/ 451791 w 1349253"/>
              <a:gd name="connsiteY34" fmla="*/ 5144295 h 6858000"/>
              <a:gd name="connsiteX35" fmla="*/ 448724 w 1349253"/>
              <a:gd name="connsiteY35" fmla="*/ 5125185 h 6858000"/>
              <a:gd name="connsiteX36" fmla="*/ 455554 w 1349253"/>
              <a:gd name="connsiteY36" fmla="*/ 5121884 h 6858000"/>
              <a:gd name="connsiteX37" fmla="*/ 462590 w 1349253"/>
              <a:gd name="connsiteY37" fmla="*/ 5067850 h 6858000"/>
              <a:gd name="connsiteX38" fmla="*/ 465321 w 1349253"/>
              <a:gd name="connsiteY38" fmla="*/ 5060861 h 6858000"/>
              <a:gd name="connsiteX39" fmla="*/ 462025 w 1349253"/>
              <a:gd name="connsiteY39" fmla="*/ 5034192 h 6858000"/>
              <a:gd name="connsiteX40" fmla="*/ 463579 w 1349253"/>
              <a:gd name="connsiteY40" fmla="*/ 4993030 h 6858000"/>
              <a:gd name="connsiteX41" fmla="*/ 470488 w 1349253"/>
              <a:gd name="connsiteY41" fmla="*/ 4946844 h 6858000"/>
              <a:gd name="connsiteX42" fmla="*/ 466344 w 1349253"/>
              <a:gd name="connsiteY42" fmla="*/ 4932692 h 6858000"/>
              <a:gd name="connsiteX43" fmla="*/ 481747 w 1349253"/>
              <a:gd name="connsiteY43" fmla="*/ 4858827 h 6858000"/>
              <a:gd name="connsiteX44" fmla="*/ 487650 w 1349253"/>
              <a:gd name="connsiteY44" fmla="*/ 4821170 h 6858000"/>
              <a:gd name="connsiteX45" fmla="*/ 492383 w 1349253"/>
              <a:gd name="connsiteY45" fmla="*/ 4780965 h 6858000"/>
              <a:gd name="connsiteX46" fmla="*/ 493676 w 1349253"/>
              <a:gd name="connsiteY46" fmla="*/ 4750867 h 6858000"/>
              <a:gd name="connsiteX47" fmla="*/ 491483 w 1349253"/>
              <a:gd name="connsiteY47" fmla="*/ 4690749 h 6858000"/>
              <a:gd name="connsiteX48" fmla="*/ 486963 w 1349253"/>
              <a:gd name="connsiteY48" fmla="*/ 4584173 h 6858000"/>
              <a:gd name="connsiteX49" fmla="*/ 482046 w 1349253"/>
              <a:gd name="connsiteY49" fmla="*/ 4444346 h 6858000"/>
              <a:gd name="connsiteX50" fmla="*/ 478611 w 1349253"/>
              <a:gd name="connsiteY50" fmla="*/ 4375228 h 6858000"/>
              <a:gd name="connsiteX51" fmla="*/ 459264 w 1349253"/>
              <a:gd name="connsiteY51" fmla="*/ 4214165 h 6858000"/>
              <a:gd name="connsiteX52" fmla="*/ 460893 w 1349253"/>
              <a:gd name="connsiteY52" fmla="*/ 4076008 h 6858000"/>
              <a:gd name="connsiteX53" fmla="*/ 448593 w 1349253"/>
              <a:gd name="connsiteY53" fmla="*/ 4033999 h 6858000"/>
              <a:gd name="connsiteX54" fmla="*/ 448318 w 1349253"/>
              <a:gd name="connsiteY54" fmla="*/ 4013953 h 6858000"/>
              <a:gd name="connsiteX55" fmla="*/ 434613 w 1349253"/>
              <a:gd name="connsiteY55" fmla="*/ 3974753 h 6858000"/>
              <a:gd name="connsiteX56" fmla="*/ 434521 w 1349253"/>
              <a:gd name="connsiteY56" fmla="*/ 3945686 h 6858000"/>
              <a:gd name="connsiteX57" fmla="*/ 440396 w 1349253"/>
              <a:gd name="connsiteY57" fmla="*/ 3901461 h 6858000"/>
              <a:gd name="connsiteX58" fmla="*/ 462990 w 1349253"/>
              <a:gd name="connsiteY58" fmla="*/ 3813873 h 6858000"/>
              <a:gd name="connsiteX59" fmla="*/ 460248 w 1349253"/>
              <a:gd name="connsiteY59" fmla="*/ 3777135 h 6858000"/>
              <a:gd name="connsiteX60" fmla="*/ 461981 w 1349253"/>
              <a:gd name="connsiteY60" fmla="*/ 3771656 h 6858000"/>
              <a:gd name="connsiteX61" fmla="*/ 465724 w 1349253"/>
              <a:gd name="connsiteY61" fmla="*/ 3769007 h 6858000"/>
              <a:gd name="connsiteX62" fmla="*/ 473886 w 1349253"/>
              <a:gd name="connsiteY62" fmla="*/ 3738082 h 6858000"/>
              <a:gd name="connsiteX63" fmla="*/ 481232 w 1349253"/>
              <a:gd name="connsiteY63" fmla="*/ 3673397 h 6858000"/>
              <a:gd name="connsiteX64" fmla="*/ 480528 w 1349253"/>
              <a:gd name="connsiteY64" fmla="*/ 3637109 h 6858000"/>
              <a:gd name="connsiteX65" fmla="*/ 483971 w 1349253"/>
              <a:gd name="connsiteY65" fmla="*/ 3536883 h 6858000"/>
              <a:gd name="connsiteX66" fmla="*/ 491509 w 1349253"/>
              <a:gd name="connsiteY66" fmla="*/ 3435652 h 6858000"/>
              <a:gd name="connsiteX67" fmla="*/ 505401 w 1349253"/>
              <a:gd name="connsiteY67" fmla="*/ 3295862 h 6858000"/>
              <a:gd name="connsiteX68" fmla="*/ 511168 w 1349253"/>
              <a:gd name="connsiteY68" fmla="*/ 3229163 h 6858000"/>
              <a:gd name="connsiteX69" fmla="*/ 487927 w 1349253"/>
              <a:gd name="connsiteY69" fmla="*/ 3158586 h 6858000"/>
              <a:gd name="connsiteX70" fmla="*/ 463335 w 1349253"/>
              <a:gd name="connsiteY70" fmla="*/ 3112365 h 6858000"/>
              <a:gd name="connsiteX71" fmla="*/ 448810 w 1349253"/>
              <a:gd name="connsiteY71" fmla="*/ 3072935 h 6858000"/>
              <a:gd name="connsiteX72" fmla="*/ 423984 w 1349253"/>
              <a:gd name="connsiteY72" fmla="*/ 2958185 h 6858000"/>
              <a:gd name="connsiteX73" fmla="*/ 381264 w 1349253"/>
              <a:gd name="connsiteY73" fmla="*/ 2843952 h 6858000"/>
              <a:gd name="connsiteX74" fmla="*/ 315516 w 1349253"/>
              <a:gd name="connsiteY74" fmla="*/ 2554718 h 6858000"/>
              <a:gd name="connsiteX75" fmla="*/ 286333 w 1349253"/>
              <a:gd name="connsiteY75" fmla="*/ 2447068 h 6858000"/>
              <a:gd name="connsiteX76" fmla="*/ 273294 w 1349253"/>
              <a:gd name="connsiteY76" fmla="*/ 2425819 h 6858000"/>
              <a:gd name="connsiteX77" fmla="*/ 279293 w 1349253"/>
              <a:gd name="connsiteY77" fmla="*/ 2402874 h 6858000"/>
              <a:gd name="connsiteX78" fmla="*/ 281905 w 1349253"/>
              <a:gd name="connsiteY78" fmla="*/ 2381443 h 6858000"/>
              <a:gd name="connsiteX79" fmla="*/ 258234 w 1349253"/>
              <a:gd name="connsiteY79" fmla="*/ 2261920 h 6858000"/>
              <a:gd name="connsiteX80" fmla="*/ 248121 w 1349253"/>
              <a:gd name="connsiteY80" fmla="*/ 2195378 h 6858000"/>
              <a:gd name="connsiteX81" fmla="*/ 232338 w 1349253"/>
              <a:gd name="connsiteY81" fmla="*/ 2155135 h 6858000"/>
              <a:gd name="connsiteX82" fmla="*/ 229796 w 1349253"/>
              <a:gd name="connsiteY82" fmla="*/ 2118008 h 6858000"/>
              <a:gd name="connsiteX83" fmla="*/ 230789 w 1349253"/>
              <a:gd name="connsiteY83" fmla="*/ 2050531 h 6858000"/>
              <a:gd name="connsiteX84" fmla="*/ 222595 w 1349253"/>
              <a:gd name="connsiteY84" fmla="*/ 1963269 h 6858000"/>
              <a:gd name="connsiteX85" fmla="*/ 203773 w 1349253"/>
              <a:gd name="connsiteY85" fmla="*/ 1906352 h 6858000"/>
              <a:gd name="connsiteX86" fmla="*/ 180330 w 1349253"/>
              <a:gd name="connsiteY86" fmla="*/ 1861531 h 6858000"/>
              <a:gd name="connsiteX87" fmla="*/ 134129 w 1349253"/>
              <a:gd name="connsiteY87" fmla="*/ 1732919 h 6858000"/>
              <a:gd name="connsiteX88" fmla="*/ 106440 w 1349253"/>
              <a:gd name="connsiteY88" fmla="*/ 1663540 h 6858000"/>
              <a:gd name="connsiteX89" fmla="*/ 105566 w 1349253"/>
              <a:gd name="connsiteY89" fmla="*/ 1615777 h 6858000"/>
              <a:gd name="connsiteX90" fmla="*/ 86361 w 1349253"/>
              <a:gd name="connsiteY90" fmla="*/ 1563678 h 6858000"/>
              <a:gd name="connsiteX91" fmla="*/ 92183 w 1349253"/>
              <a:gd name="connsiteY91" fmla="*/ 1477995 h 6858000"/>
              <a:gd name="connsiteX92" fmla="*/ 78268 w 1349253"/>
              <a:gd name="connsiteY92" fmla="*/ 1373769 h 6858000"/>
              <a:gd name="connsiteX93" fmla="*/ 86575 w 1349253"/>
              <a:gd name="connsiteY93" fmla="*/ 1307086 h 6858000"/>
              <a:gd name="connsiteX94" fmla="*/ 87763 w 1349253"/>
              <a:gd name="connsiteY94" fmla="*/ 1189033 h 6858000"/>
              <a:gd name="connsiteX95" fmla="*/ 92448 w 1349253"/>
              <a:gd name="connsiteY95" fmla="*/ 1168288 h 6858000"/>
              <a:gd name="connsiteX96" fmla="*/ 84730 w 1349253"/>
              <a:gd name="connsiteY96" fmla="*/ 1142577 h 6858000"/>
              <a:gd name="connsiteX97" fmla="*/ 74036 w 1349253"/>
              <a:gd name="connsiteY97" fmla="*/ 1088484 h 6858000"/>
              <a:gd name="connsiteX98" fmla="*/ 62772 w 1349253"/>
              <a:gd name="connsiteY98" fmla="*/ 1016103 h 6858000"/>
              <a:gd name="connsiteX99" fmla="*/ 64228 w 1349253"/>
              <a:gd name="connsiteY99" fmla="*/ 954054 h 6858000"/>
              <a:gd name="connsiteX100" fmla="*/ 75144 w 1349253"/>
              <a:gd name="connsiteY100" fmla="*/ 921368 h 6858000"/>
              <a:gd name="connsiteX101" fmla="*/ 59093 w 1349253"/>
              <a:gd name="connsiteY101" fmla="*/ 896999 h 6858000"/>
              <a:gd name="connsiteX102" fmla="*/ 28501 w 1349253"/>
              <a:gd name="connsiteY102" fmla="*/ 821517 h 6858000"/>
              <a:gd name="connsiteX103" fmla="*/ 7451 w 1349253"/>
              <a:gd name="connsiteY103" fmla="*/ 751353 h 6858000"/>
              <a:gd name="connsiteX104" fmla="*/ 7009 w 1349253"/>
              <a:gd name="connsiteY104" fmla="*/ 721230 h 6858000"/>
              <a:gd name="connsiteX105" fmla="*/ 16141 w 1349253"/>
              <a:gd name="connsiteY105" fmla="*/ 619315 h 6858000"/>
              <a:gd name="connsiteX106" fmla="*/ 19 w 1349253"/>
              <a:gd name="connsiteY106" fmla="*/ 585934 h 6858000"/>
              <a:gd name="connsiteX107" fmla="*/ 7093 w 1349253"/>
              <a:gd name="connsiteY107" fmla="*/ 538948 h 6858000"/>
              <a:gd name="connsiteX108" fmla="*/ 11001 w 1349253"/>
              <a:gd name="connsiteY108" fmla="*/ 525163 h 6858000"/>
              <a:gd name="connsiteX109" fmla="*/ 37125 w 1349253"/>
              <a:gd name="connsiteY109" fmla="*/ 446567 h 6858000"/>
              <a:gd name="connsiteX110" fmla="*/ 36373 w 1349253"/>
              <a:gd name="connsiteY110" fmla="*/ 393828 h 6858000"/>
              <a:gd name="connsiteX111" fmla="*/ 36203 w 1349253"/>
              <a:gd name="connsiteY111" fmla="*/ 353137 h 6858000"/>
              <a:gd name="connsiteX112" fmla="*/ 41896 w 1349253"/>
              <a:gd name="connsiteY112" fmla="*/ 275771 h 6858000"/>
              <a:gd name="connsiteX113" fmla="*/ 58923 w 1349253"/>
              <a:gd name="connsiteY113" fmla="*/ 212860 h 6858000"/>
              <a:gd name="connsiteX114" fmla="*/ 50633 w 1349253"/>
              <a:gd name="connsiteY114" fmla="*/ 144983 h 6858000"/>
              <a:gd name="connsiteX115" fmla="*/ 62917 w 1349253"/>
              <a:gd name="connsiteY115" fmla="*/ 55288 h 6858000"/>
              <a:gd name="connsiteX116" fmla="*/ 22471 w 1349253"/>
              <a:gd name="connsiteY116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2383 w 1349253"/>
              <a:gd name="connsiteY44" fmla="*/ 4780965 h 6858000"/>
              <a:gd name="connsiteX45" fmla="*/ 493676 w 1349253"/>
              <a:gd name="connsiteY45" fmla="*/ 4750867 h 6858000"/>
              <a:gd name="connsiteX46" fmla="*/ 491483 w 1349253"/>
              <a:gd name="connsiteY46" fmla="*/ 4690749 h 6858000"/>
              <a:gd name="connsiteX47" fmla="*/ 486963 w 1349253"/>
              <a:gd name="connsiteY47" fmla="*/ 4584173 h 6858000"/>
              <a:gd name="connsiteX48" fmla="*/ 482046 w 1349253"/>
              <a:gd name="connsiteY48" fmla="*/ 4444346 h 6858000"/>
              <a:gd name="connsiteX49" fmla="*/ 478611 w 1349253"/>
              <a:gd name="connsiteY49" fmla="*/ 4375228 h 6858000"/>
              <a:gd name="connsiteX50" fmla="*/ 459264 w 1349253"/>
              <a:gd name="connsiteY50" fmla="*/ 4214165 h 6858000"/>
              <a:gd name="connsiteX51" fmla="*/ 460893 w 1349253"/>
              <a:gd name="connsiteY51" fmla="*/ 4076008 h 6858000"/>
              <a:gd name="connsiteX52" fmla="*/ 448593 w 1349253"/>
              <a:gd name="connsiteY52" fmla="*/ 4033999 h 6858000"/>
              <a:gd name="connsiteX53" fmla="*/ 448318 w 1349253"/>
              <a:gd name="connsiteY53" fmla="*/ 4013953 h 6858000"/>
              <a:gd name="connsiteX54" fmla="*/ 434613 w 1349253"/>
              <a:gd name="connsiteY54" fmla="*/ 3974753 h 6858000"/>
              <a:gd name="connsiteX55" fmla="*/ 434521 w 1349253"/>
              <a:gd name="connsiteY55" fmla="*/ 3945686 h 6858000"/>
              <a:gd name="connsiteX56" fmla="*/ 440396 w 1349253"/>
              <a:gd name="connsiteY56" fmla="*/ 3901461 h 6858000"/>
              <a:gd name="connsiteX57" fmla="*/ 462990 w 1349253"/>
              <a:gd name="connsiteY57" fmla="*/ 3813873 h 6858000"/>
              <a:gd name="connsiteX58" fmla="*/ 460248 w 1349253"/>
              <a:gd name="connsiteY58" fmla="*/ 3777135 h 6858000"/>
              <a:gd name="connsiteX59" fmla="*/ 461981 w 1349253"/>
              <a:gd name="connsiteY59" fmla="*/ 3771656 h 6858000"/>
              <a:gd name="connsiteX60" fmla="*/ 465724 w 1349253"/>
              <a:gd name="connsiteY60" fmla="*/ 3769007 h 6858000"/>
              <a:gd name="connsiteX61" fmla="*/ 473886 w 1349253"/>
              <a:gd name="connsiteY61" fmla="*/ 3738082 h 6858000"/>
              <a:gd name="connsiteX62" fmla="*/ 481232 w 1349253"/>
              <a:gd name="connsiteY62" fmla="*/ 3673397 h 6858000"/>
              <a:gd name="connsiteX63" fmla="*/ 480528 w 1349253"/>
              <a:gd name="connsiteY63" fmla="*/ 3637109 h 6858000"/>
              <a:gd name="connsiteX64" fmla="*/ 483971 w 1349253"/>
              <a:gd name="connsiteY64" fmla="*/ 3536883 h 6858000"/>
              <a:gd name="connsiteX65" fmla="*/ 491509 w 1349253"/>
              <a:gd name="connsiteY65" fmla="*/ 3435652 h 6858000"/>
              <a:gd name="connsiteX66" fmla="*/ 505401 w 1349253"/>
              <a:gd name="connsiteY66" fmla="*/ 3295862 h 6858000"/>
              <a:gd name="connsiteX67" fmla="*/ 511168 w 1349253"/>
              <a:gd name="connsiteY67" fmla="*/ 3229163 h 6858000"/>
              <a:gd name="connsiteX68" fmla="*/ 487927 w 1349253"/>
              <a:gd name="connsiteY68" fmla="*/ 3158586 h 6858000"/>
              <a:gd name="connsiteX69" fmla="*/ 463335 w 1349253"/>
              <a:gd name="connsiteY69" fmla="*/ 3112365 h 6858000"/>
              <a:gd name="connsiteX70" fmla="*/ 448810 w 1349253"/>
              <a:gd name="connsiteY70" fmla="*/ 3072935 h 6858000"/>
              <a:gd name="connsiteX71" fmla="*/ 423984 w 1349253"/>
              <a:gd name="connsiteY71" fmla="*/ 2958185 h 6858000"/>
              <a:gd name="connsiteX72" fmla="*/ 381264 w 1349253"/>
              <a:gd name="connsiteY72" fmla="*/ 2843952 h 6858000"/>
              <a:gd name="connsiteX73" fmla="*/ 315516 w 1349253"/>
              <a:gd name="connsiteY73" fmla="*/ 2554718 h 6858000"/>
              <a:gd name="connsiteX74" fmla="*/ 286333 w 1349253"/>
              <a:gd name="connsiteY74" fmla="*/ 2447068 h 6858000"/>
              <a:gd name="connsiteX75" fmla="*/ 273294 w 1349253"/>
              <a:gd name="connsiteY75" fmla="*/ 2425819 h 6858000"/>
              <a:gd name="connsiteX76" fmla="*/ 279293 w 1349253"/>
              <a:gd name="connsiteY76" fmla="*/ 2402874 h 6858000"/>
              <a:gd name="connsiteX77" fmla="*/ 281905 w 1349253"/>
              <a:gd name="connsiteY77" fmla="*/ 2381443 h 6858000"/>
              <a:gd name="connsiteX78" fmla="*/ 258234 w 1349253"/>
              <a:gd name="connsiteY78" fmla="*/ 2261920 h 6858000"/>
              <a:gd name="connsiteX79" fmla="*/ 248121 w 1349253"/>
              <a:gd name="connsiteY79" fmla="*/ 2195378 h 6858000"/>
              <a:gd name="connsiteX80" fmla="*/ 232338 w 1349253"/>
              <a:gd name="connsiteY80" fmla="*/ 2155135 h 6858000"/>
              <a:gd name="connsiteX81" fmla="*/ 229796 w 1349253"/>
              <a:gd name="connsiteY81" fmla="*/ 2118008 h 6858000"/>
              <a:gd name="connsiteX82" fmla="*/ 230789 w 1349253"/>
              <a:gd name="connsiteY82" fmla="*/ 2050531 h 6858000"/>
              <a:gd name="connsiteX83" fmla="*/ 222595 w 1349253"/>
              <a:gd name="connsiteY83" fmla="*/ 1963269 h 6858000"/>
              <a:gd name="connsiteX84" fmla="*/ 203773 w 1349253"/>
              <a:gd name="connsiteY84" fmla="*/ 1906352 h 6858000"/>
              <a:gd name="connsiteX85" fmla="*/ 180330 w 1349253"/>
              <a:gd name="connsiteY85" fmla="*/ 1861531 h 6858000"/>
              <a:gd name="connsiteX86" fmla="*/ 134129 w 1349253"/>
              <a:gd name="connsiteY86" fmla="*/ 1732919 h 6858000"/>
              <a:gd name="connsiteX87" fmla="*/ 106440 w 1349253"/>
              <a:gd name="connsiteY87" fmla="*/ 1663540 h 6858000"/>
              <a:gd name="connsiteX88" fmla="*/ 105566 w 1349253"/>
              <a:gd name="connsiteY88" fmla="*/ 1615777 h 6858000"/>
              <a:gd name="connsiteX89" fmla="*/ 86361 w 1349253"/>
              <a:gd name="connsiteY89" fmla="*/ 1563678 h 6858000"/>
              <a:gd name="connsiteX90" fmla="*/ 92183 w 1349253"/>
              <a:gd name="connsiteY90" fmla="*/ 1477995 h 6858000"/>
              <a:gd name="connsiteX91" fmla="*/ 78268 w 1349253"/>
              <a:gd name="connsiteY91" fmla="*/ 1373769 h 6858000"/>
              <a:gd name="connsiteX92" fmla="*/ 86575 w 1349253"/>
              <a:gd name="connsiteY92" fmla="*/ 1307086 h 6858000"/>
              <a:gd name="connsiteX93" fmla="*/ 87763 w 1349253"/>
              <a:gd name="connsiteY93" fmla="*/ 1189033 h 6858000"/>
              <a:gd name="connsiteX94" fmla="*/ 92448 w 1349253"/>
              <a:gd name="connsiteY94" fmla="*/ 1168288 h 6858000"/>
              <a:gd name="connsiteX95" fmla="*/ 84730 w 1349253"/>
              <a:gd name="connsiteY95" fmla="*/ 1142577 h 6858000"/>
              <a:gd name="connsiteX96" fmla="*/ 74036 w 1349253"/>
              <a:gd name="connsiteY96" fmla="*/ 1088484 h 6858000"/>
              <a:gd name="connsiteX97" fmla="*/ 62772 w 1349253"/>
              <a:gd name="connsiteY97" fmla="*/ 1016103 h 6858000"/>
              <a:gd name="connsiteX98" fmla="*/ 64228 w 1349253"/>
              <a:gd name="connsiteY98" fmla="*/ 954054 h 6858000"/>
              <a:gd name="connsiteX99" fmla="*/ 75144 w 1349253"/>
              <a:gd name="connsiteY99" fmla="*/ 921368 h 6858000"/>
              <a:gd name="connsiteX100" fmla="*/ 59093 w 1349253"/>
              <a:gd name="connsiteY100" fmla="*/ 896999 h 6858000"/>
              <a:gd name="connsiteX101" fmla="*/ 28501 w 1349253"/>
              <a:gd name="connsiteY101" fmla="*/ 821517 h 6858000"/>
              <a:gd name="connsiteX102" fmla="*/ 7451 w 1349253"/>
              <a:gd name="connsiteY102" fmla="*/ 751353 h 6858000"/>
              <a:gd name="connsiteX103" fmla="*/ 7009 w 1349253"/>
              <a:gd name="connsiteY103" fmla="*/ 721230 h 6858000"/>
              <a:gd name="connsiteX104" fmla="*/ 16141 w 1349253"/>
              <a:gd name="connsiteY104" fmla="*/ 619315 h 6858000"/>
              <a:gd name="connsiteX105" fmla="*/ 19 w 1349253"/>
              <a:gd name="connsiteY105" fmla="*/ 585934 h 6858000"/>
              <a:gd name="connsiteX106" fmla="*/ 7093 w 1349253"/>
              <a:gd name="connsiteY106" fmla="*/ 538948 h 6858000"/>
              <a:gd name="connsiteX107" fmla="*/ 11001 w 1349253"/>
              <a:gd name="connsiteY107" fmla="*/ 525163 h 6858000"/>
              <a:gd name="connsiteX108" fmla="*/ 37125 w 1349253"/>
              <a:gd name="connsiteY108" fmla="*/ 446567 h 6858000"/>
              <a:gd name="connsiteX109" fmla="*/ 36373 w 1349253"/>
              <a:gd name="connsiteY109" fmla="*/ 393828 h 6858000"/>
              <a:gd name="connsiteX110" fmla="*/ 36203 w 1349253"/>
              <a:gd name="connsiteY110" fmla="*/ 353137 h 6858000"/>
              <a:gd name="connsiteX111" fmla="*/ 41896 w 1349253"/>
              <a:gd name="connsiteY111" fmla="*/ 275771 h 6858000"/>
              <a:gd name="connsiteX112" fmla="*/ 58923 w 1349253"/>
              <a:gd name="connsiteY112" fmla="*/ 212860 h 6858000"/>
              <a:gd name="connsiteX113" fmla="*/ 50633 w 1349253"/>
              <a:gd name="connsiteY113" fmla="*/ 144983 h 6858000"/>
              <a:gd name="connsiteX114" fmla="*/ 62917 w 1349253"/>
              <a:gd name="connsiteY114" fmla="*/ 55288 h 6858000"/>
              <a:gd name="connsiteX115" fmla="*/ 22471 w 1349253"/>
              <a:gd name="connsiteY115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2383 w 1349253"/>
              <a:gd name="connsiteY44" fmla="*/ 4780965 h 6858000"/>
              <a:gd name="connsiteX45" fmla="*/ 493676 w 1349253"/>
              <a:gd name="connsiteY45" fmla="*/ 4750867 h 6858000"/>
              <a:gd name="connsiteX46" fmla="*/ 491483 w 1349253"/>
              <a:gd name="connsiteY46" fmla="*/ 4690749 h 6858000"/>
              <a:gd name="connsiteX47" fmla="*/ 486963 w 1349253"/>
              <a:gd name="connsiteY47" fmla="*/ 4584173 h 6858000"/>
              <a:gd name="connsiteX48" fmla="*/ 482046 w 1349253"/>
              <a:gd name="connsiteY48" fmla="*/ 4444346 h 6858000"/>
              <a:gd name="connsiteX49" fmla="*/ 478611 w 1349253"/>
              <a:gd name="connsiteY49" fmla="*/ 4375228 h 6858000"/>
              <a:gd name="connsiteX50" fmla="*/ 459264 w 1349253"/>
              <a:gd name="connsiteY50" fmla="*/ 4214165 h 6858000"/>
              <a:gd name="connsiteX51" fmla="*/ 460893 w 1349253"/>
              <a:gd name="connsiteY51" fmla="*/ 4076008 h 6858000"/>
              <a:gd name="connsiteX52" fmla="*/ 448593 w 1349253"/>
              <a:gd name="connsiteY52" fmla="*/ 4033999 h 6858000"/>
              <a:gd name="connsiteX53" fmla="*/ 448318 w 1349253"/>
              <a:gd name="connsiteY53" fmla="*/ 4013953 h 6858000"/>
              <a:gd name="connsiteX54" fmla="*/ 434613 w 1349253"/>
              <a:gd name="connsiteY54" fmla="*/ 3974753 h 6858000"/>
              <a:gd name="connsiteX55" fmla="*/ 434521 w 1349253"/>
              <a:gd name="connsiteY55" fmla="*/ 3945686 h 6858000"/>
              <a:gd name="connsiteX56" fmla="*/ 440396 w 1349253"/>
              <a:gd name="connsiteY56" fmla="*/ 3901461 h 6858000"/>
              <a:gd name="connsiteX57" fmla="*/ 462990 w 1349253"/>
              <a:gd name="connsiteY57" fmla="*/ 3813873 h 6858000"/>
              <a:gd name="connsiteX58" fmla="*/ 460248 w 1349253"/>
              <a:gd name="connsiteY58" fmla="*/ 3777135 h 6858000"/>
              <a:gd name="connsiteX59" fmla="*/ 461981 w 1349253"/>
              <a:gd name="connsiteY59" fmla="*/ 3771656 h 6858000"/>
              <a:gd name="connsiteX60" fmla="*/ 465724 w 1349253"/>
              <a:gd name="connsiteY60" fmla="*/ 3769007 h 6858000"/>
              <a:gd name="connsiteX61" fmla="*/ 473886 w 1349253"/>
              <a:gd name="connsiteY61" fmla="*/ 3738082 h 6858000"/>
              <a:gd name="connsiteX62" fmla="*/ 481232 w 1349253"/>
              <a:gd name="connsiteY62" fmla="*/ 3673397 h 6858000"/>
              <a:gd name="connsiteX63" fmla="*/ 480528 w 1349253"/>
              <a:gd name="connsiteY63" fmla="*/ 3637109 h 6858000"/>
              <a:gd name="connsiteX64" fmla="*/ 483971 w 1349253"/>
              <a:gd name="connsiteY64" fmla="*/ 3536883 h 6858000"/>
              <a:gd name="connsiteX65" fmla="*/ 491509 w 1349253"/>
              <a:gd name="connsiteY65" fmla="*/ 3435652 h 6858000"/>
              <a:gd name="connsiteX66" fmla="*/ 505401 w 1349253"/>
              <a:gd name="connsiteY66" fmla="*/ 3295862 h 6858000"/>
              <a:gd name="connsiteX67" fmla="*/ 511168 w 1349253"/>
              <a:gd name="connsiteY67" fmla="*/ 3229163 h 6858000"/>
              <a:gd name="connsiteX68" fmla="*/ 487927 w 1349253"/>
              <a:gd name="connsiteY68" fmla="*/ 3158586 h 6858000"/>
              <a:gd name="connsiteX69" fmla="*/ 463335 w 1349253"/>
              <a:gd name="connsiteY69" fmla="*/ 3112365 h 6858000"/>
              <a:gd name="connsiteX70" fmla="*/ 448810 w 1349253"/>
              <a:gd name="connsiteY70" fmla="*/ 3072935 h 6858000"/>
              <a:gd name="connsiteX71" fmla="*/ 423984 w 1349253"/>
              <a:gd name="connsiteY71" fmla="*/ 2958185 h 6858000"/>
              <a:gd name="connsiteX72" fmla="*/ 381264 w 1349253"/>
              <a:gd name="connsiteY72" fmla="*/ 2843952 h 6858000"/>
              <a:gd name="connsiteX73" fmla="*/ 315516 w 1349253"/>
              <a:gd name="connsiteY73" fmla="*/ 2554718 h 6858000"/>
              <a:gd name="connsiteX74" fmla="*/ 286333 w 1349253"/>
              <a:gd name="connsiteY74" fmla="*/ 2447068 h 6858000"/>
              <a:gd name="connsiteX75" fmla="*/ 273294 w 1349253"/>
              <a:gd name="connsiteY75" fmla="*/ 2425819 h 6858000"/>
              <a:gd name="connsiteX76" fmla="*/ 279293 w 1349253"/>
              <a:gd name="connsiteY76" fmla="*/ 2402874 h 6858000"/>
              <a:gd name="connsiteX77" fmla="*/ 281905 w 1349253"/>
              <a:gd name="connsiteY77" fmla="*/ 2381443 h 6858000"/>
              <a:gd name="connsiteX78" fmla="*/ 258234 w 1349253"/>
              <a:gd name="connsiteY78" fmla="*/ 2261920 h 6858000"/>
              <a:gd name="connsiteX79" fmla="*/ 248121 w 1349253"/>
              <a:gd name="connsiteY79" fmla="*/ 2195378 h 6858000"/>
              <a:gd name="connsiteX80" fmla="*/ 232338 w 1349253"/>
              <a:gd name="connsiteY80" fmla="*/ 2155135 h 6858000"/>
              <a:gd name="connsiteX81" fmla="*/ 229796 w 1349253"/>
              <a:gd name="connsiteY81" fmla="*/ 2118008 h 6858000"/>
              <a:gd name="connsiteX82" fmla="*/ 230789 w 1349253"/>
              <a:gd name="connsiteY82" fmla="*/ 2050531 h 6858000"/>
              <a:gd name="connsiteX83" fmla="*/ 222595 w 1349253"/>
              <a:gd name="connsiteY83" fmla="*/ 1963269 h 6858000"/>
              <a:gd name="connsiteX84" fmla="*/ 203773 w 1349253"/>
              <a:gd name="connsiteY84" fmla="*/ 1906352 h 6858000"/>
              <a:gd name="connsiteX85" fmla="*/ 180330 w 1349253"/>
              <a:gd name="connsiteY85" fmla="*/ 1861531 h 6858000"/>
              <a:gd name="connsiteX86" fmla="*/ 134129 w 1349253"/>
              <a:gd name="connsiteY86" fmla="*/ 1732919 h 6858000"/>
              <a:gd name="connsiteX87" fmla="*/ 106440 w 1349253"/>
              <a:gd name="connsiteY87" fmla="*/ 1663540 h 6858000"/>
              <a:gd name="connsiteX88" fmla="*/ 105566 w 1349253"/>
              <a:gd name="connsiteY88" fmla="*/ 1615777 h 6858000"/>
              <a:gd name="connsiteX89" fmla="*/ 86361 w 1349253"/>
              <a:gd name="connsiteY89" fmla="*/ 1563678 h 6858000"/>
              <a:gd name="connsiteX90" fmla="*/ 92183 w 1349253"/>
              <a:gd name="connsiteY90" fmla="*/ 1477995 h 6858000"/>
              <a:gd name="connsiteX91" fmla="*/ 78268 w 1349253"/>
              <a:gd name="connsiteY91" fmla="*/ 1373769 h 6858000"/>
              <a:gd name="connsiteX92" fmla="*/ 86575 w 1349253"/>
              <a:gd name="connsiteY92" fmla="*/ 1307086 h 6858000"/>
              <a:gd name="connsiteX93" fmla="*/ 87763 w 1349253"/>
              <a:gd name="connsiteY93" fmla="*/ 1189033 h 6858000"/>
              <a:gd name="connsiteX94" fmla="*/ 92448 w 1349253"/>
              <a:gd name="connsiteY94" fmla="*/ 1168288 h 6858000"/>
              <a:gd name="connsiteX95" fmla="*/ 84730 w 1349253"/>
              <a:gd name="connsiteY95" fmla="*/ 1142577 h 6858000"/>
              <a:gd name="connsiteX96" fmla="*/ 74036 w 1349253"/>
              <a:gd name="connsiteY96" fmla="*/ 1088484 h 6858000"/>
              <a:gd name="connsiteX97" fmla="*/ 62772 w 1349253"/>
              <a:gd name="connsiteY97" fmla="*/ 1016103 h 6858000"/>
              <a:gd name="connsiteX98" fmla="*/ 64228 w 1349253"/>
              <a:gd name="connsiteY98" fmla="*/ 954054 h 6858000"/>
              <a:gd name="connsiteX99" fmla="*/ 75144 w 1349253"/>
              <a:gd name="connsiteY99" fmla="*/ 921368 h 6858000"/>
              <a:gd name="connsiteX100" fmla="*/ 59093 w 1349253"/>
              <a:gd name="connsiteY100" fmla="*/ 896999 h 6858000"/>
              <a:gd name="connsiteX101" fmla="*/ 28501 w 1349253"/>
              <a:gd name="connsiteY101" fmla="*/ 821517 h 6858000"/>
              <a:gd name="connsiteX102" fmla="*/ 7451 w 1349253"/>
              <a:gd name="connsiteY102" fmla="*/ 751353 h 6858000"/>
              <a:gd name="connsiteX103" fmla="*/ 7009 w 1349253"/>
              <a:gd name="connsiteY103" fmla="*/ 721230 h 6858000"/>
              <a:gd name="connsiteX104" fmla="*/ 16141 w 1349253"/>
              <a:gd name="connsiteY104" fmla="*/ 619315 h 6858000"/>
              <a:gd name="connsiteX105" fmla="*/ 19 w 1349253"/>
              <a:gd name="connsiteY105" fmla="*/ 585934 h 6858000"/>
              <a:gd name="connsiteX106" fmla="*/ 7093 w 1349253"/>
              <a:gd name="connsiteY106" fmla="*/ 538948 h 6858000"/>
              <a:gd name="connsiteX107" fmla="*/ 11001 w 1349253"/>
              <a:gd name="connsiteY107" fmla="*/ 525163 h 6858000"/>
              <a:gd name="connsiteX108" fmla="*/ 37125 w 1349253"/>
              <a:gd name="connsiteY108" fmla="*/ 446567 h 6858000"/>
              <a:gd name="connsiteX109" fmla="*/ 36373 w 1349253"/>
              <a:gd name="connsiteY109" fmla="*/ 393828 h 6858000"/>
              <a:gd name="connsiteX110" fmla="*/ 36203 w 1349253"/>
              <a:gd name="connsiteY110" fmla="*/ 353137 h 6858000"/>
              <a:gd name="connsiteX111" fmla="*/ 41896 w 1349253"/>
              <a:gd name="connsiteY111" fmla="*/ 275771 h 6858000"/>
              <a:gd name="connsiteX112" fmla="*/ 58923 w 1349253"/>
              <a:gd name="connsiteY112" fmla="*/ 212860 h 6858000"/>
              <a:gd name="connsiteX113" fmla="*/ 50633 w 1349253"/>
              <a:gd name="connsiteY113" fmla="*/ 144983 h 6858000"/>
              <a:gd name="connsiteX114" fmla="*/ 62917 w 1349253"/>
              <a:gd name="connsiteY114" fmla="*/ 55288 h 6858000"/>
              <a:gd name="connsiteX115" fmla="*/ 22471 w 1349253"/>
              <a:gd name="connsiteY115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2383 w 1349253"/>
              <a:gd name="connsiteY44" fmla="*/ 4780965 h 6858000"/>
              <a:gd name="connsiteX45" fmla="*/ 493676 w 1349253"/>
              <a:gd name="connsiteY45" fmla="*/ 4750867 h 6858000"/>
              <a:gd name="connsiteX46" fmla="*/ 491483 w 1349253"/>
              <a:gd name="connsiteY46" fmla="*/ 4690749 h 6858000"/>
              <a:gd name="connsiteX47" fmla="*/ 486963 w 1349253"/>
              <a:gd name="connsiteY47" fmla="*/ 4584173 h 6858000"/>
              <a:gd name="connsiteX48" fmla="*/ 482046 w 1349253"/>
              <a:gd name="connsiteY48" fmla="*/ 4444346 h 6858000"/>
              <a:gd name="connsiteX49" fmla="*/ 478611 w 1349253"/>
              <a:gd name="connsiteY49" fmla="*/ 4375228 h 6858000"/>
              <a:gd name="connsiteX50" fmla="*/ 459264 w 1349253"/>
              <a:gd name="connsiteY50" fmla="*/ 4214165 h 6858000"/>
              <a:gd name="connsiteX51" fmla="*/ 460893 w 1349253"/>
              <a:gd name="connsiteY51" fmla="*/ 4076008 h 6858000"/>
              <a:gd name="connsiteX52" fmla="*/ 448593 w 1349253"/>
              <a:gd name="connsiteY52" fmla="*/ 4033999 h 6858000"/>
              <a:gd name="connsiteX53" fmla="*/ 448318 w 1349253"/>
              <a:gd name="connsiteY53" fmla="*/ 4013953 h 6858000"/>
              <a:gd name="connsiteX54" fmla="*/ 434613 w 1349253"/>
              <a:gd name="connsiteY54" fmla="*/ 3974753 h 6858000"/>
              <a:gd name="connsiteX55" fmla="*/ 434521 w 1349253"/>
              <a:gd name="connsiteY55" fmla="*/ 3945686 h 6858000"/>
              <a:gd name="connsiteX56" fmla="*/ 440396 w 1349253"/>
              <a:gd name="connsiteY56" fmla="*/ 3901461 h 6858000"/>
              <a:gd name="connsiteX57" fmla="*/ 462990 w 1349253"/>
              <a:gd name="connsiteY57" fmla="*/ 3813873 h 6858000"/>
              <a:gd name="connsiteX58" fmla="*/ 460248 w 1349253"/>
              <a:gd name="connsiteY58" fmla="*/ 3777135 h 6858000"/>
              <a:gd name="connsiteX59" fmla="*/ 461981 w 1349253"/>
              <a:gd name="connsiteY59" fmla="*/ 3771656 h 6858000"/>
              <a:gd name="connsiteX60" fmla="*/ 465724 w 1349253"/>
              <a:gd name="connsiteY60" fmla="*/ 3769007 h 6858000"/>
              <a:gd name="connsiteX61" fmla="*/ 473886 w 1349253"/>
              <a:gd name="connsiteY61" fmla="*/ 3738082 h 6858000"/>
              <a:gd name="connsiteX62" fmla="*/ 481232 w 1349253"/>
              <a:gd name="connsiteY62" fmla="*/ 3673397 h 6858000"/>
              <a:gd name="connsiteX63" fmla="*/ 480528 w 1349253"/>
              <a:gd name="connsiteY63" fmla="*/ 3637109 h 6858000"/>
              <a:gd name="connsiteX64" fmla="*/ 483971 w 1349253"/>
              <a:gd name="connsiteY64" fmla="*/ 3536883 h 6858000"/>
              <a:gd name="connsiteX65" fmla="*/ 491509 w 1349253"/>
              <a:gd name="connsiteY65" fmla="*/ 3435652 h 6858000"/>
              <a:gd name="connsiteX66" fmla="*/ 505401 w 1349253"/>
              <a:gd name="connsiteY66" fmla="*/ 3295862 h 6858000"/>
              <a:gd name="connsiteX67" fmla="*/ 511168 w 1349253"/>
              <a:gd name="connsiteY67" fmla="*/ 3229163 h 6858000"/>
              <a:gd name="connsiteX68" fmla="*/ 487927 w 1349253"/>
              <a:gd name="connsiteY68" fmla="*/ 3158586 h 6858000"/>
              <a:gd name="connsiteX69" fmla="*/ 463335 w 1349253"/>
              <a:gd name="connsiteY69" fmla="*/ 3112365 h 6858000"/>
              <a:gd name="connsiteX70" fmla="*/ 448810 w 1349253"/>
              <a:gd name="connsiteY70" fmla="*/ 3072935 h 6858000"/>
              <a:gd name="connsiteX71" fmla="*/ 423984 w 1349253"/>
              <a:gd name="connsiteY71" fmla="*/ 2958185 h 6858000"/>
              <a:gd name="connsiteX72" fmla="*/ 381264 w 1349253"/>
              <a:gd name="connsiteY72" fmla="*/ 2843952 h 6858000"/>
              <a:gd name="connsiteX73" fmla="*/ 315516 w 1349253"/>
              <a:gd name="connsiteY73" fmla="*/ 2554718 h 6858000"/>
              <a:gd name="connsiteX74" fmla="*/ 286333 w 1349253"/>
              <a:gd name="connsiteY74" fmla="*/ 2447068 h 6858000"/>
              <a:gd name="connsiteX75" fmla="*/ 273294 w 1349253"/>
              <a:gd name="connsiteY75" fmla="*/ 2425819 h 6858000"/>
              <a:gd name="connsiteX76" fmla="*/ 279293 w 1349253"/>
              <a:gd name="connsiteY76" fmla="*/ 2402874 h 6858000"/>
              <a:gd name="connsiteX77" fmla="*/ 281905 w 1349253"/>
              <a:gd name="connsiteY77" fmla="*/ 2381443 h 6858000"/>
              <a:gd name="connsiteX78" fmla="*/ 258234 w 1349253"/>
              <a:gd name="connsiteY78" fmla="*/ 2261920 h 6858000"/>
              <a:gd name="connsiteX79" fmla="*/ 248121 w 1349253"/>
              <a:gd name="connsiteY79" fmla="*/ 2195378 h 6858000"/>
              <a:gd name="connsiteX80" fmla="*/ 232338 w 1349253"/>
              <a:gd name="connsiteY80" fmla="*/ 2155135 h 6858000"/>
              <a:gd name="connsiteX81" fmla="*/ 229796 w 1349253"/>
              <a:gd name="connsiteY81" fmla="*/ 2118008 h 6858000"/>
              <a:gd name="connsiteX82" fmla="*/ 230789 w 1349253"/>
              <a:gd name="connsiteY82" fmla="*/ 2050531 h 6858000"/>
              <a:gd name="connsiteX83" fmla="*/ 222595 w 1349253"/>
              <a:gd name="connsiteY83" fmla="*/ 1963269 h 6858000"/>
              <a:gd name="connsiteX84" fmla="*/ 203773 w 1349253"/>
              <a:gd name="connsiteY84" fmla="*/ 1906352 h 6858000"/>
              <a:gd name="connsiteX85" fmla="*/ 180330 w 1349253"/>
              <a:gd name="connsiteY85" fmla="*/ 1861531 h 6858000"/>
              <a:gd name="connsiteX86" fmla="*/ 134129 w 1349253"/>
              <a:gd name="connsiteY86" fmla="*/ 1732919 h 6858000"/>
              <a:gd name="connsiteX87" fmla="*/ 106440 w 1349253"/>
              <a:gd name="connsiteY87" fmla="*/ 1663540 h 6858000"/>
              <a:gd name="connsiteX88" fmla="*/ 105566 w 1349253"/>
              <a:gd name="connsiteY88" fmla="*/ 1615777 h 6858000"/>
              <a:gd name="connsiteX89" fmla="*/ 86361 w 1349253"/>
              <a:gd name="connsiteY89" fmla="*/ 1563678 h 6858000"/>
              <a:gd name="connsiteX90" fmla="*/ 92183 w 1349253"/>
              <a:gd name="connsiteY90" fmla="*/ 1477995 h 6858000"/>
              <a:gd name="connsiteX91" fmla="*/ 78268 w 1349253"/>
              <a:gd name="connsiteY91" fmla="*/ 1373769 h 6858000"/>
              <a:gd name="connsiteX92" fmla="*/ 86575 w 1349253"/>
              <a:gd name="connsiteY92" fmla="*/ 1307086 h 6858000"/>
              <a:gd name="connsiteX93" fmla="*/ 87763 w 1349253"/>
              <a:gd name="connsiteY93" fmla="*/ 1189033 h 6858000"/>
              <a:gd name="connsiteX94" fmla="*/ 92448 w 1349253"/>
              <a:gd name="connsiteY94" fmla="*/ 1168288 h 6858000"/>
              <a:gd name="connsiteX95" fmla="*/ 84730 w 1349253"/>
              <a:gd name="connsiteY95" fmla="*/ 1142577 h 6858000"/>
              <a:gd name="connsiteX96" fmla="*/ 74036 w 1349253"/>
              <a:gd name="connsiteY96" fmla="*/ 1088484 h 6858000"/>
              <a:gd name="connsiteX97" fmla="*/ 62772 w 1349253"/>
              <a:gd name="connsiteY97" fmla="*/ 1016103 h 6858000"/>
              <a:gd name="connsiteX98" fmla="*/ 64228 w 1349253"/>
              <a:gd name="connsiteY98" fmla="*/ 954054 h 6858000"/>
              <a:gd name="connsiteX99" fmla="*/ 75144 w 1349253"/>
              <a:gd name="connsiteY99" fmla="*/ 921368 h 6858000"/>
              <a:gd name="connsiteX100" fmla="*/ 59093 w 1349253"/>
              <a:gd name="connsiteY100" fmla="*/ 896999 h 6858000"/>
              <a:gd name="connsiteX101" fmla="*/ 28501 w 1349253"/>
              <a:gd name="connsiteY101" fmla="*/ 821517 h 6858000"/>
              <a:gd name="connsiteX102" fmla="*/ 7451 w 1349253"/>
              <a:gd name="connsiteY102" fmla="*/ 751353 h 6858000"/>
              <a:gd name="connsiteX103" fmla="*/ 7009 w 1349253"/>
              <a:gd name="connsiteY103" fmla="*/ 721230 h 6858000"/>
              <a:gd name="connsiteX104" fmla="*/ 16141 w 1349253"/>
              <a:gd name="connsiteY104" fmla="*/ 619315 h 6858000"/>
              <a:gd name="connsiteX105" fmla="*/ 19 w 1349253"/>
              <a:gd name="connsiteY105" fmla="*/ 585934 h 6858000"/>
              <a:gd name="connsiteX106" fmla="*/ 7093 w 1349253"/>
              <a:gd name="connsiteY106" fmla="*/ 538948 h 6858000"/>
              <a:gd name="connsiteX107" fmla="*/ 11001 w 1349253"/>
              <a:gd name="connsiteY107" fmla="*/ 525163 h 6858000"/>
              <a:gd name="connsiteX108" fmla="*/ 37125 w 1349253"/>
              <a:gd name="connsiteY108" fmla="*/ 446567 h 6858000"/>
              <a:gd name="connsiteX109" fmla="*/ 36373 w 1349253"/>
              <a:gd name="connsiteY109" fmla="*/ 393828 h 6858000"/>
              <a:gd name="connsiteX110" fmla="*/ 36203 w 1349253"/>
              <a:gd name="connsiteY110" fmla="*/ 353137 h 6858000"/>
              <a:gd name="connsiteX111" fmla="*/ 41896 w 1349253"/>
              <a:gd name="connsiteY111" fmla="*/ 275771 h 6858000"/>
              <a:gd name="connsiteX112" fmla="*/ 58923 w 1349253"/>
              <a:gd name="connsiteY112" fmla="*/ 212860 h 6858000"/>
              <a:gd name="connsiteX113" fmla="*/ 50633 w 1349253"/>
              <a:gd name="connsiteY113" fmla="*/ 144983 h 6858000"/>
              <a:gd name="connsiteX114" fmla="*/ 62917 w 1349253"/>
              <a:gd name="connsiteY114" fmla="*/ 55288 h 6858000"/>
              <a:gd name="connsiteX115" fmla="*/ 22471 w 1349253"/>
              <a:gd name="connsiteY115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2383 w 1349253"/>
              <a:gd name="connsiteY44" fmla="*/ 4780965 h 6858000"/>
              <a:gd name="connsiteX45" fmla="*/ 493676 w 1349253"/>
              <a:gd name="connsiteY45" fmla="*/ 4750867 h 6858000"/>
              <a:gd name="connsiteX46" fmla="*/ 491483 w 1349253"/>
              <a:gd name="connsiteY46" fmla="*/ 4690749 h 6858000"/>
              <a:gd name="connsiteX47" fmla="*/ 486963 w 1349253"/>
              <a:gd name="connsiteY47" fmla="*/ 4584173 h 6858000"/>
              <a:gd name="connsiteX48" fmla="*/ 482046 w 1349253"/>
              <a:gd name="connsiteY48" fmla="*/ 4444346 h 6858000"/>
              <a:gd name="connsiteX49" fmla="*/ 478611 w 1349253"/>
              <a:gd name="connsiteY49" fmla="*/ 4375228 h 6858000"/>
              <a:gd name="connsiteX50" fmla="*/ 459264 w 1349253"/>
              <a:gd name="connsiteY50" fmla="*/ 4214165 h 6858000"/>
              <a:gd name="connsiteX51" fmla="*/ 460893 w 1349253"/>
              <a:gd name="connsiteY51" fmla="*/ 4076008 h 6858000"/>
              <a:gd name="connsiteX52" fmla="*/ 448593 w 1349253"/>
              <a:gd name="connsiteY52" fmla="*/ 4033999 h 6858000"/>
              <a:gd name="connsiteX53" fmla="*/ 448318 w 1349253"/>
              <a:gd name="connsiteY53" fmla="*/ 4013953 h 6858000"/>
              <a:gd name="connsiteX54" fmla="*/ 434613 w 1349253"/>
              <a:gd name="connsiteY54" fmla="*/ 3974753 h 6858000"/>
              <a:gd name="connsiteX55" fmla="*/ 434521 w 1349253"/>
              <a:gd name="connsiteY55" fmla="*/ 3945686 h 6858000"/>
              <a:gd name="connsiteX56" fmla="*/ 440396 w 1349253"/>
              <a:gd name="connsiteY56" fmla="*/ 3901461 h 6858000"/>
              <a:gd name="connsiteX57" fmla="*/ 462990 w 1349253"/>
              <a:gd name="connsiteY57" fmla="*/ 3813873 h 6858000"/>
              <a:gd name="connsiteX58" fmla="*/ 460248 w 1349253"/>
              <a:gd name="connsiteY58" fmla="*/ 3777135 h 6858000"/>
              <a:gd name="connsiteX59" fmla="*/ 461981 w 1349253"/>
              <a:gd name="connsiteY59" fmla="*/ 3771656 h 6858000"/>
              <a:gd name="connsiteX60" fmla="*/ 465724 w 1349253"/>
              <a:gd name="connsiteY60" fmla="*/ 3769007 h 6858000"/>
              <a:gd name="connsiteX61" fmla="*/ 473886 w 1349253"/>
              <a:gd name="connsiteY61" fmla="*/ 3738082 h 6858000"/>
              <a:gd name="connsiteX62" fmla="*/ 481232 w 1349253"/>
              <a:gd name="connsiteY62" fmla="*/ 3673397 h 6858000"/>
              <a:gd name="connsiteX63" fmla="*/ 480528 w 1349253"/>
              <a:gd name="connsiteY63" fmla="*/ 3637109 h 6858000"/>
              <a:gd name="connsiteX64" fmla="*/ 483971 w 1349253"/>
              <a:gd name="connsiteY64" fmla="*/ 3536883 h 6858000"/>
              <a:gd name="connsiteX65" fmla="*/ 491509 w 1349253"/>
              <a:gd name="connsiteY65" fmla="*/ 3435652 h 6858000"/>
              <a:gd name="connsiteX66" fmla="*/ 505401 w 1349253"/>
              <a:gd name="connsiteY66" fmla="*/ 3295862 h 6858000"/>
              <a:gd name="connsiteX67" fmla="*/ 511168 w 1349253"/>
              <a:gd name="connsiteY67" fmla="*/ 3229163 h 6858000"/>
              <a:gd name="connsiteX68" fmla="*/ 487927 w 1349253"/>
              <a:gd name="connsiteY68" fmla="*/ 3158586 h 6858000"/>
              <a:gd name="connsiteX69" fmla="*/ 463335 w 1349253"/>
              <a:gd name="connsiteY69" fmla="*/ 3112365 h 6858000"/>
              <a:gd name="connsiteX70" fmla="*/ 448810 w 1349253"/>
              <a:gd name="connsiteY70" fmla="*/ 3072935 h 6858000"/>
              <a:gd name="connsiteX71" fmla="*/ 423984 w 1349253"/>
              <a:gd name="connsiteY71" fmla="*/ 2958185 h 6858000"/>
              <a:gd name="connsiteX72" fmla="*/ 381264 w 1349253"/>
              <a:gd name="connsiteY72" fmla="*/ 2843952 h 6858000"/>
              <a:gd name="connsiteX73" fmla="*/ 315516 w 1349253"/>
              <a:gd name="connsiteY73" fmla="*/ 2554718 h 6858000"/>
              <a:gd name="connsiteX74" fmla="*/ 286333 w 1349253"/>
              <a:gd name="connsiteY74" fmla="*/ 2447068 h 6858000"/>
              <a:gd name="connsiteX75" fmla="*/ 273294 w 1349253"/>
              <a:gd name="connsiteY75" fmla="*/ 2425819 h 6858000"/>
              <a:gd name="connsiteX76" fmla="*/ 279293 w 1349253"/>
              <a:gd name="connsiteY76" fmla="*/ 2402874 h 6858000"/>
              <a:gd name="connsiteX77" fmla="*/ 281905 w 1349253"/>
              <a:gd name="connsiteY77" fmla="*/ 2381443 h 6858000"/>
              <a:gd name="connsiteX78" fmla="*/ 258234 w 1349253"/>
              <a:gd name="connsiteY78" fmla="*/ 2261920 h 6858000"/>
              <a:gd name="connsiteX79" fmla="*/ 248121 w 1349253"/>
              <a:gd name="connsiteY79" fmla="*/ 2195378 h 6858000"/>
              <a:gd name="connsiteX80" fmla="*/ 232338 w 1349253"/>
              <a:gd name="connsiteY80" fmla="*/ 2155135 h 6858000"/>
              <a:gd name="connsiteX81" fmla="*/ 229796 w 1349253"/>
              <a:gd name="connsiteY81" fmla="*/ 2118008 h 6858000"/>
              <a:gd name="connsiteX82" fmla="*/ 230789 w 1349253"/>
              <a:gd name="connsiteY82" fmla="*/ 2050531 h 6858000"/>
              <a:gd name="connsiteX83" fmla="*/ 222595 w 1349253"/>
              <a:gd name="connsiteY83" fmla="*/ 1963269 h 6858000"/>
              <a:gd name="connsiteX84" fmla="*/ 203773 w 1349253"/>
              <a:gd name="connsiteY84" fmla="*/ 1906352 h 6858000"/>
              <a:gd name="connsiteX85" fmla="*/ 180330 w 1349253"/>
              <a:gd name="connsiteY85" fmla="*/ 1861531 h 6858000"/>
              <a:gd name="connsiteX86" fmla="*/ 134129 w 1349253"/>
              <a:gd name="connsiteY86" fmla="*/ 1732919 h 6858000"/>
              <a:gd name="connsiteX87" fmla="*/ 106440 w 1349253"/>
              <a:gd name="connsiteY87" fmla="*/ 1663540 h 6858000"/>
              <a:gd name="connsiteX88" fmla="*/ 105566 w 1349253"/>
              <a:gd name="connsiteY88" fmla="*/ 1615777 h 6858000"/>
              <a:gd name="connsiteX89" fmla="*/ 86361 w 1349253"/>
              <a:gd name="connsiteY89" fmla="*/ 1563678 h 6858000"/>
              <a:gd name="connsiteX90" fmla="*/ 92183 w 1349253"/>
              <a:gd name="connsiteY90" fmla="*/ 1477995 h 6858000"/>
              <a:gd name="connsiteX91" fmla="*/ 78268 w 1349253"/>
              <a:gd name="connsiteY91" fmla="*/ 1373769 h 6858000"/>
              <a:gd name="connsiteX92" fmla="*/ 86575 w 1349253"/>
              <a:gd name="connsiteY92" fmla="*/ 1307086 h 6858000"/>
              <a:gd name="connsiteX93" fmla="*/ 87763 w 1349253"/>
              <a:gd name="connsiteY93" fmla="*/ 1189033 h 6858000"/>
              <a:gd name="connsiteX94" fmla="*/ 92448 w 1349253"/>
              <a:gd name="connsiteY94" fmla="*/ 1168288 h 6858000"/>
              <a:gd name="connsiteX95" fmla="*/ 84730 w 1349253"/>
              <a:gd name="connsiteY95" fmla="*/ 1142577 h 6858000"/>
              <a:gd name="connsiteX96" fmla="*/ 74036 w 1349253"/>
              <a:gd name="connsiteY96" fmla="*/ 1088484 h 6858000"/>
              <a:gd name="connsiteX97" fmla="*/ 62772 w 1349253"/>
              <a:gd name="connsiteY97" fmla="*/ 1016103 h 6858000"/>
              <a:gd name="connsiteX98" fmla="*/ 64228 w 1349253"/>
              <a:gd name="connsiteY98" fmla="*/ 954054 h 6858000"/>
              <a:gd name="connsiteX99" fmla="*/ 75144 w 1349253"/>
              <a:gd name="connsiteY99" fmla="*/ 921368 h 6858000"/>
              <a:gd name="connsiteX100" fmla="*/ 59093 w 1349253"/>
              <a:gd name="connsiteY100" fmla="*/ 896999 h 6858000"/>
              <a:gd name="connsiteX101" fmla="*/ 28501 w 1349253"/>
              <a:gd name="connsiteY101" fmla="*/ 821517 h 6858000"/>
              <a:gd name="connsiteX102" fmla="*/ 7451 w 1349253"/>
              <a:gd name="connsiteY102" fmla="*/ 751353 h 6858000"/>
              <a:gd name="connsiteX103" fmla="*/ 7009 w 1349253"/>
              <a:gd name="connsiteY103" fmla="*/ 721230 h 6858000"/>
              <a:gd name="connsiteX104" fmla="*/ 16141 w 1349253"/>
              <a:gd name="connsiteY104" fmla="*/ 619315 h 6858000"/>
              <a:gd name="connsiteX105" fmla="*/ 19 w 1349253"/>
              <a:gd name="connsiteY105" fmla="*/ 585934 h 6858000"/>
              <a:gd name="connsiteX106" fmla="*/ 7093 w 1349253"/>
              <a:gd name="connsiteY106" fmla="*/ 538948 h 6858000"/>
              <a:gd name="connsiteX107" fmla="*/ 11001 w 1349253"/>
              <a:gd name="connsiteY107" fmla="*/ 525163 h 6858000"/>
              <a:gd name="connsiteX108" fmla="*/ 37125 w 1349253"/>
              <a:gd name="connsiteY108" fmla="*/ 446567 h 6858000"/>
              <a:gd name="connsiteX109" fmla="*/ 36373 w 1349253"/>
              <a:gd name="connsiteY109" fmla="*/ 393828 h 6858000"/>
              <a:gd name="connsiteX110" fmla="*/ 36203 w 1349253"/>
              <a:gd name="connsiteY110" fmla="*/ 353137 h 6858000"/>
              <a:gd name="connsiteX111" fmla="*/ 41896 w 1349253"/>
              <a:gd name="connsiteY111" fmla="*/ 275771 h 6858000"/>
              <a:gd name="connsiteX112" fmla="*/ 58923 w 1349253"/>
              <a:gd name="connsiteY112" fmla="*/ 212860 h 6858000"/>
              <a:gd name="connsiteX113" fmla="*/ 50633 w 1349253"/>
              <a:gd name="connsiteY113" fmla="*/ 144983 h 6858000"/>
              <a:gd name="connsiteX114" fmla="*/ 62917 w 1349253"/>
              <a:gd name="connsiteY114" fmla="*/ 55288 h 6858000"/>
              <a:gd name="connsiteX115" fmla="*/ 22471 w 1349253"/>
              <a:gd name="connsiteY115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2383 w 1349253"/>
              <a:gd name="connsiteY44" fmla="*/ 4780965 h 6858000"/>
              <a:gd name="connsiteX45" fmla="*/ 493676 w 1349253"/>
              <a:gd name="connsiteY45" fmla="*/ 4750867 h 6858000"/>
              <a:gd name="connsiteX46" fmla="*/ 491483 w 1349253"/>
              <a:gd name="connsiteY46" fmla="*/ 4690749 h 6858000"/>
              <a:gd name="connsiteX47" fmla="*/ 486963 w 1349253"/>
              <a:gd name="connsiteY47" fmla="*/ 4584173 h 6858000"/>
              <a:gd name="connsiteX48" fmla="*/ 482046 w 1349253"/>
              <a:gd name="connsiteY48" fmla="*/ 4444346 h 6858000"/>
              <a:gd name="connsiteX49" fmla="*/ 478611 w 1349253"/>
              <a:gd name="connsiteY49" fmla="*/ 4375228 h 6858000"/>
              <a:gd name="connsiteX50" fmla="*/ 459264 w 1349253"/>
              <a:gd name="connsiteY50" fmla="*/ 4214165 h 6858000"/>
              <a:gd name="connsiteX51" fmla="*/ 460893 w 1349253"/>
              <a:gd name="connsiteY51" fmla="*/ 4076008 h 6858000"/>
              <a:gd name="connsiteX52" fmla="*/ 448593 w 1349253"/>
              <a:gd name="connsiteY52" fmla="*/ 4033999 h 6858000"/>
              <a:gd name="connsiteX53" fmla="*/ 448318 w 1349253"/>
              <a:gd name="connsiteY53" fmla="*/ 4013953 h 6858000"/>
              <a:gd name="connsiteX54" fmla="*/ 434613 w 1349253"/>
              <a:gd name="connsiteY54" fmla="*/ 3974753 h 6858000"/>
              <a:gd name="connsiteX55" fmla="*/ 434521 w 1349253"/>
              <a:gd name="connsiteY55" fmla="*/ 3945686 h 6858000"/>
              <a:gd name="connsiteX56" fmla="*/ 440396 w 1349253"/>
              <a:gd name="connsiteY56" fmla="*/ 3901461 h 6858000"/>
              <a:gd name="connsiteX57" fmla="*/ 462990 w 1349253"/>
              <a:gd name="connsiteY57" fmla="*/ 3813873 h 6858000"/>
              <a:gd name="connsiteX58" fmla="*/ 460248 w 1349253"/>
              <a:gd name="connsiteY58" fmla="*/ 3777135 h 6858000"/>
              <a:gd name="connsiteX59" fmla="*/ 461981 w 1349253"/>
              <a:gd name="connsiteY59" fmla="*/ 3771656 h 6858000"/>
              <a:gd name="connsiteX60" fmla="*/ 465724 w 1349253"/>
              <a:gd name="connsiteY60" fmla="*/ 3769007 h 6858000"/>
              <a:gd name="connsiteX61" fmla="*/ 473886 w 1349253"/>
              <a:gd name="connsiteY61" fmla="*/ 3738082 h 6858000"/>
              <a:gd name="connsiteX62" fmla="*/ 481232 w 1349253"/>
              <a:gd name="connsiteY62" fmla="*/ 3673397 h 6858000"/>
              <a:gd name="connsiteX63" fmla="*/ 480528 w 1349253"/>
              <a:gd name="connsiteY63" fmla="*/ 3637109 h 6858000"/>
              <a:gd name="connsiteX64" fmla="*/ 483971 w 1349253"/>
              <a:gd name="connsiteY64" fmla="*/ 3536883 h 6858000"/>
              <a:gd name="connsiteX65" fmla="*/ 491509 w 1349253"/>
              <a:gd name="connsiteY65" fmla="*/ 3435652 h 6858000"/>
              <a:gd name="connsiteX66" fmla="*/ 505401 w 1349253"/>
              <a:gd name="connsiteY66" fmla="*/ 3295862 h 6858000"/>
              <a:gd name="connsiteX67" fmla="*/ 511168 w 1349253"/>
              <a:gd name="connsiteY67" fmla="*/ 3229163 h 6858000"/>
              <a:gd name="connsiteX68" fmla="*/ 487927 w 1349253"/>
              <a:gd name="connsiteY68" fmla="*/ 3158586 h 6858000"/>
              <a:gd name="connsiteX69" fmla="*/ 463335 w 1349253"/>
              <a:gd name="connsiteY69" fmla="*/ 3112365 h 6858000"/>
              <a:gd name="connsiteX70" fmla="*/ 448810 w 1349253"/>
              <a:gd name="connsiteY70" fmla="*/ 3072935 h 6858000"/>
              <a:gd name="connsiteX71" fmla="*/ 423984 w 1349253"/>
              <a:gd name="connsiteY71" fmla="*/ 2958185 h 6858000"/>
              <a:gd name="connsiteX72" fmla="*/ 381264 w 1349253"/>
              <a:gd name="connsiteY72" fmla="*/ 2843952 h 6858000"/>
              <a:gd name="connsiteX73" fmla="*/ 315516 w 1349253"/>
              <a:gd name="connsiteY73" fmla="*/ 2554718 h 6858000"/>
              <a:gd name="connsiteX74" fmla="*/ 286333 w 1349253"/>
              <a:gd name="connsiteY74" fmla="*/ 2447068 h 6858000"/>
              <a:gd name="connsiteX75" fmla="*/ 273294 w 1349253"/>
              <a:gd name="connsiteY75" fmla="*/ 2425819 h 6858000"/>
              <a:gd name="connsiteX76" fmla="*/ 279293 w 1349253"/>
              <a:gd name="connsiteY76" fmla="*/ 2402874 h 6858000"/>
              <a:gd name="connsiteX77" fmla="*/ 281905 w 1349253"/>
              <a:gd name="connsiteY77" fmla="*/ 2381443 h 6858000"/>
              <a:gd name="connsiteX78" fmla="*/ 258234 w 1349253"/>
              <a:gd name="connsiteY78" fmla="*/ 2261920 h 6858000"/>
              <a:gd name="connsiteX79" fmla="*/ 248121 w 1349253"/>
              <a:gd name="connsiteY79" fmla="*/ 2195378 h 6858000"/>
              <a:gd name="connsiteX80" fmla="*/ 232338 w 1349253"/>
              <a:gd name="connsiteY80" fmla="*/ 2155135 h 6858000"/>
              <a:gd name="connsiteX81" fmla="*/ 229796 w 1349253"/>
              <a:gd name="connsiteY81" fmla="*/ 2118008 h 6858000"/>
              <a:gd name="connsiteX82" fmla="*/ 230789 w 1349253"/>
              <a:gd name="connsiteY82" fmla="*/ 2050531 h 6858000"/>
              <a:gd name="connsiteX83" fmla="*/ 222595 w 1349253"/>
              <a:gd name="connsiteY83" fmla="*/ 1963269 h 6858000"/>
              <a:gd name="connsiteX84" fmla="*/ 203773 w 1349253"/>
              <a:gd name="connsiteY84" fmla="*/ 1906352 h 6858000"/>
              <a:gd name="connsiteX85" fmla="*/ 180330 w 1349253"/>
              <a:gd name="connsiteY85" fmla="*/ 1861531 h 6858000"/>
              <a:gd name="connsiteX86" fmla="*/ 134129 w 1349253"/>
              <a:gd name="connsiteY86" fmla="*/ 1732919 h 6858000"/>
              <a:gd name="connsiteX87" fmla="*/ 106440 w 1349253"/>
              <a:gd name="connsiteY87" fmla="*/ 1663540 h 6858000"/>
              <a:gd name="connsiteX88" fmla="*/ 105566 w 1349253"/>
              <a:gd name="connsiteY88" fmla="*/ 1615777 h 6858000"/>
              <a:gd name="connsiteX89" fmla="*/ 86361 w 1349253"/>
              <a:gd name="connsiteY89" fmla="*/ 1563678 h 6858000"/>
              <a:gd name="connsiteX90" fmla="*/ 92183 w 1349253"/>
              <a:gd name="connsiteY90" fmla="*/ 1477995 h 6858000"/>
              <a:gd name="connsiteX91" fmla="*/ 78268 w 1349253"/>
              <a:gd name="connsiteY91" fmla="*/ 1373769 h 6858000"/>
              <a:gd name="connsiteX92" fmla="*/ 86575 w 1349253"/>
              <a:gd name="connsiteY92" fmla="*/ 1307086 h 6858000"/>
              <a:gd name="connsiteX93" fmla="*/ 87763 w 1349253"/>
              <a:gd name="connsiteY93" fmla="*/ 1189033 h 6858000"/>
              <a:gd name="connsiteX94" fmla="*/ 92448 w 1349253"/>
              <a:gd name="connsiteY94" fmla="*/ 1168288 h 6858000"/>
              <a:gd name="connsiteX95" fmla="*/ 84730 w 1349253"/>
              <a:gd name="connsiteY95" fmla="*/ 1142577 h 6858000"/>
              <a:gd name="connsiteX96" fmla="*/ 74036 w 1349253"/>
              <a:gd name="connsiteY96" fmla="*/ 1088484 h 6858000"/>
              <a:gd name="connsiteX97" fmla="*/ 62772 w 1349253"/>
              <a:gd name="connsiteY97" fmla="*/ 1016103 h 6858000"/>
              <a:gd name="connsiteX98" fmla="*/ 64228 w 1349253"/>
              <a:gd name="connsiteY98" fmla="*/ 954054 h 6858000"/>
              <a:gd name="connsiteX99" fmla="*/ 75144 w 1349253"/>
              <a:gd name="connsiteY99" fmla="*/ 921368 h 6858000"/>
              <a:gd name="connsiteX100" fmla="*/ 59093 w 1349253"/>
              <a:gd name="connsiteY100" fmla="*/ 896999 h 6858000"/>
              <a:gd name="connsiteX101" fmla="*/ 28501 w 1349253"/>
              <a:gd name="connsiteY101" fmla="*/ 821517 h 6858000"/>
              <a:gd name="connsiteX102" fmla="*/ 7451 w 1349253"/>
              <a:gd name="connsiteY102" fmla="*/ 751353 h 6858000"/>
              <a:gd name="connsiteX103" fmla="*/ 7009 w 1349253"/>
              <a:gd name="connsiteY103" fmla="*/ 721230 h 6858000"/>
              <a:gd name="connsiteX104" fmla="*/ 16141 w 1349253"/>
              <a:gd name="connsiteY104" fmla="*/ 619315 h 6858000"/>
              <a:gd name="connsiteX105" fmla="*/ 19 w 1349253"/>
              <a:gd name="connsiteY105" fmla="*/ 585934 h 6858000"/>
              <a:gd name="connsiteX106" fmla="*/ 7093 w 1349253"/>
              <a:gd name="connsiteY106" fmla="*/ 538948 h 6858000"/>
              <a:gd name="connsiteX107" fmla="*/ 11001 w 1349253"/>
              <a:gd name="connsiteY107" fmla="*/ 525163 h 6858000"/>
              <a:gd name="connsiteX108" fmla="*/ 37125 w 1349253"/>
              <a:gd name="connsiteY108" fmla="*/ 446567 h 6858000"/>
              <a:gd name="connsiteX109" fmla="*/ 36373 w 1349253"/>
              <a:gd name="connsiteY109" fmla="*/ 393828 h 6858000"/>
              <a:gd name="connsiteX110" fmla="*/ 36203 w 1349253"/>
              <a:gd name="connsiteY110" fmla="*/ 353137 h 6858000"/>
              <a:gd name="connsiteX111" fmla="*/ 41896 w 1349253"/>
              <a:gd name="connsiteY111" fmla="*/ 275771 h 6858000"/>
              <a:gd name="connsiteX112" fmla="*/ 58923 w 1349253"/>
              <a:gd name="connsiteY112" fmla="*/ 212860 h 6858000"/>
              <a:gd name="connsiteX113" fmla="*/ 50633 w 1349253"/>
              <a:gd name="connsiteY113" fmla="*/ 144983 h 6858000"/>
              <a:gd name="connsiteX114" fmla="*/ 62917 w 1349253"/>
              <a:gd name="connsiteY114" fmla="*/ 55288 h 6858000"/>
              <a:gd name="connsiteX115" fmla="*/ 22471 w 1349253"/>
              <a:gd name="connsiteY115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2383 w 1349253"/>
              <a:gd name="connsiteY44" fmla="*/ 4780965 h 6858000"/>
              <a:gd name="connsiteX45" fmla="*/ 493676 w 1349253"/>
              <a:gd name="connsiteY45" fmla="*/ 4750867 h 6858000"/>
              <a:gd name="connsiteX46" fmla="*/ 491483 w 1349253"/>
              <a:gd name="connsiteY46" fmla="*/ 4690749 h 6858000"/>
              <a:gd name="connsiteX47" fmla="*/ 486963 w 1349253"/>
              <a:gd name="connsiteY47" fmla="*/ 4584173 h 6858000"/>
              <a:gd name="connsiteX48" fmla="*/ 482046 w 1349253"/>
              <a:gd name="connsiteY48" fmla="*/ 4444346 h 6858000"/>
              <a:gd name="connsiteX49" fmla="*/ 478611 w 1349253"/>
              <a:gd name="connsiteY49" fmla="*/ 4375228 h 6858000"/>
              <a:gd name="connsiteX50" fmla="*/ 459264 w 1349253"/>
              <a:gd name="connsiteY50" fmla="*/ 4214165 h 6858000"/>
              <a:gd name="connsiteX51" fmla="*/ 460893 w 1349253"/>
              <a:gd name="connsiteY51" fmla="*/ 4076008 h 6858000"/>
              <a:gd name="connsiteX52" fmla="*/ 448593 w 1349253"/>
              <a:gd name="connsiteY52" fmla="*/ 4033999 h 6858000"/>
              <a:gd name="connsiteX53" fmla="*/ 448318 w 1349253"/>
              <a:gd name="connsiteY53" fmla="*/ 4013953 h 6858000"/>
              <a:gd name="connsiteX54" fmla="*/ 434613 w 1349253"/>
              <a:gd name="connsiteY54" fmla="*/ 3974753 h 6858000"/>
              <a:gd name="connsiteX55" fmla="*/ 434521 w 1349253"/>
              <a:gd name="connsiteY55" fmla="*/ 3945686 h 6858000"/>
              <a:gd name="connsiteX56" fmla="*/ 440396 w 1349253"/>
              <a:gd name="connsiteY56" fmla="*/ 3901461 h 6858000"/>
              <a:gd name="connsiteX57" fmla="*/ 462990 w 1349253"/>
              <a:gd name="connsiteY57" fmla="*/ 3813873 h 6858000"/>
              <a:gd name="connsiteX58" fmla="*/ 460248 w 1349253"/>
              <a:gd name="connsiteY58" fmla="*/ 3777135 h 6858000"/>
              <a:gd name="connsiteX59" fmla="*/ 461981 w 1349253"/>
              <a:gd name="connsiteY59" fmla="*/ 3771656 h 6858000"/>
              <a:gd name="connsiteX60" fmla="*/ 465724 w 1349253"/>
              <a:gd name="connsiteY60" fmla="*/ 3769007 h 6858000"/>
              <a:gd name="connsiteX61" fmla="*/ 473886 w 1349253"/>
              <a:gd name="connsiteY61" fmla="*/ 3738082 h 6858000"/>
              <a:gd name="connsiteX62" fmla="*/ 481232 w 1349253"/>
              <a:gd name="connsiteY62" fmla="*/ 3673397 h 6858000"/>
              <a:gd name="connsiteX63" fmla="*/ 480528 w 1349253"/>
              <a:gd name="connsiteY63" fmla="*/ 3637109 h 6858000"/>
              <a:gd name="connsiteX64" fmla="*/ 483971 w 1349253"/>
              <a:gd name="connsiteY64" fmla="*/ 3536883 h 6858000"/>
              <a:gd name="connsiteX65" fmla="*/ 491509 w 1349253"/>
              <a:gd name="connsiteY65" fmla="*/ 3435652 h 6858000"/>
              <a:gd name="connsiteX66" fmla="*/ 505401 w 1349253"/>
              <a:gd name="connsiteY66" fmla="*/ 3295862 h 6858000"/>
              <a:gd name="connsiteX67" fmla="*/ 511168 w 1349253"/>
              <a:gd name="connsiteY67" fmla="*/ 3229163 h 6858000"/>
              <a:gd name="connsiteX68" fmla="*/ 487927 w 1349253"/>
              <a:gd name="connsiteY68" fmla="*/ 3158586 h 6858000"/>
              <a:gd name="connsiteX69" fmla="*/ 463335 w 1349253"/>
              <a:gd name="connsiteY69" fmla="*/ 3112365 h 6858000"/>
              <a:gd name="connsiteX70" fmla="*/ 448810 w 1349253"/>
              <a:gd name="connsiteY70" fmla="*/ 3072935 h 6858000"/>
              <a:gd name="connsiteX71" fmla="*/ 423984 w 1349253"/>
              <a:gd name="connsiteY71" fmla="*/ 2958185 h 6858000"/>
              <a:gd name="connsiteX72" fmla="*/ 381264 w 1349253"/>
              <a:gd name="connsiteY72" fmla="*/ 2843952 h 6858000"/>
              <a:gd name="connsiteX73" fmla="*/ 315516 w 1349253"/>
              <a:gd name="connsiteY73" fmla="*/ 2554718 h 6858000"/>
              <a:gd name="connsiteX74" fmla="*/ 286333 w 1349253"/>
              <a:gd name="connsiteY74" fmla="*/ 2447068 h 6858000"/>
              <a:gd name="connsiteX75" fmla="*/ 273294 w 1349253"/>
              <a:gd name="connsiteY75" fmla="*/ 2425819 h 6858000"/>
              <a:gd name="connsiteX76" fmla="*/ 279293 w 1349253"/>
              <a:gd name="connsiteY76" fmla="*/ 2402874 h 6858000"/>
              <a:gd name="connsiteX77" fmla="*/ 281905 w 1349253"/>
              <a:gd name="connsiteY77" fmla="*/ 2381443 h 6858000"/>
              <a:gd name="connsiteX78" fmla="*/ 258234 w 1349253"/>
              <a:gd name="connsiteY78" fmla="*/ 2261920 h 6858000"/>
              <a:gd name="connsiteX79" fmla="*/ 248121 w 1349253"/>
              <a:gd name="connsiteY79" fmla="*/ 2195378 h 6858000"/>
              <a:gd name="connsiteX80" fmla="*/ 232338 w 1349253"/>
              <a:gd name="connsiteY80" fmla="*/ 2155135 h 6858000"/>
              <a:gd name="connsiteX81" fmla="*/ 229796 w 1349253"/>
              <a:gd name="connsiteY81" fmla="*/ 2118008 h 6858000"/>
              <a:gd name="connsiteX82" fmla="*/ 230789 w 1349253"/>
              <a:gd name="connsiteY82" fmla="*/ 2050531 h 6858000"/>
              <a:gd name="connsiteX83" fmla="*/ 222595 w 1349253"/>
              <a:gd name="connsiteY83" fmla="*/ 1963269 h 6858000"/>
              <a:gd name="connsiteX84" fmla="*/ 203773 w 1349253"/>
              <a:gd name="connsiteY84" fmla="*/ 1906352 h 6858000"/>
              <a:gd name="connsiteX85" fmla="*/ 180330 w 1349253"/>
              <a:gd name="connsiteY85" fmla="*/ 1861531 h 6858000"/>
              <a:gd name="connsiteX86" fmla="*/ 134129 w 1349253"/>
              <a:gd name="connsiteY86" fmla="*/ 1732919 h 6858000"/>
              <a:gd name="connsiteX87" fmla="*/ 106440 w 1349253"/>
              <a:gd name="connsiteY87" fmla="*/ 1663540 h 6858000"/>
              <a:gd name="connsiteX88" fmla="*/ 105566 w 1349253"/>
              <a:gd name="connsiteY88" fmla="*/ 1615777 h 6858000"/>
              <a:gd name="connsiteX89" fmla="*/ 86361 w 1349253"/>
              <a:gd name="connsiteY89" fmla="*/ 1563678 h 6858000"/>
              <a:gd name="connsiteX90" fmla="*/ 92183 w 1349253"/>
              <a:gd name="connsiteY90" fmla="*/ 1477995 h 6858000"/>
              <a:gd name="connsiteX91" fmla="*/ 78268 w 1349253"/>
              <a:gd name="connsiteY91" fmla="*/ 1373769 h 6858000"/>
              <a:gd name="connsiteX92" fmla="*/ 86575 w 1349253"/>
              <a:gd name="connsiteY92" fmla="*/ 1307086 h 6858000"/>
              <a:gd name="connsiteX93" fmla="*/ 87763 w 1349253"/>
              <a:gd name="connsiteY93" fmla="*/ 1189033 h 6858000"/>
              <a:gd name="connsiteX94" fmla="*/ 92448 w 1349253"/>
              <a:gd name="connsiteY94" fmla="*/ 1168288 h 6858000"/>
              <a:gd name="connsiteX95" fmla="*/ 84730 w 1349253"/>
              <a:gd name="connsiteY95" fmla="*/ 1142577 h 6858000"/>
              <a:gd name="connsiteX96" fmla="*/ 74036 w 1349253"/>
              <a:gd name="connsiteY96" fmla="*/ 1088484 h 6858000"/>
              <a:gd name="connsiteX97" fmla="*/ 62772 w 1349253"/>
              <a:gd name="connsiteY97" fmla="*/ 1016103 h 6858000"/>
              <a:gd name="connsiteX98" fmla="*/ 64228 w 1349253"/>
              <a:gd name="connsiteY98" fmla="*/ 954054 h 6858000"/>
              <a:gd name="connsiteX99" fmla="*/ 75144 w 1349253"/>
              <a:gd name="connsiteY99" fmla="*/ 921368 h 6858000"/>
              <a:gd name="connsiteX100" fmla="*/ 59093 w 1349253"/>
              <a:gd name="connsiteY100" fmla="*/ 896999 h 6858000"/>
              <a:gd name="connsiteX101" fmla="*/ 28501 w 1349253"/>
              <a:gd name="connsiteY101" fmla="*/ 821517 h 6858000"/>
              <a:gd name="connsiteX102" fmla="*/ 7451 w 1349253"/>
              <a:gd name="connsiteY102" fmla="*/ 751353 h 6858000"/>
              <a:gd name="connsiteX103" fmla="*/ 7009 w 1349253"/>
              <a:gd name="connsiteY103" fmla="*/ 721230 h 6858000"/>
              <a:gd name="connsiteX104" fmla="*/ 16141 w 1349253"/>
              <a:gd name="connsiteY104" fmla="*/ 619315 h 6858000"/>
              <a:gd name="connsiteX105" fmla="*/ 19 w 1349253"/>
              <a:gd name="connsiteY105" fmla="*/ 585934 h 6858000"/>
              <a:gd name="connsiteX106" fmla="*/ 7093 w 1349253"/>
              <a:gd name="connsiteY106" fmla="*/ 538948 h 6858000"/>
              <a:gd name="connsiteX107" fmla="*/ 11001 w 1349253"/>
              <a:gd name="connsiteY107" fmla="*/ 525163 h 6858000"/>
              <a:gd name="connsiteX108" fmla="*/ 37125 w 1349253"/>
              <a:gd name="connsiteY108" fmla="*/ 446567 h 6858000"/>
              <a:gd name="connsiteX109" fmla="*/ 36373 w 1349253"/>
              <a:gd name="connsiteY109" fmla="*/ 393828 h 6858000"/>
              <a:gd name="connsiteX110" fmla="*/ 36203 w 1349253"/>
              <a:gd name="connsiteY110" fmla="*/ 353137 h 6858000"/>
              <a:gd name="connsiteX111" fmla="*/ 41896 w 1349253"/>
              <a:gd name="connsiteY111" fmla="*/ 275771 h 6858000"/>
              <a:gd name="connsiteX112" fmla="*/ 58923 w 1349253"/>
              <a:gd name="connsiteY112" fmla="*/ 212860 h 6858000"/>
              <a:gd name="connsiteX113" fmla="*/ 50633 w 1349253"/>
              <a:gd name="connsiteY113" fmla="*/ 144983 h 6858000"/>
              <a:gd name="connsiteX114" fmla="*/ 62917 w 1349253"/>
              <a:gd name="connsiteY114" fmla="*/ 55288 h 6858000"/>
              <a:gd name="connsiteX115" fmla="*/ 22471 w 1349253"/>
              <a:gd name="connsiteY115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2383 w 1349253"/>
              <a:gd name="connsiteY44" fmla="*/ 4780965 h 6858000"/>
              <a:gd name="connsiteX45" fmla="*/ 493676 w 1349253"/>
              <a:gd name="connsiteY45" fmla="*/ 4750867 h 6858000"/>
              <a:gd name="connsiteX46" fmla="*/ 491483 w 1349253"/>
              <a:gd name="connsiteY46" fmla="*/ 4690749 h 6858000"/>
              <a:gd name="connsiteX47" fmla="*/ 486963 w 1349253"/>
              <a:gd name="connsiteY47" fmla="*/ 4584173 h 6858000"/>
              <a:gd name="connsiteX48" fmla="*/ 482046 w 1349253"/>
              <a:gd name="connsiteY48" fmla="*/ 4444346 h 6858000"/>
              <a:gd name="connsiteX49" fmla="*/ 478611 w 1349253"/>
              <a:gd name="connsiteY49" fmla="*/ 4375228 h 6858000"/>
              <a:gd name="connsiteX50" fmla="*/ 459264 w 1349253"/>
              <a:gd name="connsiteY50" fmla="*/ 4214165 h 6858000"/>
              <a:gd name="connsiteX51" fmla="*/ 460893 w 1349253"/>
              <a:gd name="connsiteY51" fmla="*/ 4076008 h 6858000"/>
              <a:gd name="connsiteX52" fmla="*/ 448593 w 1349253"/>
              <a:gd name="connsiteY52" fmla="*/ 4033999 h 6858000"/>
              <a:gd name="connsiteX53" fmla="*/ 448318 w 1349253"/>
              <a:gd name="connsiteY53" fmla="*/ 4013953 h 6858000"/>
              <a:gd name="connsiteX54" fmla="*/ 434613 w 1349253"/>
              <a:gd name="connsiteY54" fmla="*/ 3974753 h 6858000"/>
              <a:gd name="connsiteX55" fmla="*/ 440396 w 1349253"/>
              <a:gd name="connsiteY55" fmla="*/ 3901461 h 6858000"/>
              <a:gd name="connsiteX56" fmla="*/ 462990 w 1349253"/>
              <a:gd name="connsiteY56" fmla="*/ 3813873 h 6858000"/>
              <a:gd name="connsiteX57" fmla="*/ 460248 w 1349253"/>
              <a:gd name="connsiteY57" fmla="*/ 3777135 h 6858000"/>
              <a:gd name="connsiteX58" fmla="*/ 461981 w 1349253"/>
              <a:gd name="connsiteY58" fmla="*/ 3771656 h 6858000"/>
              <a:gd name="connsiteX59" fmla="*/ 465724 w 1349253"/>
              <a:gd name="connsiteY59" fmla="*/ 3769007 h 6858000"/>
              <a:gd name="connsiteX60" fmla="*/ 473886 w 1349253"/>
              <a:gd name="connsiteY60" fmla="*/ 3738082 h 6858000"/>
              <a:gd name="connsiteX61" fmla="*/ 481232 w 1349253"/>
              <a:gd name="connsiteY61" fmla="*/ 3673397 h 6858000"/>
              <a:gd name="connsiteX62" fmla="*/ 480528 w 1349253"/>
              <a:gd name="connsiteY62" fmla="*/ 3637109 h 6858000"/>
              <a:gd name="connsiteX63" fmla="*/ 483971 w 1349253"/>
              <a:gd name="connsiteY63" fmla="*/ 3536883 h 6858000"/>
              <a:gd name="connsiteX64" fmla="*/ 491509 w 1349253"/>
              <a:gd name="connsiteY64" fmla="*/ 3435652 h 6858000"/>
              <a:gd name="connsiteX65" fmla="*/ 505401 w 1349253"/>
              <a:gd name="connsiteY65" fmla="*/ 3295862 h 6858000"/>
              <a:gd name="connsiteX66" fmla="*/ 511168 w 1349253"/>
              <a:gd name="connsiteY66" fmla="*/ 3229163 h 6858000"/>
              <a:gd name="connsiteX67" fmla="*/ 487927 w 1349253"/>
              <a:gd name="connsiteY67" fmla="*/ 3158586 h 6858000"/>
              <a:gd name="connsiteX68" fmla="*/ 463335 w 1349253"/>
              <a:gd name="connsiteY68" fmla="*/ 3112365 h 6858000"/>
              <a:gd name="connsiteX69" fmla="*/ 448810 w 1349253"/>
              <a:gd name="connsiteY69" fmla="*/ 3072935 h 6858000"/>
              <a:gd name="connsiteX70" fmla="*/ 423984 w 1349253"/>
              <a:gd name="connsiteY70" fmla="*/ 2958185 h 6858000"/>
              <a:gd name="connsiteX71" fmla="*/ 381264 w 1349253"/>
              <a:gd name="connsiteY71" fmla="*/ 2843952 h 6858000"/>
              <a:gd name="connsiteX72" fmla="*/ 315516 w 1349253"/>
              <a:gd name="connsiteY72" fmla="*/ 2554718 h 6858000"/>
              <a:gd name="connsiteX73" fmla="*/ 286333 w 1349253"/>
              <a:gd name="connsiteY73" fmla="*/ 2447068 h 6858000"/>
              <a:gd name="connsiteX74" fmla="*/ 273294 w 1349253"/>
              <a:gd name="connsiteY74" fmla="*/ 2425819 h 6858000"/>
              <a:gd name="connsiteX75" fmla="*/ 279293 w 1349253"/>
              <a:gd name="connsiteY75" fmla="*/ 2402874 h 6858000"/>
              <a:gd name="connsiteX76" fmla="*/ 281905 w 1349253"/>
              <a:gd name="connsiteY76" fmla="*/ 2381443 h 6858000"/>
              <a:gd name="connsiteX77" fmla="*/ 258234 w 1349253"/>
              <a:gd name="connsiteY77" fmla="*/ 2261920 h 6858000"/>
              <a:gd name="connsiteX78" fmla="*/ 248121 w 1349253"/>
              <a:gd name="connsiteY78" fmla="*/ 2195378 h 6858000"/>
              <a:gd name="connsiteX79" fmla="*/ 232338 w 1349253"/>
              <a:gd name="connsiteY79" fmla="*/ 2155135 h 6858000"/>
              <a:gd name="connsiteX80" fmla="*/ 229796 w 1349253"/>
              <a:gd name="connsiteY80" fmla="*/ 2118008 h 6858000"/>
              <a:gd name="connsiteX81" fmla="*/ 230789 w 1349253"/>
              <a:gd name="connsiteY81" fmla="*/ 2050531 h 6858000"/>
              <a:gd name="connsiteX82" fmla="*/ 222595 w 1349253"/>
              <a:gd name="connsiteY82" fmla="*/ 1963269 h 6858000"/>
              <a:gd name="connsiteX83" fmla="*/ 203773 w 1349253"/>
              <a:gd name="connsiteY83" fmla="*/ 1906352 h 6858000"/>
              <a:gd name="connsiteX84" fmla="*/ 180330 w 1349253"/>
              <a:gd name="connsiteY84" fmla="*/ 1861531 h 6858000"/>
              <a:gd name="connsiteX85" fmla="*/ 134129 w 1349253"/>
              <a:gd name="connsiteY85" fmla="*/ 1732919 h 6858000"/>
              <a:gd name="connsiteX86" fmla="*/ 106440 w 1349253"/>
              <a:gd name="connsiteY86" fmla="*/ 1663540 h 6858000"/>
              <a:gd name="connsiteX87" fmla="*/ 105566 w 1349253"/>
              <a:gd name="connsiteY87" fmla="*/ 1615777 h 6858000"/>
              <a:gd name="connsiteX88" fmla="*/ 86361 w 1349253"/>
              <a:gd name="connsiteY88" fmla="*/ 1563678 h 6858000"/>
              <a:gd name="connsiteX89" fmla="*/ 92183 w 1349253"/>
              <a:gd name="connsiteY89" fmla="*/ 1477995 h 6858000"/>
              <a:gd name="connsiteX90" fmla="*/ 78268 w 1349253"/>
              <a:gd name="connsiteY90" fmla="*/ 1373769 h 6858000"/>
              <a:gd name="connsiteX91" fmla="*/ 86575 w 1349253"/>
              <a:gd name="connsiteY91" fmla="*/ 1307086 h 6858000"/>
              <a:gd name="connsiteX92" fmla="*/ 87763 w 1349253"/>
              <a:gd name="connsiteY92" fmla="*/ 1189033 h 6858000"/>
              <a:gd name="connsiteX93" fmla="*/ 92448 w 1349253"/>
              <a:gd name="connsiteY93" fmla="*/ 1168288 h 6858000"/>
              <a:gd name="connsiteX94" fmla="*/ 84730 w 1349253"/>
              <a:gd name="connsiteY94" fmla="*/ 1142577 h 6858000"/>
              <a:gd name="connsiteX95" fmla="*/ 74036 w 1349253"/>
              <a:gd name="connsiteY95" fmla="*/ 1088484 h 6858000"/>
              <a:gd name="connsiteX96" fmla="*/ 62772 w 1349253"/>
              <a:gd name="connsiteY96" fmla="*/ 1016103 h 6858000"/>
              <a:gd name="connsiteX97" fmla="*/ 64228 w 1349253"/>
              <a:gd name="connsiteY97" fmla="*/ 954054 h 6858000"/>
              <a:gd name="connsiteX98" fmla="*/ 75144 w 1349253"/>
              <a:gd name="connsiteY98" fmla="*/ 921368 h 6858000"/>
              <a:gd name="connsiteX99" fmla="*/ 59093 w 1349253"/>
              <a:gd name="connsiteY99" fmla="*/ 896999 h 6858000"/>
              <a:gd name="connsiteX100" fmla="*/ 28501 w 1349253"/>
              <a:gd name="connsiteY100" fmla="*/ 821517 h 6858000"/>
              <a:gd name="connsiteX101" fmla="*/ 7451 w 1349253"/>
              <a:gd name="connsiteY101" fmla="*/ 751353 h 6858000"/>
              <a:gd name="connsiteX102" fmla="*/ 7009 w 1349253"/>
              <a:gd name="connsiteY102" fmla="*/ 721230 h 6858000"/>
              <a:gd name="connsiteX103" fmla="*/ 16141 w 1349253"/>
              <a:gd name="connsiteY103" fmla="*/ 619315 h 6858000"/>
              <a:gd name="connsiteX104" fmla="*/ 19 w 1349253"/>
              <a:gd name="connsiteY104" fmla="*/ 585934 h 6858000"/>
              <a:gd name="connsiteX105" fmla="*/ 7093 w 1349253"/>
              <a:gd name="connsiteY105" fmla="*/ 538948 h 6858000"/>
              <a:gd name="connsiteX106" fmla="*/ 11001 w 1349253"/>
              <a:gd name="connsiteY106" fmla="*/ 525163 h 6858000"/>
              <a:gd name="connsiteX107" fmla="*/ 37125 w 1349253"/>
              <a:gd name="connsiteY107" fmla="*/ 446567 h 6858000"/>
              <a:gd name="connsiteX108" fmla="*/ 36373 w 1349253"/>
              <a:gd name="connsiteY108" fmla="*/ 393828 h 6858000"/>
              <a:gd name="connsiteX109" fmla="*/ 36203 w 1349253"/>
              <a:gd name="connsiteY109" fmla="*/ 353137 h 6858000"/>
              <a:gd name="connsiteX110" fmla="*/ 41896 w 1349253"/>
              <a:gd name="connsiteY110" fmla="*/ 275771 h 6858000"/>
              <a:gd name="connsiteX111" fmla="*/ 58923 w 1349253"/>
              <a:gd name="connsiteY111" fmla="*/ 212860 h 6858000"/>
              <a:gd name="connsiteX112" fmla="*/ 50633 w 1349253"/>
              <a:gd name="connsiteY112" fmla="*/ 144983 h 6858000"/>
              <a:gd name="connsiteX113" fmla="*/ 62917 w 1349253"/>
              <a:gd name="connsiteY113" fmla="*/ 55288 h 6858000"/>
              <a:gd name="connsiteX114" fmla="*/ 22471 w 1349253"/>
              <a:gd name="connsiteY114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2383 w 1349253"/>
              <a:gd name="connsiteY44" fmla="*/ 4780965 h 6858000"/>
              <a:gd name="connsiteX45" fmla="*/ 493676 w 1349253"/>
              <a:gd name="connsiteY45" fmla="*/ 4750867 h 6858000"/>
              <a:gd name="connsiteX46" fmla="*/ 491483 w 1349253"/>
              <a:gd name="connsiteY46" fmla="*/ 4690749 h 6858000"/>
              <a:gd name="connsiteX47" fmla="*/ 486963 w 1349253"/>
              <a:gd name="connsiteY47" fmla="*/ 4584173 h 6858000"/>
              <a:gd name="connsiteX48" fmla="*/ 482046 w 1349253"/>
              <a:gd name="connsiteY48" fmla="*/ 4444346 h 6858000"/>
              <a:gd name="connsiteX49" fmla="*/ 478611 w 1349253"/>
              <a:gd name="connsiteY49" fmla="*/ 4375228 h 6858000"/>
              <a:gd name="connsiteX50" fmla="*/ 459264 w 1349253"/>
              <a:gd name="connsiteY50" fmla="*/ 4214165 h 6858000"/>
              <a:gd name="connsiteX51" fmla="*/ 460893 w 1349253"/>
              <a:gd name="connsiteY51" fmla="*/ 4076008 h 6858000"/>
              <a:gd name="connsiteX52" fmla="*/ 448593 w 1349253"/>
              <a:gd name="connsiteY52" fmla="*/ 4033999 h 6858000"/>
              <a:gd name="connsiteX53" fmla="*/ 448318 w 1349253"/>
              <a:gd name="connsiteY53" fmla="*/ 4013953 h 6858000"/>
              <a:gd name="connsiteX54" fmla="*/ 434613 w 1349253"/>
              <a:gd name="connsiteY54" fmla="*/ 3974753 h 6858000"/>
              <a:gd name="connsiteX55" fmla="*/ 440396 w 1349253"/>
              <a:gd name="connsiteY55" fmla="*/ 3901461 h 6858000"/>
              <a:gd name="connsiteX56" fmla="*/ 462990 w 1349253"/>
              <a:gd name="connsiteY56" fmla="*/ 3813873 h 6858000"/>
              <a:gd name="connsiteX57" fmla="*/ 460248 w 1349253"/>
              <a:gd name="connsiteY57" fmla="*/ 3777135 h 6858000"/>
              <a:gd name="connsiteX58" fmla="*/ 461981 w 1349253"/>
              <a:gd name="connsiteY58" fmla="*/ 3771656 h 6858000"/>
              <a:gd name="connsiteX59" fmla="*/ 465724 w 1349253"/>
              <a:gd name="connsiteY59" fmla="*/ 3769007 h 6858000"/>
              <a:gd name="connsiteX60" fmla="*/ 473886 w 1349253"/>
              <a:gd name="connsiteY60" fmla="*/ 3738082 h 6858000"/>
              <a:gd name="connsiteX61" fmla="*/ 481232 w 1349253"/>
              <a:gd name="connsiteY61" fmla="*/ 3673397 h 6858000"/>
              <a:gd name="connsiteX62" fmla="*/ 480528 w 1349253"/>
              <a:gd name="connsiteY62" fmla="*/ 3637109 h 6858000"/>
              <a:gd name="connsiteX63" fmla="*/ 483971 w 1349253"/>
              <a:gd name="connsiteY63" fmla="*/ 3536883 h 6858000"/>
              <a:gd name="connsiteX64" fmla="*/ 491509 w 1349253"/>
              <a:gd name="connsiteY64" fmla="*/ 3435652 h 6858000"/>
              <a:gd name="connsiteX65" fmla="*/ 505401 w 1349253"/>
              <a:gd name="connsiteY65" fmla="*/ 3295862 h 6858000"/>
              <a:gd name="connsiteX66" fmla="*/ 511168 w 1349253"/>
              <a:gd name="connsiteY66" fmla="*/ 3229163 h 6858000"/>
              <a:gd name="connsiteX67" fmla="*/ 487927 w 1349253"/>
              <a:gd name="connsiteY67" fmla="*/ 3158586 h 6858000"/>
              <a:gd name="connsiteX68" fmla="*/ 463335 w 1349253"/>
              <a:gd name="connsiteY68" fmla="*/ 3112365 h 6858000"/>
              <a:gd name="connsiteX69" fmla="*/ 448810 w 1349253"/>
              <a:gd name="connsiteY69" fmla="*/ 3072935 h 6858000"/>
              <a:gd name="connsiteX70" fmla="*/ 423984 w 1349253"/>
              <a:gd name="connsiteY70" fmla="*/ 2958185 h 6858000"/>
              <a:gd name="connsiteX71" fmla="*/ 381264 w 1349253"/>
              <a:gd name="connsiteY71" fmla="*/ 2843952 h 6858000"/>
              <a:gd name="connsiteX72" fmla="*/ 315516 w 1349253"/>
              <a:gd name="connsiteY72" fmla="*/ 2554718 h 6858000"/>
              <a:gd name="connsiteX73" fmla="*/ 286333 w 1349253"/>
              <a:gd name="connsiteY73" fmla="*/ 2447068 h 6858000"/>
              <a:gd name="connsiteX74" fmla="*/ 273294 w 1349253"/>
              <a:gd name="connsiteY74" fmla="*/ 2425819 h 6858000"/>
              <a:gd name="connsiteX75" fmla="*/ 279293 w 1349253"/>
              <a:gd name="connsiteY75" fmla="*/ 2402874 h 6858000"/>
              <a:gd name="connsiteX76" fmla="*/ 281905 w 1349253"/>
              <a:gd name="connsiteY76" fmla="*/ 2381443 h 6858000"/>
              <a:gd name="connsiteX77" fmla="*/ 258234 w 1349253"/>
              <a:gd name="connsiteY77" fmla="*/ 2261920 h 6858000"/>
              <a:gd name="connsiteX78" fmla="*/ 248121 w 1349253"/>
              <a:gd name="connsiteY78" fmla="*/ 2195378 h 6858000"/>
              <a:gd name="connsiteX79" fmla="*/ 232338 w 1349253"/>
              <a:gd name="connsiteY79" fmla="*/ 2155135 h 6858000"/>
              <a:gd name="connsiteX80" fmla="*/ 229796 w 1349253"/>
              <a:gd name="connsiteY80" fmla="*/ 2118008 h 6858000"/>
              <a:gd name="connsiteX81" fmla="*/ 230789 w 1349253"/>
              <a:gd name="connsiteY81" fmla="*/ 2050531 h 6858000"/>
              <a:gd name="connsiteX82" fmla="*/ 222595 w 1349253"/>
              <a:gd name="connsiteY82" fmla="*/ 1963269 h 6858000"/>
              <a:gd name="connsiteX83" fmla="*/ 203773 w 1349253"/>
              <a:gd name="connsiteY83" fmla="*/ 1906352 h 6858000"/>
              <a:gd name="connsiteX84" fmla="*/ 180330 w 1349253"/>
              <a:gd name="connsiteY84" fmla="*/ 1861531 h 6858000"/>
              <a:gd name="connsiteX85" fmla="*/ 134129 w 1349253"/>
              <a:gd name="connsiteY85" fmla="*/ 1732919 h 6858000"/>
              <a:gd name="connsiteX86" fmla="*/ 106440 w 1349253"/>
              <a:gd name="connsiteY86" fmla="*/ 1663540 h 6858000"/>
              <a:gd name="connsiteX87" fmla="*/ 105566 w 1349253"/>
              <a:gd name="connsiteY87" fmla="*/ 1615777 h 6858000"/>
              <a:gd name="connsiteX88" fmla="*/ 86361 w 1349253"/>
              <a:gd name="connsiteY88" fmla="*/ 1563678 h 6858000"/>
              <a:gd name="connsiteX89" fmla="*/ 92183 w 1349253"/>
              <a:gd name="connsiteY89" fmla="*/ 1477995 h 6858000"/>
              <a:gd name="connsiteX90" fmla="*/ 78268 w 1349253"/>
              <a:gd name="connsiteY90" fmla="*/ 1373769 h 6858000"/>
              <a:gd name="connsiteX91" fmla="*/ 86575 w 1349253"/>
              <a:gd name="connsiteY91" fmla="*/ 1307086 h 6858000"/>
              <a:gd name="connsiteX92" fmla="*/ 87763 w 1349253"/>
              <a:gd name="connsiteY92" fmla="*/ 1189033 h 6858000"/>
              <a:gd name="connsiteX93" fmla="*/ 92448 w 1349253"/>
              <a:gd name="connsiteY93" fmla="*/ 1168288 h 6858000"/>
              <a:gd name="connsiteX94" fmla="*/ 84730 w 1349253"/>
              <a:gd name="connsiteY94" fmla="*/ 1142577 h 6858000"/>
              <a:gd name="connsiteX95" fmla="*/ 74036 w 1349253"/>
              <a:gd name="connsiteY95" fmla="*/ 1088484 h 6858000"/>
              <a:gd name="connsiteX96" fmla="*/ 62772 w 1349253"/>
              <a:gd name="connsiteY96" fmla="*/ 1016103 h 6858000"/>
              <a:gd name="connsiteX97" fmla="*/ 64228 w 1349253"/>
              <a:gd name="connsiteY97" fmla="*/ 954054 h 6858000"/>
              <a:gd name="connsiteX98" fmla="*/ 75144 w 1349253"/>
              <a:gd name="connsiteY98" fmla="*/ 921368 h 6858000"/>
              <a:gd name="connsiteX99" fmla="*/ 59093 w 1349253"/>
              <a:gd name="connsiteY99" fmla="*/ 896999 h 6858000"/>
              <a:gd name="connsiteX100" fmla="*/ 28501 w 1349253"/>
              <a:gd name="connsiteY100" fmla="*/ 821517 h 6858000"/>
              <a:gd name="connsiteX101" fmla="*/ 7451 w 1349253"/>
              <a:gd name="connsiteY101" fmla="*/ 751353 h 6858000"/>
              <a:gd name="connsiteX102" fmla="*/ 7009 w 1349253"/>
              <a:gd name="connsiteY102" fmla="*/ 721230 h 6858000"/>
              <a:gd name="connsiteX103" fmla="*/ 16141 w 1349253"/>
              <a:gd name="connsiteY103" fmla="*/ 619315 h 6858000"/>
              <a:gd name="connsiteX104" fmla="*/ 19 w 1349253"/>
              <a:gd name="connsiteY104" fmla="*/ 585934 h 6858000"/>
              <a:gd name="connsiteX105" fmla="*/ 7093 w 1349253"/>
              <a:gd name="connsiteY105" fmla="*/ 538948 h 6858000"/>
              <a:gd name="connsiteX106" fmla="*/ 11001 w 1349253"/>
              <a:gd name="connsiteY106" fmla="*/ 525163 h 6858000"/>
              <a:gd name="connsiteX107" fmla="*/ 37125 w 1349253"/>
              <a:gd name="connsiteY107" fmla="*/ 446567 h 6858000"/>
              <a:gd name="connsiteX108" fmla="*/ 36373 w 1349253"/>
              <a:gd name="connsiteY108" fmla="*/ 393828 h 6858000"/>
              <a:gd name="connsiteX109" fmla="*/ 36203 w 1349253"/>
              <a:gd name="connsiteY109" fmla="*/ 353137 h 6858000"/>
              <a:gd name="connsiteX110" fmla="*/ 41896 w 1349253"/>
              <a:gd name="connsiteY110" fmla="*/ 275771 h 6858000"/>
              <a:gd name="connsiteX111" fmla="*/ 58923 w 1349253"/>
              <a:gd name="connsiteY111" fmla="*/ 212860 h 6858000"/>
              <a:gd name="connsiteX112" fmla="*/ 50633 w 1349253"/>
              <a:gd name="connsiteY112" fmla="*/ 144983 h 6858000"/>
              <a:gd name="connsiteX113" fmla="*/ 62917 w 1349253"/>
              <a:gd name="connsiteY113" fmla="*/ 55288 h 6858000"/>
              <a:gd name="connsiteX114" fmla="*/ 22471 w 1349253"/>
              <a:gd name="connsiteY114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2383 w 1349253"/>
              <a:gd name="connsiteY44" fmla="*/ 4780965 h 6858000"/>
              <a:gd name="connsiteX45" fmla="*/ 493676 w 1349253"/>
              <a:gd name="connsiteY45" fmla="*/ 4750867 h 6858000"/>
              <a:gd name="connsiteX46" fmla="*/ 491483 w 1349253"/>
              <a:gd name="connsiteY46" fmla="*/ 4690749 h 6858000"/>
              <a:gd name="connsiteX47" fmla="*/ 486963 w 1349253"/>
              <a:gd name="connsiteY47" fmla="*/ 4584173 h 6858000"/>
              <a:gd name="connsiteX48" fmla="*/ 482046 w 1349253"/>
              <a:gd name="connsiteY48" fmla="*/ 4444346 h 6858000"/>
              <a:gd name="connsiteX49" fmla="*/ 478611 w 1349253"/>
              <a:gd name="connsiteY49" fmla="*/ 4375228 h 6858000"/>
              <a:gd name="connsiteX50" fmla="*/ 459264 w 1349253"/>
              <a:gd name="connsiteY50" fmla="*/ 4214165 h 6858000"/>
              <a:gd name="connsiteX51" fmla="*/ 460893 w 1349253"/>
              <a:gd name="connsiteY51" fmla="*/ 4076008 h 6858000"/>
              <a:gd name="connsiteX52" fmla="*/ 448593 w 1349253"/>
              <a:gd name="connsiteY52" fmla="*/ 4033999 h 6858000"/>
              <a:gd name="connsiteX53" fmla="*/ 448318 w 1349253"/>
              <a:gd name="connsiteY53" fmla="*/ 4013953 h 6858000"/>
              <a:gd name="connsiteX54" fmla="*/ 434613 w 1349253"/>
              <a:gd name="connsiteY54" fmla="*/ 3974753 h 6858000"/>
              <a:gd name="connsiteX55" fmla="*/ 440396 w 1349253"/>
              <a:gd name="connsiteY55" fmla="*/ 3901461 h 6858000"/>
              <a:gd name="connsiteX56" fmla="*/ 462990 w 1349253"/>
              <a:gd name="connsiteY56" fmla="*/ 3813873 h 6858000"/>
              <a:gd name="connsiteX57" fmla="*/ 460248 w 1349253"/>
              <a:gd name="connsiteY57" fmla="*/ 3777135 h 6858000"/>
              <a:gd name="connsiteX58" fmla="*/ 461981 w 1349253"/>
              <a:gd name="connsiteY58" fmla="*/ 3771656 h 6858000"/>
              <a:gd name="connsiteX59" fmla="*/ 465724 w 1349253"/>
              <a:gd name="connsiteY59" fmla="*/ 3769007 h 6858000"/>
              <a:gd name="connsiteX60" fmla="*/ 473886 w 1349253"/>
              <a:gd name="connsiteY60" fmla="*/ 3738082 h 6858000"/>
              <a:gd name="connsiteX61" fmla="*/ 481232 w 1349253"/>
              <a:gd name="connsiteY61" fmla="*/ 3673397 h 6858000"/>
              <a:gd name="connsiteX62" fmla="*/ 480528 w 1349253"/>
              <a:gd name="connsiteY62" fmla="*/ 3637109 h 6858000"/>
              <a:gd name="connsiteX63" fmla="*/ 483971 w 1349253"/>
              <a:gd name="connsiteY63" fmla="*/ 3536883 h 6858000"/>
              <a:gd name="connsiteX64" fmla="*/ 491509 w 1349253"/>
              <a:gd name="connsiteY64" fmla="*/ 3435652 h 6858000"/>
              <a:gd name="connsiteX65" fmla="*/ 505401 w 1349253"/>
              <a:gd name="connsiteY65" fmla="*/ 3295862 h 6858000"/>
              <a:gd name="connsiteX66" fmla="*/ 511168 w 1349253"/>
              <a:gd name="connsiteY66" fmla="*/ 3229163 h 6858000"/>
              <a:gd name="connsiteX67" fmla="*/ 487927 w 1349253"/>
              <a:gd name="connsiteY67" fmla="*/ 3158586 h 6858000"/>
              <a:gd name="connsiteX68" fmla="*/ 463335 w 1349253"/>
              <a:gd name="connsiteY68" fmla="*/ 3112365 h 6858000"/>
              <a:gd name="connsiteX69" fmla="*/ 448810 w 1349253"/>
              <a:gd name="connsiteY69" fmla="*/ 3072935 h 6858000"/>
              <a:gd name="connsiteX70" fmla="*/ 423984 w 1349253"/>
              <a:gd name="connsiteY70" fmla="*/ 2958185 h 6858000"/>
              <a:gd name="connsiteX71" fmla="*/ 381264 w 1349253"/>
              <a:gd name="connsiteY71" fmla="*/ 2843952 h 6858000"/>
              <a:gd name="connsiteX72" fmla="*/ 315516 w 1349253"/>
              <a:gd name="connsiteY72" fmla="*/ 2554718 h 6858000"/>
              <a:gd name="connsiteX73" fmla="*/ 286333 w 1349253"/>
              <a:gd name="connsiteY73" fmla="*/ 2447068 h 6858000"/>
              <a:gd name="connsiteX74" fmla="*/ 273294 w 1349253"/>
              <a:gd name="connsiteY74" fmla="*/ 2425819 h 6858000"/>
              <a:gd name="connsiteX75" fmla="*/ 279293 w 1349253"/>
              <a:gd name="connsiteY75" fmla="*/ 2402874 h 6858000"/>
              <a:gd name="connsiteX76" fmla="*/ 281905 w 1349253"/>
              <a:gd name="connsiteY76" fmla="*/ 2381443 h 6858000"/>
              <a:gd name="connsiteX77" fmla="*/ 258234 w 1349253"/>
              <a:gd name="connsiteY77" fmla="*/ 2261920 h 6858000"/>
              <a:gd name="connsiteX78" fmla="*/ 248121 w 1349253"/>
              <a:gd name="connsiteY78" fmla="*/ 2195378 h 6858000"/>
              <a:gd name="connsiteX79" fmla="*/ 232338 w 1349253"/>
              <a:gd name="connsiteY79" fmla="*/ 2155135 h 6858000"/>
              <a:gd name="connsiteX80" fmla="*/ 229796 w 1349253"/>
              <a:gd name="connsiteY80" fmla="*/ 2118008 h 6858000"/>
              <a:gd name="connsiteX81" fmla="*/ 230789 w 1349253"/>
              <a:gd name="connsiteY81" fmla="*/ 2050531 h 6858000"/>
              <a:gd name="connsiteX82" fmla="*/ 222595 w 1349253"/>
              <a:gd name="connsiteY82" fmla="*/ 1963269 h 6858000"/>
              <a:gd name="connsiteX83" fmla="*/ 203773 w 1349253"/>
              <a:gd name="connsiteY83" fmla="*/ 1906352 h 6858000"/>
              <a:gd name="connsiteX84" fmla="*/ 180330 w 1349253"/>
              <a:gd name="connsiteY84" fmla="*/ 1861531 h 6858000"/>
              <a:gd name="connsiteX85" fmla="*/ 134129 w 1349253"/>
              <a:gd name="connsiteY85" fmla="*/ 1732919 h 6858000"/>
              <a:gd name="connsiteX86" fmla="*/ 106440 w 1349253"/>
              <a:gd name="connsiteY86" fmla="*/ 1663540 h 6858000"/>
              <a:gd name="connsiteX87" fmla="*/ 105566 w 1349253"/>
              <a:gd name="connsiteY87" fmla="*/ 1615777 h 6858000"/>
              <a:gd name="connsiteX88" fmla="*/ 86361 w 1349253"/>
              <a:gd name="connsiteY88" fmla="*/ 1563678 h 6858000"/>
              <a:gd name="connsiteX89" fmla="*/ 92183 w 1349253"/>
              <a:gd name="connsiteY89" fmla="*/ 1477995 h 6858000"/>
              <a:gd name="connsiteX90" fmla="*/ 78268 w 1349253"/>
              <a:gd name="connsiteY90" fmla="*/ 1373769 h 6858000"/>
              <a:gd name="connsiteX91" fmla="*/ 86575 w 1349253"/>
              <a:gd name="connsiteY91" fmla="*/ 1307086 h 6858000"/>
              <a:gd name="connsiteX92" fmla="*/ 87763 w 1349253"/>
              <a:gd name="connsiteY92" fmla="*/ 1189033 h 6858000"/>
              <a:gd name="connsiteX93" fmla="*/ 92448 w 1349253"/>
              <a:gd name="connsiteY93" fmla="*/ 1168288 h 6858000"/>
              <a:gd name="connsiteX94" fmla="*/ 84730 w 1349253"/>
              <a:gd name="connsiteY94" fmla="*/ 1142577 h 6858000"/>
              <a:gd name="connsiteX95" fmla="*/ 74036 w 1349253"/>
              <a:gd name="connsiteY95" fmla="*/ 1088484 h 6858000"/>
              <a:gd name="connsiteX96" fmla="*/ 62772 w 1349253"/>
              <a:gd name="connsiteY96" fmla="*/ 1016103 h 6858000"/>
              <a:gd name="connsiteX97" fmla="*/ 64228 w 1349253"/>
              <a:gd name="connsiteY97" fmla="*/ 954054 h 6858000"/>
              <a:gd name="connsiteX98" fmla="*/ 75144 w 1349253"/>
              <a:gd name="connsiteY98" fmla="*/ 921368 h 6858000"/>
              <a:gd name="connsiteX99" fmla="*/ 59093 w 1349253"/>
              <a:gd name="connsiteY99" fmla="*/ 896999 h 6858000"/>
              <a:gd name="connsiteX100" fmla="*/ 28501 w 1349253"/>
              <a:gd name="connsiteY100" fmla="*/ 821517 h 6858000"/>
              <a:gd name="connsiteX101" fmla="*/ 7451 w 1349253"/>
              <a:gd name="connsiteY101" fmla="*/ 751353 h 6858000"/>
              <a:gd name="connsiteX102" fmla="*/ 7009 w 1349253"/>
              <a:gd name="connsiteY102" fmla="*/ 721230 h 6858000"/>
              <a:gd name="connsiteX103" fmla="*/ 16141 w 1349253"/>
              <a:gd name="connsiteY103" fmla="*/ 619315 h 6858000"/>
              <a:gd name="connsiteX104" fmla="*/ 19 w 1349253"/>
              <a:gd name="connsiteY104" fmla="*/ 585934 h 6858000"/>
              <a:gd name="connsiteX105" fmla="*/ 7093 w 1349253"/>
              <a:gd name="connsiteY105" fmla="*/ 538948 h 6858000"/>
              <a:gd name="connsiteX106" fmla="*/ 11001 w 1349253"/>
              <a:gd name="connsiteY106" fmla="*/ 525163 h 6858000"/>
              <a:gd name="connsiteX107" fmla="*/ 37125 w 1349253"/>
              <a:gd name="connsiteY107" fmla="*/ 446567 h 6858000"/>
              <a:gd name="connsiteX108" fmla="*/ 36373 w 1349253"/>
              <a:gd name="connsiteY108" fmla="*/ 393828 h 6858000"/>
              <a:gd name="connsiteX109" fmla="*/ 36203 w 1349253"/>
              <a:gd name="connsiteY109" fmla="*/ 353137 h 6858000"/>
              <a:gd name="connsiteX110" fmla="*/ 41896 w 1349253"/>
              <a:gd name="connsiteY110" fmla="*/ 275771 h 6858000"/>
              <a:gd name="connsiteX111" fmla="*/ 58923 w 1349253"/>
              <a:gd name="connsiteY111" fmla="*/ 212860 h 6858000"/>
              <a:gd name="connsiteX112" fmla="*/ 50633 w 1349253"/>
              <a:gd name="connsiteY112" fmla="*/ 144983 h 6858000"/>
              <a:gd name="connsiteX113" fmla="*/ 62917 w 1349253"/>
              <a:gd name="connsiteY113" fmla="*/ 55288 h 6858000"/>
              <a:gd name="connsiteX114" fmla="*/ 22471 w 1349253"/>
              <a:gd name="connsiteY114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3676 w 1349253"/>
              <a:gd name="connsiteY44" fmla="*/ 4750867 h 6858000"/>
              <a:gd name="connsiteX45" fmla="*/ 491483 w 1349253"/>
              <a:gd name="connsiteY45" fmla="*/ 4690749 h 6858000"/>
              <a:gd name="connsiteX46" fmla="*/ 486963 w 1349253"/>
              <a:gd name="connsiteY46" fmla="*/ 4584173 h 6858000"/>
              <a:gd name="connsiteX47" fmla="*/ 482046 w 1349253"/>
              <a:gd name="connsiteY47" fmla="*/ 4444346 h 6858000"/>
              <a:gd name="connsiteX48" fmla="*/ 478611 w 1349253"/>
              <a:gd name="connsiteY48" fmla="*/ 4375228 h 6858000"/>
              <a:gd name="connsiteX49" fmla="*/ 459264 w 1349253"/>
              <a:gd name="connsiteY49" fmla="*/ 4214165 h 6858000"/>
              <a:gd name="connsiteX50" fmla="*/ 460893 w 1349253"/>
              <a:gd name="connsiteY50" fmla="*/ 4076008 h 6858000"/>
              <a:gd name="connsiteX51" fmla="*/ 448593 w 1349253"/>
              <a:gd name="connsiteY51" fmla="*/ 4033999 h 6858000"/>
              <a:gd name="connsiteX52" fmla="*/ 448318 w 1349253"/>
              <a:gd name="connsiteY52" fmla="*/ 4013953 h 6858000"/>
              <a:gd name="connsiteX53" fmla="*/ 434613 w 1349253"/>
              <a:gd name="connsiteY53" fmla="*/ 3974753 h 6858000"/>
              <a:gd name="connsiteX54" fmla="*/ 440396 w 1349253"/>
              <a:gd name="connsiteY54" fmla="*/ 3901461 h 6858000"/>
              <a:gd name="connsiteX55" fmla="*/ 462990 w 1349253"/>
              <a:gd name="connsiteY55" fmla="*/ 3813873 h 6858000"/>
              <a:gd name="connsiteX56" fmla="*/ 460248 w 1349253"/>
              <a:gd name="connsiteY56" fmla="*/ 3777135 h 6858000"/>
              <a:gd name="connsiteX57" fmla="*/ 461981 w 1349253"/>
              <a:gd name="connsiteY57" fmla="*/ 3771656 h 6858000"/>
              <a:gd name="connsiteX58" fmla="*/ 465724 w 1349253"/>
              <a:gd name="connsiteY58" fmla="*/ 3769007 h 6858000"/>
              <a:gd name="connsiteX59" fmla="*/ 473886 w 1349253"/>
              <a:gd name="connsiteY59" fmla="*/ 3738082 h 6858000"/>
              <a:gd name="connsiteX60" fmla="*/ 481232 w 1349253"/>
              <a:gd name="connsiteY60" fmla="*/ 3673397 h 6858000"/>
              <a:gd name="connsiteX61" fmla="*/ 480528 w 1349253"/>
              <a:gd name="connsiteY61" fmla="*/ 3637109 h 6858000"/>
              <a:gd name="connsiteX62" fmla="*/ 483971 w 1349253"/>
              <a:gd name="connsiteY62" fmla="*/ 3536883 h 6858000"/>
              <a:gd name="connsiteX63" fmla="*/ 491509 w 1349253"/>
              <a:gd name="connsiteY63" fmla="*/ 3435652 h 6858000"/>
              <a:gd name="connsiteX64" fmla="*/ 505401 w 1349253"/>
              <a:gd name="connsiteY64" fmla="*/ 3295862 h 6858000"/>
              <a:gd name="connsiteX65" fmla="*/ 511168 w 1349253"/>
              <a:gd name="connsiteY65" fmla="*/ 3229163 h 6858000"/>
              <a:gd name="connsiteX66" fmla="*/ 487927 w 1349253"/>
              <a:gd name="connsiteY66" fmla="*/ 3158586 h 6858000"/>
              <a:gd name="connsiteX67" fmla="*/ 463335 w 1349253"/>
              <a:gd name="connsiteY67" fmla="*/ 3112365 h 6858000"/>
              <a:gd name="connsiteX68" fmla="*/ 448810 w 1349253"/>
              <a:gd name="connsiteY68" fmla="*/ 3072935 h 6858000"/>
              <a:gd name="connsiteX69" fmla="*/ 423984 w 1349253"/>
              <a:gd name="connsiteY69" fmla="*/ 2958185 h 6858000"/>
              <a:gd name="connsiteX70" fmla="*/ 381264 w 1349253"/>
              <a:gd name="connsiteY70" fmla="*/ 2843952 h 6858000"/>
              <a:gd name="connsiteX71" fmla="*/ 315516 w 1349253"/>
              <a:gd name="connsiteY71" fmla="*/ 2554718 h 6858000"/>
              <a:gd name="connsiteX72" fmla="*/ 286333 w 1349253"/>
              <a:gd name="connsiteY72" fmla="*/ 2447068 h 6858000"/>
              <a:gd name="connsiteX73" fmla="*/ 273294 w 1349253"/>
              <a:gd name="connsiteY73" fmla="*/ 2425819 h 6858000"/>
              <a:gd name="connsiteX74" fmla="*/ 279293 w 1349253"/>
              <a:gd name="connsiteY74" fmla="*/ 2402874 h 6858000"/>
              <a:gd name="connsiteX75" fmla="*/ 281905 w 1349253"/>
              <a:gd name="connsiteY75" fmla="*/ 2381443 h 6858000"/>
              <a:gd name="connsiteX76" fmla="*/ 258234 w 1349253"/>
              <a:gd name="connsiteY76" fmla="*/ 2261920 h 6858000"/>
              <a:gd name="connsiteX77" fmla="*/ 248121 w 1349253"/>
              <a:gd name="connsiteY77" fmla="*/ 2195378 h 6858000"/>
              <a:gd name="connsiteX78" fmla="*/ 232338 w 1349253"/>
              <a:gd name="connsiteY78" fmla="*/ 2155135 h 6858000"/>
              <a:gd name="connsiteX79" fmla="*/ 229796 w 1349253"/>
              <a:gd name="connsiteY79" fmla="*/ 2118008 h 6858000"/>
              <a:gd name="connsiteX80" fmla="*/ 230789 w 1349253"/>
              <a:gd name="connsiteY80" fmla="*/ 2050531 h 6858000"/>
              <a:gd name="connsiteX81" fmla="*/ 222595 w 1349253"/>
              <a:gd name="connsiteY81" fmla="*/ 1963269 h 6858000"/>
              <a:gd name="connsiteX82" fmla="*/ 203773 w 1349253"/>
              <a:gd name="connsiteY82" fmla="*/ 1906352 h 6858000"/>
              <a:gd name="connsiteX83" fmla="*/ 180330 w 1349253"/>
              <a:gd name="connsiteY83" fmla="*/ 1861531 h 6858000"/>
              <a:gd name="connsiteX84" fmla="*/ 134129 w 1349253"/>
              <a:gd name="connsiteY84" fmla="*/ 1732919 h 6858000"/>
              <a:gd name="connsiteX85" fmla="*/ 106440 w 1349253"/>
              <a:gd name="connsiteY85" fmla="*/ 1663540 h 6858000"/>
              <a:gd name="connsiteX86" fmla="*/ 105566 w 1349253"/>
              <a:gd name="connsiteY86" fmla="*/ 1615777 h 6858000"/>
              <a:gd name="connsiteX87" fmla="*/ 86361 w 1349253"/>
              <a:gd name="connsiteY87" fmla="*/ 1563678 h 6858000"/>
              <a:gd name="connsiteX88" fmla="*/ 92183 w 1349253"/>
              <a:gd name="connsiteY88" fmla="*/ 1477995 h 6858000"/>
              <a:gd name="connsiteX89" fmla="*/ 78268 w 1349253"/>
              <a:gd name="connsiteY89" fmla="*/ 1373769 h 6858000"/>
              <a:gd name="connsiteX90" fmla="*/ 86575 w 1349253"/>
              <a:gd name="connsiteY90" fmla="*/ 1307086 h 6858000"/>
              <a:gd name="connsiteX91" fmla="*/ 87763 w 1349253"/>
              <a:gd name="connsiteY91" fmla="*/ 1189033 h 6858000"/>
              <a:gd name="connsiteX92" fmla="*/ 92448 w 1349253"/>
              <a:gd name="connsiteY92" fmla="*/ 1168288 h 6858000"/>
              <a:gd name="connsiteX93" fmla="*/ 84730 w 1349253"/>
              <a:gd name="connsiteY93" fmla="*/ 1142577 h 6858000"/>
              <a:gd name="connsiteX94" fmla="*/ 74036 w 1349253"/>
              <a:gd name="connsiteY94" fmla="*/ 1088484 h 6858000"/>
              <a:gd name="connsiteX95" fmla="*/ 62772 w 1349253"/>
              <a:gd name="connsiteY95" fmla="*/ 1016103 h 6858000"/>
              <a:gd name="connsiteX96" fmla="*/ 64228 w 1349253"/>
              <a:gd name="connsiteY96" fmla="*/ 954054 h 6858000"/>
              <a:gd name="connsiteX97" fmla="*/ 75144 w 1349253"/>
              <a:gd name="connsiteY97" fmla="*/ 921368 h 6858000"/>
              <a:gd name="connsiteX98" fmla="*/ 59093 w 1349253"/>
              <a:gd name="connsiteY98" fmla="*/ 896999 h 6858000"/>
              <a:gd name="connsiteX99" fmla="*/ 28501 w 1349253"/>
              <a:gd name="connsiteY99" fmla="*/ 821517 h 6858000"/>
              <a:gd name="connsiteX100" fmla="*/ 7451 w 1349253"/>
              <a:gd name="connsiteY100" fmla="*/ 751353 h 6858000"/>
              <a:gd name="connsiteX101" fmla="*/ 7009 w 1349253"/>
              <a:gd name="connsiteY101" fmla="*/ 721230 h 6858000"/>
              <a:gd name="connsiteX102" fmla="*/ 16141 w 1349253"/>
              <a:gd name="connsiteY102" fmla="*/ 619315 h 6858000"/>
              <a:gd name="connsiteX103" fmla="*/ 19 w 1349253"/>
              <a:gd name="connsiteY103" fmla="*/ 585934 h 6858000"/>
              <a:gd name="connsiteX104" fmla="*/ 7093 w 1349253"/>
              <a:gd name="connsiteY104" fmla="*/ 538948 h 6858000"/>
              <a:gd name="connsiteX105" fmla="*/ 11001 w 1349253"/>
              <a:gd name="connsiteY105" fmla="*/ 525163 h 6858000"/>
              <a:gd name="connsiteX106" fmla="*/ 37125 w 1349253"/>
              <a:gd name="connsiteY106" fmla="*/ 446567 h 6858000"/>
              <a:gd name="connsiteX107" fmla="*/ 36373 w 1349253"/>
              <a:gd name="connsiteY107" fmla="*/ 393828 h 6858000"/>
              <a:gd name="connsiteX108" fmla="*/ 36203 w 1349253"/>
              <a:gd name="connsiteY108" fmla="*/ 353137 h 6858000"/>
              <a:gd name="connsiteX109" fmla="*/ 41896 w 1349253"/>
              <a:gd name="connsiteY109" fmla="*/ 275771 h 6858000"/>
              <a:gd name="connsiteX110" fmla="*/ 58923 w 1349253"/>
              <a:gd name="connsiteY110" fmla="*/ 212860 h 6858000"/>
              <a:gd name="connsiteX111" fmla="*/ 50633 w 1349253"/>
              <a:gd name="connsiteY111" fmla="*/ 144983 h 6858000"/>
              <a:gd name="connsiteX112" fmla="*/ 62917 w 1349253"/>
              <a:gd name="connsiteY112" fmla="*/ 55288 h 6858000"/>
              <a:gd name="connsiteX113" fmla="*/ 22471 w 1349253"/>
              <a:gd name="connsiteY113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3676 w 1349253"/>
              <a:gd name="connsiteY44" fmla="*/ 4750867 h 6858000"/>
              <a:gd name="connsiteX45" fmla="*/ 491483 w 1349253"/>
              <a:gd name="connsiteY45" fmla="*/ 4690749 h 6858000"/>
              <a:gd name="connsiteX46" fmla="*/ 486963 w 1349253"/>
              <a:gd name="connsiteY46" fmla="*/ 4584173 h 6858000"/>
              <a:gd name="connsiteX47" fmla="*/ 482046 w 1349253"/>
              <a:gd name="connsiteY47" fmla="*/ 4444346 h 6858000"/>
              <a:gd name="connsiteX48" fmla="*/ 478611 w 1349253"/>
              <a:gd name="connsiteY48" fmla="*/ 4375228 h 6858000"/>
              <a:gd name="connsiteX49" fmla="*/ 459264 w 1349253"/>
              <a:gd name="connsiteY49" fmla="*/ 4214165 h 6858000"/>
              <a:gd name="connsiteX50" fmla="*/ 460893 w 1349253"/>
              <a:gd name="connsiteY50" fmla="*/ 4076008 h 6858000"/>
              <a:gd name="connsiteX51" fmla="*/ 448593 w 1349253"/>
              <a:gd name="connsiteY51" fmla="*/ 4033999 h 6858000"/>
              <a:gd name="connsiteX52" fmla="*/ 448318 w 1349253"/>
              <a:gd name="connsiteY52" fmla="*/ 4013953 h 6858000"/>
              <a:gd name="connsiteX53" fmla="*/ 434613 w 1349253"/>
              <a:gd name="connsiteY53" fmla="*/ 3974753 h 6858000"/>
              <a:gd name="connsiteX54" fmla="*/ 440396 w 1349253"/>
              <a:gd name="connsiteY54" fmla="*/ 3901461 h 6858000"/>
              <a:gd name="connsiteX55" fmla="*/ 462990 w 1349253"/>
              <a:gd name="connsiteY55" fmla="*/ 3813873 h 6858000"/>
              <a:gd name="connsiteX56" fmla="*/ 460248 w 1349253"/>
              <a:gd name="connsiteY56" fmla="*/ 3777135 h 6858000"/>
              <a:gd name="connsiteX57" fmla="*/ 461981 w 1349253"/>
              <a:gd name="connsiteY57" fmla="*/ 3771656 h 6858000"/>
              <a:gd name="connsiteX58" fmla="*/ 465724 w 1349253"/>
              <a:gd name="connsiteY58" fmla="*/ 3769007 h 6858000"/>
              <a:gd name="connsiteX59" fmla="*/ 473886 w 1349253"/>
              <a:gd name="connsiteY59" fmla="*/ 3738082 h 6858000"/>
              <a:gd name="connsiteX60" fmla="*/ 481232 w 1349253"/>
              <a:gd name="connsiteY60" fmla="*/ 3673397 h 6858000"/>
              <a:gd name="connsiteX61" fmla="*/ 480528 w 1349253"/>
              <a:gd name="connsiteY61" fmla="*/ 3637109 h 6858000"/>
              <a:gd name="connsiteX62" fmla="*/ 483971 w 1349253"/>
              <a:gd name="connsiteY62" fmla="*/ 3536883 h 6858000"/>
              <a:gd name="connsiteX63" fmla="*/ 491509 w 1349253"/>
              <a:gd name="connsiteY63" fmla="*/ 3435652 h 6858000"/>
              <a:gd name="connsiteX64" fmla="*/ 505401 w 1349253"/>
              <a:gd name="connsiteY64" fmla="*/ 3295862 h 6858000"/>
              <a:gd name="connsiteX65" fmla="*/ 511168 w 1349253"/>
              <a:gd name="connsiteY65" fmla="*/ 3229163 h 6858000"/>
              <a:gd name="connsiteX66" fmla="*/ 487927 w 1349253"/>
              <a:gd name="connsiteY66" fmla="*/ 3158586 h 6858000"/>
              <a:gd name="connsiteX67" fmla="*/ 463335 w 1349253"/>
              <a:gd name="connsiteY67" fmla="*/ 3112365 h 6858000"/>
              <a:gd name="connsiteX68" fmla="*/ 448810 w 1349253"/>
              <a:gd name="connsiteY68" fmla="*/ 3072935 h 6858000"/>
              <a:gd name="connsiteX69" fmla="*/ 423984 w 1349253"/>
              <a:gd name="connsiteY69" fmla="*/ 2958185 h 6858000"/>
              <a:gd name="connsiteX70" fmla="*/ 381264 w 1349253"/>
              <a:gd name="connsiteY70" fmla="*/ 2843952 h 6858000"/>
              <a:gd name="connsiteX71" fmla="*/ 315516 w 1349253"/>
              <a:gd name="connsiteY71" fmla="*/ 2554718 h 6858000"/>
              <a:gd name="connsiteX72" fmla="*/ 286333 w 1349253"/>
              <a:gd name="connsiteY72" fmla="*/ 2447068 h 6858000"/>
              <a:gd name="connsiteX73" fmla="*/ 273294 w 1349253"/>
              <a:gd name="connsiteY73" fmla="*/ 2425819 h 6858000"/>
              <a:gd name="connsiteX74" fmla="*/ 279293 w 1349253"/>
              <a:gd name="connsiteY74" fmla="*/ 2402874 h 6858000"/>
              <a:gd name="connsiteX75" fmla="*/ 281905 w 1349253"/>
              <a:gd name="connsiteY75" fmla="*/ 2381443 h 6858000"/>
              <a:gd name="connsiteX76" fmla="*/ 258234 w 1349253"/>
              <a:gd name="connsiteY76" fmla="*/ 2261920 h 6858000"/>
              <a:gd name="connsiteX77" fmla="*/ 248121 w 1349253"/>
              <a:gd name="connsiteY77" fmla="*/ 2195378 h 6858000"/>
              <a:gd name="connsiteX78" fmla="*/ 232338 w 1349253"/>
              <a:gd name="connsiteY78" fmla="*/ 2155135 h 6858000"/>
              <a:gd name="connsiteX79" fmla="*/ 229796 w 1349253"/>
              <a:gd name="connsiteY79" fmla="*/ 2118008 h 6858000"/>
              <a:gd name="connsiteX80" fmla="*/ 230789 w 1349253"/>
              <a:gd name="connsiteY80" fmla="*/ 2050531 h 6858000"/>
              <a:gd name="connsiteX81" fmla="*/ 222595 w 1349253"/>
              <a:gd name="connsiteY81" fmla="*/ 1963269 h 6858000"/>
              <a:gd name="connsiteX82" fmla="*/ 203773 w 1349253"/>
              <a:gd name="connsiteY82" fmla="*/ 1906352 h 6858000"/>
              <a:gd name="connsiteX83" fmla="*/ 180330 w 1349253"/>
              <a:gd name="connsiteY83" fmla="*/ 1861531 h 6858000"/>
              <a:gd name="connsiteX84" fmla="*/ 134129 w 1349253"/>
              <a:gd name="connsiteY84" fmla="*/ 1732919 h 6858000"/>
              <a:gd name="connsiteX85" fmla="*/ 106440 w 1349253"/>
              <a:gd name="connsiteY85" fmla="*/ 1663540 h 6858000"/>
              <a:gd name="connsiteX86" fmla="*/ 105566 w 1349253"/>
              <a:gd name="connsiteY86" fmla="*/ 1615777 h 6858000"/>
              <a:gd name="connsiteX87" fmla="*/ 86361 w 1349253"/>
              <a:gd name="connsiteY87" fmla="*/ 1563678 h 6858000"/>
              <a:gd name="connsiteX88" fmla="*/ 92183 w 1349253"/>
              <a:gd name="connsiteY88" fmla="*/ 1477995 h 6858000"/>
              <a:gd name="connsiteX89" fmla="*/ 78268 w 1349253"/>
              <a:gd name="connsiteY89" fmla="*/ 1373769 h 6858000"/>
              <a:gd name="connsiteX90" fmla="*/ 86575 w 1349253"/>
              <a:gd name="connsiteY90" fmla="*/ 1307086 h 6858000"/>
              <a:gd name="connsiteX91" fmla="*/ 87763 w 1349253"/>
              <a:gd name="connsiteY91" fmla="*/ 1189033 h 6858000"/>
              <a:gd name="connsiteX92" fmla="*/ 92448 w 1349253"/>
              <a:gd name="connsiteY92" fmla="*/ 1168288 h 6858000"/>
              <a:gd name="connsiteX93" fmla="*/ 84730 w 1349253"/>
              <a:gd name="connsiteY93" fmla="*/ 1142577 h 6858000"/>
              <a:gd name="connsiteX94" fmla="*/ 74036 w 1349253"/>
              <a:gd name="connsiteY94" fmla="*/ 1088484 h 6858000"/>
              <a:gd name="connsiteX95" fmla="*/ 62772 w 1349253"/>
              <a:gd name="connsiteY95" fmla="*/ 1016103 h 6858000"/>
              <a:gd name="connsiteX96" fmla="*/ 64228 w 1349253"/>
              <a:gd name="connsiteY96" fmla="*/ 954054 h 6858000"/>
              <a:gd name="connsiteX97" fmla="*/ 75144 w 1349253"/>
              <a:gd name="connsiteY97" fmla="*/ 921368 h 6858000"/>
              <a:gd name="connsiteX98" fmla="*/ 59093 w 1349253"/>
              <a:gd name="connsiteY98" fmla="*/ 896999 h 6858000"/>
              <a:gd name="connsiteX99" fmla="*/ 28501 w 1349253"/>
              <a:gd name="connsiteY99" fmla="*/ 821517 h 6858000"/>
              <a:gd name="connsiteX100" fmla="*/ 7451 w 1349253"/>
              <a:gd name="connsiteY100" fmla="*/ 751353 h 6858000"/>
              <a:gd name="connsiteX101" fmla="*/ 7009 w 1349253"/>
              <a:gd name="connsiteY101" fmla="*/ 721230 h 6858000"/>
              <a:gd name="connsiteX102" fmla="*/ 16141 w 1349253"/>
              <a:gd name="connsiteY102" fmla="*/ 619315 h 6858000"/>
              <a:gd name="connsiteX103" fmla="*/ 19 w 1349253"/>
              <a:gd name="connsiteY103" fmla="*/ 585934 h 6858000"/>
              <a:gd name="connsiteX104" fmla="*/ 7093 w 1349253"/>
              <a:gd name="connsiteY104" fmla="*/ 538948 h 6858000"/>
              <a:gd name="connsiteX105" fmla="*/ 11001 w 1349253"/>
              <a:gd name="connsiteY105" fmla="*/ 525163 h 6858000"/>
              <a:gd name="connsiteX106" fmla="*/ 37125 w 1349253"/>
              <a:gd name="connsiteY106" fmla="*/ 446567 h 6858000"/>
              <a:gd name="connsiteX107" fmla="*/ 36373 w 1349253"/>
              <a:gd name="connsiteY107" fmla="*/ 393828 h 6858000"/>
              <a:gd name="connsiteX108" fmla="*/ 36203 w 1349253"/>
              <a:gd name="connsiteY108" fmla="*/ 353137 h 6858000"/>
              <a:gd name="connsiteX109" fmla="*/ 41896 w 1349253"/>
              <a:gd name="connsiteY109" fmla="*/ 275771 h 6858000"/>
              <a:gd name="connsiteX110" fmla="*/ 58923 w 1349253"/>
              <a:gd name="connsiteY110" fmla="*/ 212860 h 6858000"/>
              <a:gd name="connsiteX111" fmla="*/ 50633 w 1349253"/>
              <a:gd name="connsiteY111" fmla="*/ 144983 h 6858000"/>
              <a:gd name="connsiteX112" fmla="*/ 62917 w 1349253"/>
              <a:gd name="connsiteY112" fmla="*/ 55288 h 6858000"/>
              <a:gd name="connsiteX113" fmla="*/ 22471 w 1349253"/>
              <a:gd name="connsiteY113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3676 w 1349253"/>
              <a:gd name="connsiteY44" fmla="*/ 4750867 h 6858000"/>
              <a:gd name="connsiteX45" fmla="*/ 491483 w 1349253"/>
              <a:gd name="connsiteY45" fmla="*/ 4690749 h 6858000"/>
              <a:gd name="connsiteX46" fmla="*/ 486963 w 1349253"/>
              <a:gd name="connsiteY46" fmla="*/ 4584173 h 6858000"/>
              <a:gd name="connsiteX47" fmla="*/ 482046 w 1349253"/>
              <a:gd name="connsiteY47" fmla="*/ 4444346 h 6858000"/>
              <a:gd name="connsiteX48" fmla="*/ 478611 w 1349253"/>
              <a:gd name="connsiteY48" fmla="*/ 4375228 h 6858000"/>
              <a:gd name="connsiteX49" fmla="*/ 459264 w 1349253"/>
              <a:gd name="connsiteY49" fmla="*/ 4214165 h 6858000"/>
              <a:gd name="connsiteX50" fmla="*/ 460893 w 1349253"/>
              <a:gd name="connsiteY50" fmla="*/ 4076008 h 6858000"/>
              <a:gd name="connsiteX51" fmla="*/ 448593 w 1349253"/>
              <a:gd name="connsiteY51" fmla="*/ 4033999 h 6858000"/>
              <a:gd name="connsiteX52" fmla="*/ 448318 w 1349253"/>
              <a:gd name="connsiteY52" fmla="*/ 4013953 h 6858000"/>
              <a:gd name="connsiteX53" fmla="*/ 434613 w 1349253"/>
              <a:gd name="connsiteY53" fmla="*/ 3974753 h 6858000"/>
              <a:gd name="connsiteX54" fmla="*/ 440396 w 1349253"/>
              <a:gd name="connsiteY54" fmla="*/ 3901461 h 6858000"/>
              <a:gd name="connsiteX55" fmla="*/ 462990 w 1349253"/>
              <a:gd name="connsiteY55" fmla="*/ 3813873 h 6858000"/>
              <a:gd name="connsiteX56" fmla="*/ 460248 w 1349253"/>
              <a:gd name="connsiteY56" fmla="*/ 3777135 h 6858000"/>
              <a:gd name="connsiteX57" fmla="*/ 461981 w 1349253"/>
              <a:gd name="connsiteY57" fmla="*/ 3771656 h 6858000"/>
              <a:gd name="connsiteX58" fmla="*/ 465724 w 1349253"/>
              <a:gd name="connsiteY58" fmla="*/ 3769007 h 6858000"/>
              <a:gd name="connsiteX59" fmla="*/ 473886 w 1349253"/>
              <a:gd name="connsiteY59" fmla="*/ 3738082 h 6858000"/>
              <a:gd name="connsiteX60" fmla="*/ 481232 w 1349253"/>
              <a:gd name="connsiteY60" fmla="*/ 3673397 h 6858000"/>
              <a:gd name="connsiteX61" fmla="*/ 480528 w 1349253"/>
              <a:gd name="connsiteY61" fmla="*/ 3637109 h 6858000"/>
              <a:gd name="connsiteX62" fmla="*/ 483971 w 1349253"/>
              <a:gd name="connsiteY62" fmla="*/ 3536883 h 6858000"/>
              <a:gd name="connsiteX63" fmla="*/ 491509 w 1349253"/>
              <a:gd name="connsiteY63" fmla="*/ 3435652 h 6858000"/>
              <a:gd name="connsiteX64" fmla="*/ 505401 w 1349253"/>
              <a:gd name="connsiteY64" fmla="*/ 3295862 h 6858000"/>
              <a:gd name="connsiteX65" fmla="*/ 511168 w 1349253"/>
              <a:gd name="connsiteY65" fmla="*/ 3229163 h 6858000"/>
              <a:gd name="connsiteX66" fmla="*/ 487927 w 1349253"/>
              <a:gd name="connsiteY66" fmla="*/ 3158586 h 6858000"/>
              <a:gd name="connsiteX67" fmla="*/ 463335 w 1349253"/>
              <a:gd name="connsiteY67" fmla="*/ 3112365 h 6858000"/>
              <a:gd name="connsiteX68" fmla="*/ 448810 w 1349253"/>
              <a:gd name="connsiteY68" fmla="*/ 3072935 h 6858000"/>
              <a:gd name="connsiteX69" fmla="*/ 423984 w 1349253"/>
              <a:gd name="connsiteY69" fmla="*/ 2958185 h 6858000"/>
              <a:gd name="connsiteX70" fmla="*/ 381264 w 1349253"/>
              <a:gd name="connsiteY70" fmla="*/ 2843952 h 6858000"/>
              <a:gd name="connsiteX71" fmla="*/ 315516 w 1349253"/>
              <a:gd name="connsiteY71" fmla="*/ 2554718 h 6858000"/>
              <a:gd name="connsiteX72" fmla="*/ 286333 w 1349253"/>
              <a:gd name="connsiteY72" fmla="*/ 2447068 h 6858000"/>
              <a:gd name="connsiteX73" fmla="*/ 273294 w 1349253"/>
              <a:gd name="connsiteY73" fmla="*/ 2425819 h 6858000"/>
              <a:gd name="connsiteX74" fmla="*/ 279293 w 1349253"/>
              <a:gd name="connsiteY74" fmla="*/ 2402874 h 6858000"/>
              <a:gd name="connsiteX75" fmla="*/ 281905 w 1349253"/>
              <a:gd name="connsiteY75" fmla="*/ 2381443 h 6858000"/>
              <a:gd name="connsiteX76" fmla="*/ 258234 w 1349253"/>
              <a:gd name="connsiteY76" fmla="*/ 2261920 h 6858000"/>
              <a:gd name="connsiteX77" fmla="*/ 248121 w 1349253"/>
              <a:gd name="connsiteY77" fmla="*/ 2195378 h 6858000"/>
              <a:gd name="connsiteX78" fmla="*/ 232338 w 1349253"/>
              <a:gd name="connsiteY78" fmla="*/ 2155135 h 6858000"/>
              <a:gd name="connsiteX79" fmla="*/ 229796 w 1349253"/>
              <a:gd name="connsiteY79" fmla="*/ 2118008 h 6858000"/>
              <a:gd name="connsiteX80" fmla="*/ 230789 w 1349253"/>
              <a:gd name="connsiteY80" fmla="*/ 2050531 h 6858000"/>
              <a:gd name="connsiteX81" fmla="*/ 203773 w 1349253"/>
              <a:gd name="connsiteY81" fmla="*/ 1906352 h 6858000"/>
              <a:gd name="connsiteX82" fmla="*/ 180330 w 1349253"/>
              <a:gd name="connsiteY82" fmla="*/ 1861531 h 6858000"/>
              <a:gd name="connsiteX83" fmla="*/ 134129 w 1349253"/>
              <a:gd name="connsiteY83" fmla="*/ 1732919 h 6858000"/>
              <a:gd name="connsiteX84" fmla="*/ 106440 w 1349253"/>
              <a:gd name="connsiteY84" fmla="*/ 1663540 h 6858000"/>
              <a:gd name="connsiteX85" fmla="*/ 105566 w 1349253"/>
              <a:gd name="connsiteY85" fmla="*/ 1615777 h 6858000"/>
              <a:gd name="connsiteX86" fmla="*/ 86361 w 1349253"/>
              <a:gd name="connsiteY86" fmla="*/ 1563678 h 6858000"/>
              <a:gd name="connsiteX87" fmla="*/ 92183 w 1349253"/>
              <a:gd name="connsiteY87" fmla="*/ 1477995 h 6858000"/>
              <a:gd name="connsiteX88" fmla="*/ 78268 w 1349253"/>
              <a:gd name="connsiteY88" fmla="*/ 1373769 h 6858000"/>
              <a:gd name="connsiteX89" fmla="*/ 86575 w 1349253"/>
              <a:gd name="connsiteY89" fmla="*/ 1307086 h 6858000"/>
              <a:gd name="connsiteX90" fmla="*/ 87763 w 1349253"/>
              <a:gd name="connsiteY90" fmla="*/ 1189033 h 6858000"/>
              <a:gd name="connsiteX91" fmla="*/ 92448 w 1349253"/>
              <a:gd name="connsiteY91" fmla="*/ 1168288 h 6858000"/>
              <a:gd name="connsiteX92" fmla="*/ 84730 w 1349253"/>
              <a:gd name="connsiteY92" fmla="*/ 1142577 h 6858000"/>
              <a:gd name="connsiteX93" fmla="*/ 74036 w 1349253"/>
              <a:gd name="connsiteY93" fmla="*/ 1088484 h 6858000"/>
              <a:gd name="connsiteX94" fmla="*/ 62772 w 1349253"/>
              <a:gd name="connsiteY94" fmla="*/ 1016103 h 6858000"/>
              <a:gd name="connsiteX95" fmla="*/ 64228 w 1349253"/>
              <a:gd name="connsiteY95" fmla="*/ 954054 h 6858000"/>
              <a:gd name="connsiteX96" fmla="*/ 75144 w 1349253"/>
              <a:gd name="connsiteY96" fmla="*/ 921368 h 6858000"/>
              <a:gd name="connsiteX97" fmla="*/ 59093 w 1349253"/>
              <a:gd name="connsiteY97" fmla="*/ 896999 h 6858000"/>
              <a:gd name="connsiteX98" fmla="*/ 28501 w 1349253"/>
              <a:gd name="connsiteY98" fmla="*/ 821517 h 6858000"/>
              <a:gd name="connsiteX99" fmla="*/ 7451 w 1349253"/>
              <a:gd name="connsiteY99" fmla="*/ 751353 h 6858000"/>
              <a:gd name="connsiteX100" fmla="*/ 7009 w 1349253"/>
              <a:gd name="connsiteY100" fmla="*/ 721230 h 6858000"/>
              <a:gd name="connsiteX101" fmla="*/ 16141 w 1349253"/>
              <a:gd name="connsiteY101" fmla="*/ 619315 h 6858000"/>
              <a:gd name="connsiteX102" fmla="*/ 19 w 1349253"/>
              <a:gd name="connsiteY102" fmla="*/ 585934 h 6858000"/>
              <a:gd name="connsiteX103" fmla="*/ 7093 w 1349253"/>
              <a:gd name="connsiteY103" fmla="*/ 538948 h 6858000"/>
              <a:gd name="connsiteX104" fmla="*/ 11001 w 1349253"/>
              <a:gd name="connsiteY104" fmla="*/ 525163 h 6858000"/>
              <a:gd name="connsiteX105" fmla="*/ 37125 w 1349253"/>
              <a:gd name="connsiteY105" fmla="*/ 446567 h 6858000"/>
              <a:gd name="connsiteX106" fmla="*/ 36373 w 1349253"/>
              <a:gd name="connsiteY106" fmla="*/ 393828 h 6858000"/>
              <a:gd name="connsiteX107" fmla="*/ 36203 w 1349253"/>
              <a:gd name="connsiteY107" fmla="*/ 353137 h 6858000"/>
              <a:gd name="connsiteX108" fmla="*/ 41896 w 1349253"/>
              <a:gd name="connsiteY108" fmla="*/ 275771 h 6858000"/>
              <a:gd name="connsiteX109" fmla="*/ 58923 w 1349253"/>
              <a:gd name="connsiteY109" fmla="*/ 212860 h 6858000"/>
              <a:gd name="connsiteX110" fmla="*/ 50633 w 1349253"/>
              <a:gd name="connsiteY110" fmla="*/ 144983 h 6858000"/>
              <a:gd name="connsiteX111" fmla="*/ 62917 w 1349253"/>
              <a:gd name="connsiteY111" fmla="*/ 55288 h 6858000"/>
              <a:gd name="connsiteX112" fmla="*/ 22471 w 1349253"/>
              <a:gd name="connsiteY112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3676 w 1349253"/>
              <a:gd name="connsiteY44" fmla="*/ 4750867 h 6858000"/>
              <a:gd name="connsiteX45" fmla="*/ 491483 w 1349253"/>
              <a:gd name="connsiteY45" fmla="*/ 4690749 h 6858000"/>
              <a:gd name="connsiteX46" fmla="*/ 486963 w 1349253"/>
              <a:gd name="connsiteY46" fmla="*/ 4584173 h 6858000"/>
              <a:gd name="connsiteX47" fmla="*/ 482046 w 1349253"/>
              <a:gd name="connsiteY47" fmla="*/ 4444346 h 6858000"/>
              <a:gd name="connsiteX48" fmla="*/ 478611 w 1349253"/>
              <a:gd name="connsiteY48" fmla="*/ 4375228 h 6858000"/>
              <a:gd name="connsiteX49" fmla="*/ 459264 w 1349253"/>
              <a:gd name="connsiteY49" fmla="*/ 4214165 h 6858000"/>
              <a:gd name="connsiteX50" fmla="*/ 460893 w 1349253"/>
              <a:gd name="connsiteY50" fmla="*/ 4076008 h 6858000"/>
              <a:gd name="connsiteX51" fmla="*/ 448593 w 1349253"/>
              <a:gd name="connsiteY51" fmla="*/ 4033999 h 6858000"/>
              <a:gd name="connsiteX52" fmla="*/ 448318 w 1349253"/>
              <a:gd name="connsiteY52" fmla="*/ 4013953 h 6858000"/>
              <a:gd name="connsiteX53" fmla="*/ 434613 w 1349253"/>
              <a:gd name="connsiteY53" fmla="*/ 3974753 h 6858000"/>
              <a:gd name="connsiteX54" fmla="*/ 440396 w 1349253"/>
              <a:gd name="connsiteY54" fmla="*/ 3901461 h 6858000"/>
              <a:gd name="connsiteX55" fmla="*/ 462990 w 1349253"/>
              <a:gd name="connsiteY55" fmla="*/ 3813873 h 6858000"/>
              <a:gd name="connsiteX56" fmla="*/ 460248 w 1349253"/>
              <a:gd name="connsiteY56" fmla="*/ 3777135 h 6858000"/>
              <a:gd name="connsiteX57" fmla="*/ 461981 w 1349253"/>
              <a:gd name="connsiteY57" fmla="*/ 3771656 h 6858000"/>
              <a:gd name="connsiteX58" fmla="*/ 465724 w 1349253"/>
              <a:gd name="connsiteY58" fmla="*/ 3769007 h 6858000"/>
              <a:gd name="connsiteX59" fmla="*/ 473886 w 1349253"/>
              <a:gd name="connsiteY59" fmla="*/ 3738082 h 6858000"/>
              <a:gd name="connsiteX60" fmla="*/ 481232 w 1349253"/>
              <a:gd name="connsiteY60" fmla="*/ 3673397 h 6858000"/>
              <a:gd name="connsiteX61" fmla="*/ 480528 w 1349253"/>
              <a:gd name="connsiteY61" fmla="*/ 3637109 h 6858000"/>
              <a:gd name="connsiteX62" fmla="*/ 483971 w 1349253"/>
              <a:gd name="connsiteY62" fmla="*/ 3536883 h 6858000"/>
              <a:gd name="connsiteX63" fmla="*/ 491509 w 1349253"/>
              <a:gd name="connsiteY63" fmla="*/ 3435652 h 6858000"/>
              <a:gd name="connsiteX64" fmla="*/ 505401 w 1349253"/>
              <a:gd name="connsiteY64" fmla="*/ 3295862 h 6858000"/>
              <a:gd name="connsiteX65" fmla="*/ 511168 w 1349253"/>
              <a:gd name="connsiteY65" fmla="*/ 3229163 h 6858000"/>
              <a:gd name="connsiteX66" fmla="*/ 487927 w 1349253"/>
              <a:gd name="connsiteY66" fmla="*/ 3158586 h 6858000"/>
              <a:gd name="connsiteX67" fmla="*/ 463335 w 1349253"/>
              <a:gd name="connsiteY67" fmla="*/ 3112365 h 6858000"/>
              <a:gd name="connsiteX68" fmla="*/ 448810 w 1349253"/>
              <a:gd name="connsiteY68" fmla="*/ 3072935 h 6858000"/>
              <a:gd name="connsiteX69" fmla="*/ 423984 w 1349253"/>
              <a:gd name="connsiteY69" fmla="*/ 2958185 h 6858000"/>
              <a:gd name="connsiteX70" fmla="*/ 381264 w 1349253"/>
              <a:gd name="connsiteY70" fmla="*/ 2843952 h 6858000"/>
              <a:gd name="connsiteX71" fmla="*/ 315516 w 1349253"/>
              <a:gd name="connsiteY71" fmla="*/ 2554718 h 6858000"/>
              <a:gd name="connsiteX72" fmla="*/ 286333 w 1349253"/>
              <a:gd name="connsiteY72" fmla="*/ 2447068 h 6858000"/>
              <a:gd name="connsiteX73" fmla="*/ 273294 w 1349253"/>
              <a:gd name="connsiteY73" fmla="*/ 2425819 h 6858000"/>
              <a:gd name="connsiteX74" fmla="*/ 279293 w 1349253"/>
              <a:gd name="connsiteY74" fmla="*/ 2402874 h 6858000"/>
              <a:gd name="connsiteX75" fmla="*/ 281905 w 1349253"/>
              <a:gd name="connsiteY75" fmla="*/ 2381443 h 6858000"/>
              <a:gd name="connsiteX76" fmla="*/ 258234 w 1349253"/>
              <a:gd name="connsiteY76" fmla="*/ 2261920 h 6858000"/>
              <a:gd name="connsiteX77" fmla="*/ 248121 w 1349253"/>
              <a:gd name="connsiteY77" fmla="*/ 2195378 h 6858000"/>
              <a:gd name="connsiteX78" fmla="*/ 232338 w 1349253"/>
              <a:gd name="connsiteY78" fmla="*/ 2155135 h 6858000"/>
              <a:gd name="connsiteX79" fmla="*/ 229796 w 1349253"/>
              <a:gd name="connsiteY79" fmla="*/ 2118008 h 6858000"/>
              <a:gd name="connsiteX80" fmla="*/ 230789 w 1349253"/>
              <a:gd name="connsiteY80" fmla="*/ 2050531 h 6858000"/>
              <a:gd name="connsiteX81" fmla="*/ 203773 w 1349253"/>
              <a:gd name="connsiteY81" fmla="*/ 1906352 h 6858000"/>
              <a:gd name="connsiteX82" fmla="*/ 180330 w 1349253"/>
              <a:gd name="connsiteY82" fmla="*/ 1861531 h 6858000"/>
              <a:gd name="connsiteX83" fmla="*/ 134129 w 1349253"/>
              <a:gd name="connsiteY83" fmla="*/ 1732919 h 6858000"/>
              <a:gd name="connsiteX84" fmla="*/ 106440 w 1349253"/>
              <a:gd name="connsiteY84" fmla="*/ 1663540 h 6858000"/>
              <a:gd name="connsiteX85" fmla="*/ 105566 w 1349253"/>
              <a:gd name="connsiteY85" fmla="*/ 1615777 h 6858000"/>
              <a:gd name="connsiteX86" fmla="*/ 86361 w 1349253"/>
              <a:gd name="connsiteY86" fmla="*/ 1563678 h 6858000"/>
              <a:gd name="connsiteX87" fmla="*/ 92183 w 1349253"/>
              <a:gd name="connsiteY87" fmla="*/ 1477995 h 6858000"/>
              <a:gd name="connsiteX88" fmla="*/ 78268 w 1349253"/>
              <a:gd name="connsiteY88" fmla="*/ 1373769 h 6858000"/>
              <a:gd name="connsiteX89" fmla="*/ 86575 w 1349253"/>
              <a:gd name="connsiteY89" fmla="*/ 1307086 h 6858000"/>
              <a:gd name="connsiteX90" fmla="*/ 92448 w 1349253"/>
              <a:gd name="connsiteY90" fmla="*/ 1168288 h 6858000"/>
              <a:gd name="connsiteX91" fmla="*/ 84730 w 1349253"/>
              <a:gd name="connsiteY91" fmla="*/ 1142577 h 6858000"/>
              <a:gd name="connsiteX92" fmla="*/ 74036 w 1349253"/>
              <a:gd name="connsiteY92" fmla="*/ 1088484 h 6858000"/>
              <a:gd name="connsiteX93" fmla="*/ 62772 w 1349253"/>
              <a:gd name="connsiteY93" fmla="*/ 1016103 h 6858000"/>
              <a:gd name="connsiteX94" fmla="*/ 64228 w 1349253"/>
              <a:gd name="connsiteY94" fmla="*/ 954054 h 6858000"/>
              <a:gd name="connsiteX95" fmla="*/ 75144 w 1349253"/>
              <a:gd name="connsiteY95" fmla="*/ 921368 h 6858000"/>
              <a:gd name="connsiteX96" fmla="*/ 59093 w 1349253"/>
              <a:gd name="connsiteY96" fmla="*/ 896999 h 6858000"/>
              <a:gd name="connsiteX97" fmla="*/ 28501 w 1349253"/>
              <a:gd name="connsiteY97" fmla="*/ 821517 h 6858000"/>
              <a:gd name="connsiteX98" fmla="*/ 7451 w 1349253"/>
              <a:gd name="connsiteY98" fmla="*/ 751353 h 6858000"/>
              <a:gd name="connsiteX99" fmla="*/ 7009 w 1349253"/>
              <a:gd name="connsiteY99" fmla="*/ 721230 h 6858000"/>
              <a:gd name="connsiteX100" fmla="*/ 16141 w 1349253"/>
              <a:gd name="connsiteY100" fmla="*/ 619315 h 6858000"/>
              <a:gd name="connsiteX101" fmla="*/ 19 w 1349253"/>
              <a:gd name="connsiteY101" fmla="*/ 585934 h 6858000"/>
              <a:gd name="connsiteX102" fmla="*/ 7093 w 1349253"/>
              <a:gd name="connsiteY102" fmla="*/ 538948 h 6858000"/>
              <a:gd name="connsiteX103" fmla="*/ 11001 w 1349253"/>
              <a:gd name="connsiteY103" fmla="*/ 525163 h 6858000"/>
              <a:gd name="connsiteX104" fmla="*/ 37125 w 1349253"/>
              <a:gd name="connsiteY104" fmla="*/ 446567 h 6858000"/>
              <a:gd name="connsiteX105" fmla="*/ 36373 w 1349253"/>
              <a:gd name="connsiteY105" fmla="*/ 393828 h 6858000"/>
              <a:gd name="connsiteX106" fmla="*/ 36203 w 1349253"/>
              <a:gd name="connsiteY106" fmla="*/ 353137 h 6858000"/>
              <a:gd name="connsiteX107" fmla="*/ 41896 w 1349253"/>
              <a:gd name="connsiteY107" fmla="*/ 275771 h 6858000"/>
              <a:gd name="connsiteX108" fmla="*/ 58923 w 1349253"/>
              <a:gd name="connsiteY108" fmla="*/ 212860 h 6858000"/>
              <a:gd name="connsiteX109" fmla="*/ 50633 w 1349253"/>
              <a:gd name="connsiteY109" fmla="*/ 144983 h 6858000"/>
              <a:gd name="connsiteX110" fmla="*/ 62917 w 1349253"/>
              <a:gd name="connsiteY110" fmla="*/ 55288 h 6858000"/>
              <a:gd name="connsiteX111" fmla="*/ 22471 w 1349253"/>
              <a:gd name="connsiteY111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3676 w 1349253"/>
              <a:gd name="connsiteY44" fmla="*/ 4750867 h 6858000"/>
              <a:gd name="connsiteX45" fmla="*/ 491483 w 1349253"/>
              <a:gd name="connsiteY45" fmla="*/ 4690749 h 6858000"/>
              <a:gd name="connsiteX46" fmla="*/ 486963 w 1349253"/>
              <a:gd name="connsiteY46" fmla="*/ 4584173 h 6858000"/>
              <a:gd name="connsiteX47" fmla="*/ 482046 w 1349253"/>
              <a:gd name="connsiteY47" fmla="*/ 4444346 h 6858000"/>
              <a:gd name="connsiteX48" fmla="*/ 478611 w 1349253"/>
              <a:gd name="connsiteY48" fmla="*/ 4375228 h 6858000"/>
              <a:gd name="connsiteX49" fmla="*/ 459264 w 1349253"/>
              <a:gd name="connsiteY49" fmla="*/ 4214165 h 6858000"/>
              <a:gd name="connsiteX50" fmla="*/ 460893 w 1349253"/>
              <a:gd name="connsiteY50" fmla="*/ 4076008 h 6858000"/>
              <a:gd name="connsiteX51" fmla="*/ 448593 w 1349253"/>
              <a:gd name="connsiteY51" fmla="*/ 4033999 h 6858000"/>
              <a:gd name="connsiteX52" fmla="*/ 448318 w 1349253"/>
              <a:gd name="connsiteY52" fmla="*/ 4013953 h 6858000"/>
              <a:gd name="connsiteX53" fmla="*/ 434613 w 1349253"/>
              <a:gd name="connsiteY53" fmla="*/ 3974753 h 6858000"/>
              <a:gd name="connsiteX54" fmla="*/ 440396 w 1349253"/>
              <a:gd name="connsiteY54" fmla="*/ 3901461 h 6858000"/>
              <a:gd name="connsiteX55" fmla="*/ 462990 w 1349253"/>
              <a:gd name="connsiteY55" fmla="*/ 3813873 h 6858000"/>
              <a:gd name="connsiteX56" fmla="*/ 460248 w 1349253"/>
              <a:gd name="connsiteY56" fmla="*/ 3777135 h 6858000"/>
              <a:gd name="connsiteX57" fmla="*/ 461981 w 1349253"/>
              <a:gd name="connsiteY57" fmla="*/ 3771656 h 6858000"/>
              <a:gd name="connsiteX58" fmla="*/ 465724 w 1349253"/>
              <a:gd name="connsiteY58" fmla="*/ 3769007 h 6858000"/>
              <a:gd name="connsiteX59" fmla="*/ 473886 w 1349253"/>
              <a:gd name="connsiteY59" fmla="*/ 3738082 h 6858000"/>
              <a:gd name="connsiteX60" fmla="*/ 481232 w 1349253"/>
              <a:gd name="connsiteY60" fmla="*/ 3673397 h 6858000"/>
              <a:gd name="connsiteX61" fmla="*/ 480528 w 1349253"/>
              <a:gd name="connsiteY61" fmla="*/ 3637109 h 6858000"/>
              <a:gd name="connsiteX62" fmla="*/ 483971 w 1349253"/>
              <a:gd name="connsiteY62" fmla="*/ 3536883 h 6858000"/>
              <a:gd name="connsiteX63" fmla="*/ 491509 w 1349253"/>
              <a:gd name="connsiteY63" fmla="*/ 3435652 h 6858000"/>
              <a:gd name="connsiteX64" fmla="*/ 505401 w 1349253"/>
              <a:gd name="connsiteY64" fmla="*/ 3295862 h 6858000"/>
              <a:gd name="connsiteX65" fmla="*/ 511168 w 1349253"/>
              <a:gd name="connsiteY65" fmla="*/ 3229163 h 6858000"/>
              <a:gd name="connsiteX66" fmla="*/ 487927 w 1349253"/>
              <a:gd name="connsiteY66" fmla="*/ 3158586 h 6858000"/>
              <a:gd name="connsiteX67" fmla="*/ 463335 w 1349253"/>
              <a:gd name="connsiteY67" fmla="*/ 3112365 h 6858000"/>
              <a:gd name="connsiteX68" fmla="*/ 448810 w 1349253"/>
              <a:gd name="connsiteY68" fmla="*/ 3072935 h 6858000"/>
              <a:gd name="connsiteX69" fmla="*/ 423984 w 1349253"/>
              <a:gd name="connsiteY69" fmla="*/ 2958185 h 6858000"/>
              <a:gd name="connsiteX70" fmla="*/ 381264 w 1349253"/>
              <a:gd name="connsiteY70" fmla="*/ 2843952 h 6858000"/>
              <a:gd name="connsiteX71" fmla="*/ 315516 w 1349253"/>
              <a:gd name="connsiteY71" fmla="*/ 2554718 h 6858000"/>
              <a:gd name="connsiteX72" fmla="*/ 286333 w 1349253"/>
              <a:gd name="connsiteY72" fmla="*/ 2447068 h 6858000"/>
              <a:gd name="connsiteX73" fmla="*/ 273294 w 1349253"/>
              <a:gd name="connsiteY73" fmla="*/ 2425819 h 6858000"/>
              <a:gd name="connsiteX74" fmla="*/ 279293 w 1349253"/>
              <a:gd name="connsiteY74" fmla="*/ 2402874 h 6858000"/>
              <a:gd name="connsiteX75" fmla="*/ 281905 w 1349253"/>
              <a:gd name="connsiteY75" fmla="*/ 2381443 h 6858000"/>
              <a:gd name="connsiteX76" fmla="*/ 258234 w 1349253"/>
              <a:gd name="connsiteY76" fmla="*/ 2261920 h 6858000"/>
              <a:gd name="connsiteX77" fmla="*/ 248121 w 1349253"/>
              <a:gd name="connsiteY77" fmla="*/ 2195378 h 6858000"/>
              <a:gd name="connsiteX78" fmla="*/ 232338 w 1349253"/>
              <a:gd name="connsiteY78" fmla="*/ 2155135 h 6858000"/>
              <a:gd name="connsiteX79" fmla="*/ 229796 w 1349253"/>
              <a:gd name="connsiteY79" fmla="*/ 2118008 h 6858000"/>
              <a:gd name="connsiteX80" fmla="*/ 230789 w 1349253"/>
              <a:gd name="connsiteY80" fmla="*/ 2050531 h 6858000"/>
              <a:gd name="connsiteX81" fmla="*/ 203773 w 1349253"/>
              <a:gd name="connsiteY81" fmla="*/ 1906352 h 6858000"/>
              <a:gd name="connsiteX82" fmla="*/ 180330 w 1349253"/>
              <a:gd name="connsiteY82" fmla="*/ 1861531 h 6858000"/>
              <a:gd name="connsiteX83" fmla="*/ 134129 w 1349253"/>
              <a:gd name="connsiteY83" fmla="*/ 1732919 h 6858000"/>
              <a:gd name="connsiteX84" fmla="*/ 106440 w 1349253"/>
              <a:gd name="connsiteY84" fmla="*/ 1663540 h 6858000"/>
              <a:gd name="connsiteX85" fmla="*/ 105566 w 1349253"/>
              <a:gd name="connsiteY85" fmla="*/ 1615777 h 6858000"/>
              <a:gd name="connsiteX86" fmla="*/ 86361 w 1349253"/>
              <a:gd name="connsiteY86" fmla="*/ 1563678 h 6858000"/>
              <a:gd name="connsiteX87" fmla="*/ 92183 w 1349253"/>
              <a:gd name="connsiteY87" fmla="*/ 1477995 h 6858000"/>
              <a:gd name="connsiteX88" fmla="*/ 78268 w 1349253"/>
              <a:gd name="connsiteY88" fmla="*/ 1373769 h 6858000"/>
              <a:gd name="connsiteX89" fmla="*/ 86575 w 1349253"/>
              <a:gd name="connsiteY89" fmla="*/ 1307086 h 6858000"/>
              <a:gd name="connsiteX90" fmla="*/ 92448 w 1349253"/>
              <a:gd name="connsiteY90" fmla="*/ 1168288 h 6858000"/>
              <a:gd name="connsiteX91" fmla="*/ 84730 w 1349253"/>
              <a:gd name="connsiteY91" fmla="*/ 1142577 h 6858000"/>
              <a:gd name="connsiteX92" fmla="*/ 74036 w 1349253"/>
              <a:gd name="connsiteY92" fmla="*/ 1088484 h 6858000"/>
              <a:gd name="connsiteX93" fmla="*/ 62772 w 1349253"/>
              <a:gd name="connsiteY93" fmla="*/ 1016103 h 6858000"/>
              <a:gd name="connsiteX94" fmla="*/ 64228 w 1349253"/>
              <a:gd name="connsiteY94" fmla="*/ 954054 h 6858000"/>
              <a:gd name="connsiteX95" fmla="*/ 75144 w 1349253"/>
              <a:gd name="connsiteY95" fmla="*/ 921368 h 6858000"/>
              <a:gd name="connsiteX96" fmla="*/ 59093 w 1349253"/>
              <a:gd name="connsiteY96" fmla="*/ 896999 h 6858000"/>
              <a:gd name="connsiteX97" fmla="*/ 28501 w 1349253"/>
              <a:gd name="connsiteY97" fmla="*/ 821517 h 6858000"/>
              <a:gd name="connsiteX98" fmla="*/ 7451 w 1349253"/>
              <a:gd name="connsiteY98" fmla="*/ 751353 h 6858000"/>
              <a:gd name="connsiteX99" fmla="*/ 7009 w 1349253"/>
              <a:gd name="connsiteY99" fmla="*/ 721230 h 6858000"/>
              <a:gd name="connsiteX100" fmla="*/ 16141 w 1349253"/>
              <a:gd name="connsiteY100" fmla="*/ 619315 h 6858000"/>
              <a:gd name="connsiteX101" fmla="*/ 19 w 1349253"/>
              <a:gd name="connsiteY101" fmla="*/ 585934 h 6858000"/>
              <a:gd name="connsiteX102" fmla="*/ 7093 w 1349253"/>
              <a:gd name="connsiteY102" fmla="*/ 538948 h 6858000"/>
              <a:gd name="connsiteX103" fmla="*/ 11001 w 1349253"/>
              <a:gd name="connsiteY103" fmla="*/ 525163 h 6858000"/>
              <a:gd name="connsiteX104" fmla="*/ 37125 w 1349253"/>
              <a:gd name="connsiteY104" fmla="*/ 446567 h 6858000"/>
              <a:gd name="connsiteX105" fmla="*/ 36373 w 1349253"/>
              <a:gd name="connsiteY105" fmla="*/ 393828 h 6858000"/>
              <a:gd name="connsiteX106" fmla="*/ 36203 w 1349253"/>
              <a:gd name="connsiteY106" fmla="*/ 353137 h 6858000"/>
              <a:gd name="connsiteX107" fmla="*/ 41896 w 1349253"/>
              <a:gd name="connsiteY107" fmla="*/ 275771 h 6858000"/>
              <a:gd name="connsiteX108" fmla="*/ 58923 w 1349253"/>
              <a:gd name="connsiteY108" fmla="*/ 212860 h 6858000"/>
              <a:gd name="connsiteX109" fmla="*/ 50633 w 1349253"/>
              <a:gd name="connsiteY109" fmla="*/ 144983 h 6858000"/>
              <a:gd name="connsiteX110" fmla="*/ 62917 w 1349253"/>
              <a:gd name="connsiteY110" fmla="*/ 55288 h 6858000"/>
              <a:gd name="connsiteX111" fmla="*/ 22471 w 1349253"/>
              <a:gd name="connsiteY111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3676 w 1349253"/>
              <a:gd name="connsiteY44" fmla="*/ 4750867 h 6858000"/>
              <a:gd name="connsiteX45" fmla="*/ 491483 w 1349253"/>
              <a:gd name="connsiteY45" fmla="*/ 4690749 h 6858000"/>
              <a:gd name="connsiteX46" fmla="*/ 486963 w 1349253"/>
              <a:gd name="connsiteY46" fmla="*/ 4584173 h 6858000"/>
              <a:gd name="connsiteX47" fmla="*/ 482046 w 1349253"/>
              <a:gd name="connsiteY47" fmla="*/ 4444346 h 6858000"/>
              <a:gd name="connsiteX48" fmla="*/ 478611 w 1349253"/>
              <a:gd name="connsiteY48" fmla="*/ 4375228 h 6858000"/>
              <a:gd name="connsiteX49" fmla="*/ 459264 w 1349253"/>
              <a:gd name="connsiteY49" fmla="*/ 4214165 h 6858000"/>
              <a:gd name="connsiteX50" fmla="*/ 460893 w 1349253"/>
              <a:gd name="connsiteY50" fmla="*/ 4076008 h 6858000"/>
              <a:gd name="connsiteX51" fmla="*/ 448593 w 1349253"/>
              <a:gd name="connsiteY51" fmla="*/ 4033999 h 6858000"/>
              <a:gd name="connsiteX52" fmla="*/ 448318 w 1349253"/>
              <a:gd name="connsiteY52" fmla="*/ 4013953 h 6858000"/>
              <a:gd name="connsiteX53" fmla="*/ 434613 w 1349253"/>
              <a:gd name="connsiteY53" fmla="*/ 3974753 h 6858000"/>
              <a:gd name="connsiteX54" fmla="*/ 440396 w 1349253"/>
              <a:gd name="connsiteY54" fmla="*/ 3901461 h 6858000"/>
              <a:gd name="connsiteX55" fmla="*/ 462990 w 1349253"/>
              <a:gd name="connsiteY55" fmla="*/ 3813873 h 6858000"/>
              <a:gd name="connsiteX56" fmla="*/ 460248 w 1349253"/>
              <a:gd name="connsiteY56" fmla="*/ 3777135 h 6858000"/>
              <a:gd name="connsiteX57" fmla="*/ 461981 w 1349253"/>
              <a:gd name="connsiteY57" fmla="*/ 3771656 h 6858000"/>
              <a:gd name="connsiteX58" fmla="*/ 465724 w 1349253"/>
              <a:gd name="connsiteY58" fmla="*/ 3769007 h 6858000"/>
              <a:gd name="connsiteX59" fmla="*/ 473886 w 1349253"/>
              <a:gd name="connsiteY59" fmla="*/ 3738082 h 6858000"/>
              <a:gd name="connsiteX60" fmla="*/ 481232 w 1349253"/>
              <a:gd name="connsiteY60" fmla="*/ 3673397 h 6858000"/>
              <a:gd name="connsiteX61" fmla="*/ 480528 w 1349253"/>
              <a:gd name="connsiteY61" fmla="*/ 3637109 h 6858000"/>
              <a:gd name="connsiteX62" fmla="*/ 483971 w 1349253"/>
              <a:gd name="connsiteY62" fmla="*/ 3536883 h 6858000"/>
              <a:gd name="connsiteX63" fmla="*/ 491509 w 1349253"/>
              <a:gd name="connsiteY63" fmla="*/ 3435652 h 6858000"/>
              <a:gd name="connsiteX64" fmla="*/ 505401 w 1349253"/>
              <a:gd name="connsiteY64" fmla="*/ 3295862 h 6858000"/>
              <a:gd name="connsiteX65" fmla="*/ 511168 w 1349253"/>
              <a:gd name="connsiteY65" fmla="*/ 3229163 h 6858000"/>
              <a:gd name="connsiteX66" fmla="*/ 487927 w 1349253"/>
              <a:gd name="connsiteY66" fmla="*/ 3158586 h 6858000"/>
              <a:gd name="connsiteX67" fmla="*/ 463335 w 1349253"/>
              <a:gd name="connsiteY67" fmla="*/ 3112365 h 6858000"/>
              <a:gd name="connsiteX68" fmla="*/ 448810 w 1349253"/>
              <a:gd name="connsiteY68" fmla="*/ 3072935 h 6858000"/>
              <a:gd name="connsiteX69" fmla="*/ 423984 w 1349253"/>
              <a:gd name="connsiteY69" fmla="*/ 2958185 h 6858000"/>
              <a:gd name="connsiteX70" fmla="*/ 381264 w 1349253"/>
              <a:gd name="connsiteY70" fmla="*/ 2843952 h 6858000"/>
              <a:gd name="connsiteX71" fmla="*/ 315516 w 1349253"/>
              <a:gd name="connsiteY71" fmla="*/ 2554718 h 6858000"/>
              <a:gd name="connsiteX72" fmla="*/ 286333 w 1349253"/>
              <a:gd name="connsiteY72" fmla="*/ 2447068 h 6858000"/>
              <a:gd name="connsiteX73" fmla="*/ 273294 w 1349253"/>
              <a:gd name="connsiteY73" fmla="*/ 2425819 h 6858000"/>
              <a:gd name="connsiteX74" fmla="*/ 279293 w 1349253"/>
              <a:gd name="connsiteY74" fmla="*/ 2402874 h 6858000"/>
              <a:gd name="connsiteX75" fmla="*/ 281905 w 1349253"/>
              <a:gd name="connsiteY75" fmla="*/ 2381443 h 6858000"/>
              <a:gd name="connsiteX76" fmla="*/ 258234 w 1349253"/>
              <a:gd name="connsiteY76" fmla="*/ 2261920 h 6858000"/>
              <a:gd name="connsiteX77" fmla="*/ 248121 w 1349253"/>
              <a:gd name="connsiteY77" fmla="*/ 2195378 h 6858000"/>
              <a:gd name="connsiteX78" fmla="*/ 232338 w 1349253"/>
              <a:gd name="connsiteY78" fmla="*/ 2155135 h 6858000"/>
              <a:gd name="connsiteX79" fmla="*/ 229796 w 1349253"/>
              <a:gd name="connsiteY79" fmla="*/ 2118008 h 6858000"/>
              <a:gd name="connsiteX80" fmla="*/ 230789 w 1349253"/>
              <a:gd name="connsiteY80" fmla="*/ 2050531 h 6858000"/>
              <a:gd name="connsiteX81" fmla="*/ 203773 w 1349253"/>
              <a:gd name="connsiteY81" fmla="*/ 1906352 h 6858000"/>
              <a:gd name="connsiteX82" fmla="*/ 180330 w 1349253"/>
              <a:gd name="connsiteY82" fmla="*/ 1861531 h 6858000"/>
              <a:gd name="connsiteX83" fmla="*/ 134129 w 1349253"/>
              <a:gd name="connsiteY83" fmla="*/ 1732919 h 6858000"/>
              <a:gd name="connsiteX84" fmla="*/ 106440 w 1349253"/>
              <a:gd name="connsiteY84" fmla="*/ 1663540 h 6858000"/>
              <a:gd name="connsiteX85" fmla="*/ 105566 w 1349253"/>
              <a:gd name="connsiteY85" fmla="*/ 1615777 h 6858000"/>
              <a:gd name="connsiteX86" fmla="*/ 86361 w 1349253"/>
              <a:gd name="connsiteY86" fmla="*/ 1563678 h 6858000"/>
              <a:gd name="connsiteX87" fmla="*/ 92183 w 1349253"/>
              <a:gd name="connsiteY87" fmla="*/ 1477995 h 6858000"/>
              <a:gd name="connsiteX88" fmla="*/ 78268 w 1349253"/>
              <a:gd name="connsiteY88" fmla="*/ 1373769 h 6858000"/>
              <a:gd name="connsiteX89" fmla="*/ 86575 w 1349253"/>
              <a:gd name="connsiteY89" fmla="*/ 1307086 h 6858000"/>
              <a:gd name="connsiteX90" fmla="*/ 92448 w 1349253"/>
              <a:gd name="connsiteY90" fmla="*/ 1168288 h 6858000"/>
              <a:gd name="connsiteX91" fmla="*/ 84730 w 1349253"/>
              <a:gd name="connsiteY91" fmla="*/ 1142577 h 6858000"/>
              <a:gd name="connsiteX92" fmla="*/ 74036 w 1349253"/>
              <a:gd name="connsiteY92" fmla="*/ 1088484 h 6858000"/>
              <a:gd name="connsiteX93" fmla="*/ 62772 w 1349253"/>
              <a:gd name="connsiteY93" fmla="*/ 1016103 h 6858000"/>
              <a:gd name="connsiteX94" fmla="*/ 64228 w 1349253"/>
              <a:gd name="connsiteY94" fmla="*/ 954054 h 6858000"/>
              <a:gd name="connsiteX95" fmla="*/ 75144 w 1349253"/>
              <a:gd name="connsiteY95" fmla="*/ 921368 h 6858000"/>
              <a:gd name="connsiteX96" fmla="*/ 59093 w 1349253"/>
              <a:gd name="connsiteY96" fmla="*/ 896999 h 6858000"/>
              <a:gd name="connsiteX97" fmla="*/ 28501 w 1349253"/>
              <a:gd name="connsiteY97" fmla="*/ 821517 h 6858000"/>
              <a:gd name="connsiteX98" fmla="*/ 7451 w 1349253"/>
              <a:gd name="connsiteY98" fmla="*/ 751353 h 6858000"/>
              <a:gd name="connsiteX99" fmla="*/ 7009 w 1349253"/>
              <a:gd name="connsiteY99" fmla="*/ 721230 h 6858000"/>
              <a:gd name="connsiteX100" fmla="*/ 16141 w 1349253"/>
              <a:gd name="connsiteY100" fmla="*/ 619315 h 6858000"/>
              <a:gd name="connsiteX101" fmla="*/ 19 w 1349253"/>
              <a:gd name="connsiteY101" fmla="*/ 585934 h 6858000"/>
              <a:gd name="connsiteX102" fmla="*/ 7093 w 1349253"/>
              <a:gd name="connsiteY102" fmla="*/ 538948 h 6858000"/>
              <a:gd name="connsiteX103" fmla="*/ 11001 w 1349253"/>
              <a:gd name="connsiteY103" fmla="*/ 525163 h 6858000"/>
              <a:gd name="connsiteX104" fmla="*/ 37125 w 1349253"/>
              <a:gd name="connsiteY104" fmla="*/ 446567 h 6858000"/>
              <a:gd name="connsiteX105" fmla="*/ 36373 w 1349253"/>
              <a:gd name="connsiteY105" fmla="*/ 393828 h 6858000"/>
              <a:gd name="connsiteX106" fmla="*/ 36203 w 1349253"/>
              <a:gd name="connsiteY106" fmla="*/ 353137 h 6858000"/>
              <a:gd name="connsiteX107" fmla="*/ 41896 w 1349253"/>
              <a:gd name="connsiteY107" fmla="*/ 275771 h 6858000"/>
              <a:gd name="connsiteX108" fmla="*/ 58923 w 1349253"/>
              <a:gd name="connsiteY108" fmla="*/ 212860 h 6858000"/>
              <a:gd name="connsiteX109" fmla="*/ 50633 w 1349253"/>
              <a:gd name="connsiteY109" fmla="*/ 144983 h 6858000"/>
              <a:gd name="connsiteX110" fmla="*/ 62917 w 1349253"/>
              <a:gd name="connsiteY110" fmla="*/ 55288 h 6858000"/>
              <a:gd name="connsiteX111" fmla="*/ 22471 w 1349253"/>
              <a:gd name="connsiteY111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3676 w 1349253"/>
              <a:gd name="connsiteY44" fmla="*/ 4750867 h 6858000"/>
              <a:gd name="connsiteX45" fmla="*/ 491483 w 1349253"/>
              <a:gd name="connsiteY45" fmla="*/ 4690749 h 6858000"/>
              <a:gd name="connsiteX46" fmla="*/ 486963 w 1349253"/>
              <a:gd name="connsiteY46" fmla="*/ 4584173 h 6858000"/>
              <a:gd name="connsiteX47" fmla="*/ 482046 w 1349253"/>
              <a:gd name="connsiteY47" fmla="*/ 4444346 h 6858000"/>
              <a:gd name="connsiteX48" fmla="*/ 478611 w 1349253"/>
              <a:gd name="connsiteY48" fmla="*/ 4375228 h 6858000"/>
              <a:gd name="connsiteX49" fmla="*/ 459264 w 1349253"/>
              <a:gd name="connsiteY49" fmla="*/ 4214165 h 6858000"/>
              <a:gd name="connsiteX50" fmla="*/ 460893 w 1349253"/>
              <a:gd name="connsiteY50" fmla="*/ 4076008 h 6858000"/>
              <a:gd name="connsiteX51" fmla="*/ 448593 w 1349253"/>
              <a:gd name="connsiteY51" fmla="*/ 4033999 h 6858000"/>
              <a:gd name="connsiteX52" fmla="*/ 448318 w 1349253"/>
              <a:gd name="connsiteY52" fmla="*/ 4013953 h 6858000"/>
              <a:gd name="connsiteX53" fmla="*/ 434613 w 1349253"/>
              <a:gd name="connsiteY53" fmla="*/ 3974753 h 6858000"/>
              <a:gd name="connsiteX54" fmla="*/ 440396 w 1349253"/>
              <a:gd name="connsiteY54" fmla="*/ 3901461 h 6858000"/>
              <a:gd name="connsiteX55" fmla="*/ 462990 w 1349253"/>
              <a:gd name="connsiteY55" fmla="*/ 3813873 h 6858000"/>
              <a:gd name="connsiteX56" fmla="*/ 460248 w 1349253"/>
              <a:gd name="connsiteY56" fmla="*/ 3777135 h 6858000"/>
              <a:gd name="connsiteX57" fmla="*/ 461981 w 1349253"/>
              <a:gd name="connsiteY57" fmla="*/ 3771656 h 6858000"/>
              <a:gd name="connsiteX58" fmla="*/ 465724 w 1349253"/>
              <a:gd name="connsiteY58" fmla="*/ 3769007 h 6858000"/>
              <a:gd name="connsiteX59" fmla="*/ 473886 w 1349253"/>
              <a:gd name="connsiteY59" fmla="*/ 3738082 h 6858000"/>
              <a:gd name="connsiteX60" fmla="*/ 481232 w 1349253"/>
              <a:gd name="connsiteY60" fmla="*/ 3673397 h 6858000"/>
              <a:gd name="connsiteX61" fmla="*/ 480528 w 1349253"/>
              <a:gd name="connsiteY61" fmla="*/ 3637109 h 6858000"/>
              <a:gd name="connsiteX62" fmla="*/ 483971 w 1349253"/>
              <a:gd name="connsiteY62" fmla="*/ 3536883 h 6858000"/>
              <a:gd name="connsiteX63" fmla="*/ 491509 w 1349253"/>
              <a:gd name="connsiteY63" fmla="*/ 3435652 h 6858000"/>
              <a:gd name="connsiteX64" fmla="*/ 505401 w 1349253"/>
              <a:gd name="connsiteY64" fmla="*/ 3295862 h 6858000"/>
              <a:gd name="connsiteX65" fmla="*/ 511168 w 1349253"/>
              <a:gd name="connsiteY65" fmla="*/ 3229163 h 6858000"/>
              <a:gd name="connsiteX66" fmla="*/ 487927 w 1349253"/>
              <a:gd name="connsiteY66" fmla="*/ 3158586 h 6858000"/>
              <a:gd name="connsiteX67" fmla="*/ 463335 w 1349253"/>
              <a:gd name="connsiteY67" fmla="*/ 3112365 h 6858000"/>
              <a:gd name="connsiteX68" fmla="*/ 448810 w 1349253"/>
              <a:gd name="connsiteY68" fmla="*/ 3072935 h 6858000"/>
              <a:gd name="connsiteX69" fmla="*/ 423984 w 1349253"/>
              <a:gd name="connsiteY69" fmla="*/ 2958185 h 6858000"/>
              <a:gd name="connsiteX70" fmla="*/ 381264 w 1349253"/>
              <a:gd name="connsiteY70" fmla="*/ 2843952 h 6858000"/>
              <a:gd name="connsiteX71" fmla="*/ 315516 w 1349253"/>
              <a:gd name="connsiteY71" fmla="*/ 2554718 h 6858000"/>
              <a:gd name="connsiteX72" fmla="*/ 286333 w 1349253"/>
              <a:gd name="connsiteY72" fmla="*/ 2447068 h 6858000"/>
              <a:gd name="connsiteX73" fmla="*/ 273294 w 1349253"/>
              <a:gd name="connsiteY73" fmla="*/ 2425819 h 6858000"/>
              <a:gd name="connsiteX74" fmla="*/ 279293 w 1349253"/>
              <a:gd name="connsiteY74" fmla="*/ 2402874 h 6858000"/>
              <a:gd name="connsiteX75" fmla="*/ 281905 w 1349253"/>
              <a:gd name="connsiteY75" fmla="*/ 2381443 h 6858000"/>
              <a:gd name="connsiteX76" fmla="*/ 258234 w 1349253"/>
              <a:gd name="connsiteY76" fmla="*/ 2261920 h 6858000"/>
              <a:gd name="connsiteX77" fmla="*/ 248121 w 1349253"/>
              <a:gd name="connsiteY77" fmla="*/ 2195378 h 6858000"/>
              <a:gd name="connsiteX78" fmla="*/ 232338 w 1349253"/>
              <a:gd name="connsiteY78" fmla="*/ 2155135 h 6858000"/>
              <a:gd name="connsiteX79" fmla="*/ 229796 w 1349253"/>
              <a:gd name="connsiteY79" fmla="*/ 2118008 h 6858000"/>
              <a:gd name="connsiteX80" fmla="*/ 230789 w 1349253"/>
              <a:gd name="connsiteY80" fmla="*/ 2050531 h 6858000"/>
              <a:gd name="connsiteX81" fmla="*/ 203773 w 1349253"/>
              <a:gd name="connsiteY81" fmla="*/ 1906352 h 6858000"/>
              <a:gd name="connsiteX82" fmla="*/ 180330 w 1349253"/>
              <a:gd name="connsiteY82" fmla="*/ 1861531 h 6858000"/>
              <a:gd name="connsiteX83" fmla="*/ 134129 w 1349253"/>
              <a:gd name="connsiteY83" fmla="*/ 1732919 h 6858000"/>
              <a:gd name="connsiteX84" fmla="*/ 106440 w 1349253"/>
              <a:gd name="connsiteY84" fmla="*/ 1663540 h 6858000"/>
              <a:gd name="connsiteX85" fmla="*/ 105566 w 1349253"/>
              <a:gd name="connsiteY85" fmla="*/ 1615777 h 6858000"/>
              <a:gd name="connsiteX86" fmla="*/ 86361 w 1349253"/>
              <a:gd name="connsiteY86" fmla="*/ 1563678 h 6858000"/>
              <a:gd name="connsiteX87" fmla="*/ 92183 w 1349253"/>
              <a:gd name="connsiteY87" fmla="*/ 1477995 h 6858000"/>
              <a:gd name="connsiteX88" fmla="*/ 78268 w 1349253"/>
              <a:gd name="connsiteY88" fmla="*/ 1373769 h 6858000"/>
              <a:gd name="connsiteX89" fmla="*/ 86575 w 1349253"/>
              <a:gd name="connsiteY89" fmla="*/ 1307086 h 6858000"/>
              <a:gd name="connsiteX90" fmla="*/ 92448 w 1349253"/>
              <a:gd name="connsiteY90" fmla="*/ 1168288 h 6858000"/>
              <a:gd name="connsiteX91" fmla="*/ 84730 w 1349253"/>
              <a:gd name="connsiteY91" fmla="*/ 1142577 h 6858000"/>
              <a:gd name="connsiteX92" fmla="*/ 74036 w 1349253"/>
              <a:gd name="connsiteY92" fmla="*/ 1088484 h 6858000"/>
              <a:gd name="connsiteX93" fmla="*/ 62772 w 1349253"/>
              <a:gd name="connsiteY93" fmla="*/ 1016103 h 6858000"/>
              <a:gd name="connsiteX94" fmla="*/ 64228 w 1349253"/>
              <a:gd name="connsiteY94" fmla="*/ 954054 h 6858000"/>
              <a:gd name="connsiteX95" fmla="*/ 59093 w 1349253"/>
              <a:gd name="connsiteY95" fmla="*/ 896999 h 6858000"/>
              <a:gd name="connsiteX96" fmla="*/ 28501 w 1349253"/>
              <a:gd name="connsiteY96" fmla="*/ 821517 h 6858000"/>
              <a:gd name="connsiteX97" fmla="*/ 7451 w 1349253"/>
              <a:gd name="connsiteY97" fmla="*/ 751353 h 6858000"/>
              <a:gd name="connsiteX98" fmla="*/ 7009 w 1349253"/>
              <a:gd name="connsiteY98" fmla="*/ 721230 h 6858000"/>
              <a:gd name="connsiteX99" fmla="*/ 16141 w 1349253"/>
              <a:gd name="connsiteY99" fmla="*/ 619315 h 6858000"/>
              <a:gd name="connsiteX100" fmla="*/ 19 w 1349253"/>
              <a:gd name="connsiteY100" fmla="*/ 585934 h 6858000"/>
              <a:gd name="connsiteX101" fmla="*/ 7093 w 1349253"/>
              <a:gd name="connsiteY101" fmla="*/ 538948 h 6858000"/>
              <a:gd name="connsiteX102" fmla="*/ 11001 w 1349253"/>
              <a:gd name="connsiteY102" fmla="*/ 525163 h 6858000"/>
              <a:gd name="connsiteX103" fmla="*/ 37125 w 1349253"/>
              <a:gd name="connsiteY103" fmla="*/ 446567 h 6858000"/>
              <a:gd name="connsiteX104" fmla="*/ 36373 w 1349253"/>
              <a:gd name="connsiteY104" fmla="*/ 393828 h 6858000"/>
              <a:gd name="connsiteX105" fmla="*/ 36203 w 1349253"/>
              <a:gd name="connsiteY105" fmla="*/ 353137 h 6858000"/>
              <a:gd name="connsiteX106" fmla="*/ 41896 w 1349253"/>
              <a:gd name="connsiteY106" fmla="*/ 275771 h 6858000"/>
              <a:gd name="connsiteX107" fmla="*/ 58923 w 1349253"/>
              <a:gd name="connsiteY107" fmla="*/ 212860 h 6858000"/>
              <a:gd name="connsiteX108" fmla="*/ 50633 w 1349253"/>
              <a:gd name="connsiteY108" fmla="*/ 144983 h 6858000"/>
              <a:gd name="connsiteX109" fmla="*/ 62917 w 1349253"/>
              <a:gd name="connsiteY109" fmla="*/ 55288 h 6858000"/>
              <a:gd name="connsiteX110" fmla="*/ 22471 w 1349253"/>
              <a:gd name="connsiteY11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0843 w 1342244"/>
              <a:gd name="connsiteY28" fmla="*/ 5217684 h 6858000"/>
              <a:gd name="connsiteX29" fmla="*/ 438184 w 1342244"/>
              <a:gd name="connsiteY29" fmla="*/ 5193377 h 6858000"/>
              <a:gd name="connsiteX30" fmla="*/ 441487 w 1342244"/>
              <a:gd name="connsiteY30" fmla="*/ 5179288 h 6858000"/>
              <a:gd name="connsiteX31" fmla="*/ 442471 w 1342244"/>
              <a:gd name="connsiteY31" fmla="*/ 5173621 h 6858000"/>
              <a:gd name="connsiteX32" fmla="*/ 438105 w 1342244"/>
              <a:gd name="connsiteY32" fmla="*/ 5159961 h 6858000"/>
              <a:gd name="connsiteX33" fmla="*/ 444782 w 1342244"/>
              <a:gd name="connsiteY33" fmla="*/ 5144295 h 6858000"/>
              <a:gd name="connsiteX34" fmla="*/ 441715 w 1342244"/>
              <a:gd name="connsiteY34" fmla="*/ 5125185 h 6858000"/>
              <a:gd name="connsiteX35" fmla="*/ 448545 w 1342244"/>
              <a:gd name="connsiteY35" fmla="*/ 5121884 h 6858000"/>
              <a:gd name="connsiteX36" fmla="*/ 455581 w 1342244"/>
              <a:gd name="connsiteY36" fmla="*/ 5067850 h 6858000"/>
              <a:gd name="connsiteX37" fmla="*/ 458312 w 1342244"/>
              <a:gd name="connsiteY37" fmla="*/ 5060861 h 6858000"/>
              <a:gd name="connsiteX38" fmla="*/ 455016 w 1342244"/>
              <a:gd name="connsiteY38" fmla="*/ 5034192 h 6858000"/>
              <a:gd name="connsiteX39" fmla="*/ 456570 w 1342244"/>
              <a:gd name="connsiteY39" fmla="*/ 4993030 h 6858000"/>
              <a:gd name="connsiteX40" fmla="*/ 463479 w 1342244"/>
              <a:gd name="connsiteY40" fmla="*/ 4946844 h 6858000"/>
              <a:gd name="connsiteX41" fmla="*/ 459335 w 1342244"/>
              <a:gd name="connsiteY41" fmla="*/ 4932692 h 6858000"/>
              <a:gd name="connsiteX42" fmla="*/ 474738 w 1342244"/>
              <a:gd name="connsiteY42" fmla="*/ 4858827 h 6858000"/>
              <a:gd name="connsiteX43" fmla="*/ 480641 w 1342244"/>
              <a:gd name="connsiteY43" fmla="*/ 4821170 h 6858000"/>
              <a:gd name="connsiteX44" fmla="*/ 486667 w 1342244"/>
              <a:gd name="connsiteY44" fmla="*/ 4750867 h 6858000"/>
              <a:gd name="connsiteX45" fmla="*/ 484474 w 1342244"/>
              <a:gd name="connsiteY45" fmla="*/ 4690749 h 6858000"/>
              <a:gd name="connsiteX46" fmla="*/ 479954 w 1342244"/>
              <a:gd name="connsiteY46" fmla="*/ 4584173 h 6858000"/>
              <a:gd name="connsiteX47" fmla="*/ 475037 w 1342244"/>
              <a:gd name="connsiteY47" fmla="*/ 4444346 h 6858000"/>
              <a:gd name="connsiteX48" fmla="*/ 471602 w 1342244"/>
              <a:gd name="connsiteY48" fmla="*/ 4375228 h 6858000"/>
              <a:gd name="connsiteX49" fmla="*/ 452255 w 1342244"/>
              <a:gd name="connsiteY49" fmla="*/ 4214165 h 6858000"/>
              <a:gd name="connsiteX50" fmla="*/ 453884 w 1342244"/>
              <a:gd name="connsiteY50" fmla="*/ 4076008 h 6858000"/>
              <a:gd name="connsiteX51" fmla="*/ 441584 w 1342244"/>
              <a:gd name="connsiteY51" fmla="*/ 4033999 h 6858000"/>
              <a:gd name="connsiteX52" fmla="*/ 441309 w 1342244"/>
              <a:gd name="connsiteY52" fmla="*/ 4013953 h 6858000"/>
              <a:gd name="connsiteX53" fmla="*/ 427604 w 1342244"/>
              <a:gd name="connsiteY53" fmla="*/ 3974753 h 6858000"/>
              <a:gd name="connsiteX54" fmla="*/ 433387 w 1342244"/>
              <a:gd name="connsiteY54" fmla="*/ 3901461 h 6858000"/>
              <a:gd name="connsiteX55" fmla="*/ 455981 w 1342244"/>
              <a:gd name="connsiteY55" fmla="*/ 3813873 h 6858000"/>
              <a:gd name="connsiteX56" fmla="*/ 453239 w 1342244"/>
              <a:gd name="connsiteY56" fmla="*/ 3777135 h 6858000"/>
              <a:gd name="connsiteX57" fmla="*/ 454972 w 1342244"/>
              <a:gd name="connsiteY57" fmla="*/ 3771656 h 6858000"/>
              <a:gd name="connsiteX58" fmla="*/ 458715 w 1342244"/>
              <a:gd name="connsiteY58" fmla="*/ 3769007 h 6858000"/>
              <a:gd name="connsiteX59" fmla="*/ 466877 w 1342244"/>
              <a:gd name="connsiteY59" fmla="*/ 3738082 h 6858000"/>
              <a:gd name="connsiteX60" fmla="*/ 474223 w 1342244"/>
              <a:gd name="connsiteY60" fmla="*/ 3673397 h 6858000"/>
              <a:gd name="connsiteX61" fmla="*/ 473519 w 1342244"/>
              <a:gd name="connsiteY61" fmla="*/ 3637109 h 6858000"/>
              <a:gd name="connsiteX62" fmla="*/ 476962 w 1342244"/>
              <a:gd name="connsiteY62" fmla="*/ 3536883 h 6858000"/>
              <a:gd name="connsiteX63" fmla="*/ 484500 w 1342244"/>
              <a:gd name="connsiteY63" fmla="*/ 3435652 h 6858000"/>
              <a:gd name="connsiteX64" fmla="*/ 498392 w 1342244"/>
              <a:gd name="connsiteY64" fmla="*/ 3295862 h 6858000"/>
              <a:gd name="connsiteX65" fmla="*/ 504159 w 1342244"/>
              <a:gd name="connsiteY65" fmla="*/ 3229163 h 6858000"/>
              <a:gd name="connsiteX66" fmla="*/ 480918 w 1342244"/>
              <a:gd name="connsiteY66" fmla="*/ 3158586 h 6858000"/>
              <a:gd name="connsiteX67" fmla="*/ 456326 w 1342244"/>
              <a:gd name="connsiteY67" fmla="*/ 3112365 h 6858000"/>
              <a:gd name="connsiteX68" fmla="*/ 441801 w 1342244"/>
              <a:gd name="connsiteY68" fmla="*/ 3072935 h 6858000"/>
              <a:gd name="connsiteX69" fmla="*/ 416975 w 1342244"/>
              <a:gd name="connsiteY69" fmla="*/ 2958185 h 6858000"/>
              <a:gd name="connsiteX70" fmla="*/ 374255 w 1342244"/>
              <a:gd name="connsiteY70" fmla="*/ 2843952 h 6858000"/>
              <a:gd name="connsiteX71" fmla="*/ 308507 w 1342244"/>
              <a:gd name="connsiteY71" fmla="*/ 2554718 h 6858000"/>
              <a:gd name="connsiteX72" fmla="*/ 279324 w 1342244"/>
              <a:gd name="connsiteY72" fmla="*/ 2447068 h 6858000"/>
              <a:gd name="connsiteX73" fmla="*/ 266285 w 1342244"/>
              <a:gd name="connsiteY73" fmla="*/ 2425819 h 6858000"/>
              <a:gd name="connsiteX74" fmla="*/ 272284 w 1342244"/>
              <a:gd name="connsiteY74" fmla="*/ 2402874 h 6858000"/>
              <a:gd name="connsiteX75" fmla="*/ 274896 w 1342244"/>
              <a:gd name="connsiteY75" fmla="*/ 2381443 h 6858000"/>
              <a:gd name="connsiteX76" fmla="*/ 251225 w 1342244"/>
              <a:gd name="connsiteY76" fmla="*/ 2261920 h 6858000"/>
              <a:gd name="connsiteX77" fmla="*/ 241112 w 1342244"/>
              <a:gd name="connsiteY77" fmla="*/ 2195378 h 6858000"/>
              <a:gd name="connsiteX78" fmla="*/ 225329 w 1342244"/>
              <a:gd name="connsiteY78" fmla="*/ 2155135 h 6858000"/>
              <a:gd name="connsiteX79" fmla="*/ 222787 w 1342244"/>
              <a:gd name="connsiteY79" fmla="*/ 2118008 h 6858000"/>
              <a:gd name="connsiteX80" fmla="*/ 223780 w 1342244"/>
              <a:gd name="connsiteY80" fmla="*/ 2050531 h 6858000"/>
              <a:gd name="connsiteX81" fmla="*/ 196764 w 1342244"/>
              <a:gd name="connsiteY81" fmla="*/ 1906352 h 6858000"/>
              <a:gd name="connsiteX82" fmla="*/ 173321 w 1342244"/>
              <a:gd name="connsiteY82" fmla="*/ 1861531 h 6858000"/>
              <a:gd name="connsiteX83" fmla="*/ 127120 w 1342244"/>
              <a:gd name="connsiteY83" fmla="*/ 1732919 h 6858000"/>
              <a:gd name="connsiteX84" fmla="*/ 99431 w 1342244"/>
              <a:gd name="connsiteY84" fmla="*/ 1663540 h 6858000"/>
              <a:gd name="connsiteX85" fmla="*/ 98557 w 1342244"/>
              <a:gd name="connsiteY85" fmla="*/ 1615777 h 6858000"/>
              <a:gd name="connsiteX86" fmla="*/ 79352 w 1342244"/>
              <a:gd name="connsiteY86" fmla="*/ 1563678 h 6858000"/>
              <a:gd name="connsiteX87" fmla="*/ 85174 w 1342244"/>
              <a:gd name="connsiteY87" fmla="*/ 1477995 h 6858000"/>
              <a:gd name="connsiteX88" fmla="*/ 71259 w 1342244"/>
              <a:gd name="connsiteY88" fmla="*/ 1373769 h 6858000"/>
              <a:gd name="connsiteX89" fmla="*/ 79566 w 1342244"/>
              <a:gd name="connsiteY89" fmla="*/ 1307086 h 6858000"/>
              <a:gd name="connsiteX90" fmla="*/ 85439 w 1342244"/>
              <a:gd name="connsiteY90" fmla="*/ 1168288 h 6858000"/>
              <a:gd name="connsiteX91" fmla="*/ 77721 w 1342244"/>
              <a:gd name="connsiteY91" fmla="*/ 1142577 h 6858000"/>
              <a:gd name="connsiteX92" fmla="*/ 67027 w 1342244"/>
              <a:gd name="connsiteY92" fmla="*/ 1088484 h 6858000"/>
              <a:gd name="connsiteX93" fmla="*/ 55763 w 1342244"/>
              <a:gd name="connsiteY93" fmla="*/ 1016103 h 6858000"/>
              <a:gd name="connsiteX94" fmla="*/ 57219 w 1342244"/>
              <a:gd name="connsiteY94" fmla="*/ 954054 h 6858000"/>
              <a:gd name="connsiteX95" fmla="*/ 52084 w 1342244"/>
              <a:gd name="connsiteY95" fmla="*/ 896999 h 6858000"/>
              <a:gd name="connsiteX96" fmla="*/ 21492 w 1342244"/>
              <a:gd name="connsiteY96" fmla="*/ 821517 h 6858000"/>
              <a:gd name="connsiteX97" fmla="*/ 442 w 1342244"/>
              <a:gd name="connsiteY97" fmla="*/ 751353 h 6858000"/>
              <a:gd name="connsiteX98" fmla="*/ 0 w 1342244"/>
              <a:gd name="connsiteY98" fmla="*/ 721230 h 6858000"/>
              <a:gd name="connsiteX99" fmla="*/ 9132 w 1342244"/>
              <a:gd name="connsiteY99" fmla="*/ 619315 h 6858000"/>
              <a:gd name="connsiteX100" fmla="*/ 2788 w 1342244"/>
              <a:gd name="connsiteY100" fmla="*/ 585934 h 6858000"/>
              <a:gd name="connsiteX101" fmla="*/ 84 w 1342244"/>
              <a:gd name="connsiteY101" fmla="*/ 538948 h 6858000"/>
              <a:gd name="connsiteX102" fmla="*/ 3992 w 1342244"/>
              <a:gd name="connsiteY102" fmla="*/ 525163 h 6858000"/>
              <a:gd name="connsiteX103" fmla="*/ 30116 w 1342244"/>
              <a:gd name="connsiteY103" fmla="*/ 446567 h 6858000"/>
              <a:gd name="connsiteX104" fmla="*/ 29364 w 1342244"/>
              <a:gd name="connsiteY104" fmla="*/ 393828 h 6858000"/>
              <a:gd name="connsiteX105" fmla="*/ 29194 w 1342244"/>
              <a:gd name="connsiteY105" fmla="*/ 353137 h 6858000"/>
              <a:gd name="connsiteX106" fmla="*/ 34887 w 1342244"/>
              <a:gd name="connsiteY106" fmla="*/ 275771 h 6858000"/>
              <a:gd name="connsiteX107" fmla="*/ 51914 w 1342244"/>
              <a:gd name="connsiteY107" fmla="*/ 212860 h 6858000"/>
              <a:gd name="connsiteX108" fmla="*/ 43624 w 1342244"/>
              <a:gd name="connsiteY108" fmla="*/ 144983 h 6858000"/>
              <a:gd name="connsiteX109" fmla="*/ 55908 w 1342244"/>
              <a:gd name="connsiteY109" fmla="*/ 55288 h 6858000"/>
              <a:gd name="connsiteX110" fmla="*/ 15462 w 1342244"/>
              <a:gd name="connsiteY11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0843 w 1342244"/>
              <a:gd name="connsiteY28" fmla="*/ 5217684 h 6858000"/>
              <a:gd name="connsiteX29" fmla="*/ 438184 w 1342244"/>
              <a:gd name="connsiteY29" fmla="*/ 5193377 h 6858000"/>
              <a:gd name="connsiteX30" fmla="*/ 441487 w 1342244"/>
              <a:gd name="connsiteY30" fmla="*/ 5179288 h 6858000"/>
              <a:gd name="connsiteX31" fmla="*/ 442471 w 1342244"/>
              <a:gd name="connsiteY31" fmla="*/ 5173621 h 6858000"/>
              <a:gd name="connsiteX32" fmla="*/ 438105 w 1342244"/>
              <a:gd name="connsiteY32" fmla="*/ 5159961 h 6858000"/>
              <a:gd name="connsiteX33" fmla="*/ 444782 w 1342244"/>
              <a:gd name="connsiteY33" fmla="*/ 5144295 h 6858000"/>
              <a:gd name="connsiteX34" fmla="*/ 441715 w 1342244"/>
              <a:gd name="connsiteY34" fmla="*/ 5125185 h 6858000"/>
              <a:gd name="connsiteX35" fmla="*/ 448545 w 1342244"/>
              <a:gd name="connsiteY35" fmla="*/ 5121884 h 6858000"/>
              <a:gd name="connsiteX36" fmla="*/ 455581 w 1342244"/>
              <a:gd name="connsiteY36" fmla="*/ 5067850 h 6858000"/>
              <a:gd name="connsiteX37" fmla="*/ 458312 w 1342244"/>
              <a:gd name="connsiteY37" fmla="*/ 5060861 h 6858000"/>
              <a:gd name="connsiteX38" fmla="*/ 455016 w 1342244"/>
              <a:gd name="connsiteY38" fmla="*/ 5034192 h 6858000"/>
              <a:gd name="connsiteX39" fmla="*/ 456570 w 1342244"/>
              <a:gd name="connsiteY39" fmla="*/ 4993030 h 6858000"/>
              <a:gd name="connsiteX40" fmla="*/ 463479 w 1342244"/>
              <a:gd name="connsiteY40" fmla="*/ 4946844 h 6858000"/>
              <a:gd name="connsiteX41" fmla="*/ 459335 w 1342244"/>
              <a:gd name="connsiteY41" fmla="*/ 4932692 h 6858000"/>
              <a:gd name="connsiteX42" fmla="*/ 474738 w 1342244"/>
              <a:gd name="connsiteY42" fmla="*/ 4858827 h 6858000"/>
              <a:gd name="connsiteX43" fmla="*/ 480641 w 1342244"/>
              <a:gd name="connsiteY43" fmla="*/ 4821170 h 6858000"/>
              <a:gd name="connsiteX44" fmla="*/ 486667 w 1342244"/>
              <a:gd name="connsiteY44" fmla="*/ 4750867 h 6858000"/>
              <a:gd name="connsiteX45" fmla="*/ 484474 w 1342244"/>
              <a:gd name="connsiteY45" fmla="*/ 4690749 h 6858000"/>
              <a:gd name="connsiteX46" fmla="*/ 479954 w 1342244"/>
              <a:gd name="connsiteY46" fmla="*/ 4584173 h 6858000"/>
              <a:gd name="connsiteX47" fmla="*/ 475037 w 1342244"/>
              <a:gd name="connsiteY47" fmla="*/ 4444346 h 6858000"/>
              <a:gd name="connsiteX48" fmla="*/ 471602 w 1342244"/>
              <a:gd name="connsiteY48" fmla="*/ 4375228 h 6858000"/>
              <a:gd name="connsiteX49" fmla="*/ 452255 w 1342244"/>
              <a:gd name="connsiteY49" fmla="*/ 4214165 h 6858000"/>
              <a:gd name="connsiteX50" fmla="*/ 453884 w 1342244"/>
              <a:gd name="connsiteY50" fmla="*/ 4076008 h 6858000"/>
              <a:gd name="connsiteX51" fmla="*/ 441584 w 1342244"/>
              <a:gd name="connsiteY51" fmla="*/ 4033999 h 6858000"/>
              <a:gd name="connsiteX52" fmla="*/ 441309 w 1342244"/>
              <a:gd name="connsiteY52" fmla="*/ 4013953 h 6858000"/>
              <a:gd name="connsiteX53" fmla="*/ 427604 w 1342244"/>
              <a:gd name="connsiteY53" fmla="*/ 3974753 h 6858000"/>
              <a:gd name="connsiteX54" fmla="*/ 433387 w 1342244"/>
              <a:gd name="connsiteY54" fmla="*/ 3901461 h 6858000"/>
              <a:gd name="connsiteX55" fmla="*/ 455981 w 1342244"/>
              <a:gd name="connsiteY55" fmla="*/ 3813873 h 6858000"/>
              <a:gd name="connsiteX56" fmla="*/ 453239 w 1342244"/>
              <a:gd name="connsiteY56" fmla="*/ 3777135 h 6858000"/>
              <a:gd name="connsiteX57" fmla="*/ 454972 w 1342244"/>
              <a:gd name="connsiteY57" fmla="*/ 3771656 h 6858000"/>
              <a:gd name="connsiteX58" fmla="*/ 458715 w 1342244"/>
              <a:gd name="connsiteY58" fmla="*/ 3769007 h 6858000"/>
              <a:gd name="connsiteX59" fmla="*/ 466877 w 1342244"/>
              <a:gd name="connsiteY59" fmla="*/ 3738082 h 6858000"/>
              <a:gd name="connsiteX60" fmla="*/ 474223 w 1342244"/>
              <a:gd name="connsiteY60" fmla="*/ 3673397 h 6858000"/>
              <a:gd name="connsiteX61" fmla="*/ 473519 w 1342244"/>
              <a:gd name="connsiteY61" fmla="*/ 3637109 h 6858000"/>
              <a:gd name="connsiteX62" fmla="*/ 476962 w 1342244"/>
              <a:gd name="connsiteY62" fmla="*/ 3536883 h 6858000"/>
              <a:gd name="connsiteX63" fmla="*/ 484500 w 1342244"/>
              <a:gd name="connsiteY63" fmla="*/ 3435652 h 6858000"/>
              <a:gd name="connsiteX64" fmla="*/ 498392 w 1342244"/>
              <a:gd name="connsiteY64" fmla="*/ 3295862 h 6858000"/>
              <a:gd name="connsiteX65" fmla="*/ 504159 w 1342244"/>
              <a:gd name="connsiteY65" fmla="*/ 3229163 h 6858000"/>
              <a:gd name="connsiteX66" fmla="*/ 480918 w 1342244"/>
              <a:gd name="connsiteY66" fmla="*/ 3158586 h 6858000"/>
              <a:gd name="connsiteX67" fmla="*/ 456326 w 1342244"/>
              <a:gd name="connsiteY67" fmla="*/ 3112365 h 6858000"/>
              <a:gd name="connsiteX68" fmla="*/ 441801 w 1342244"/>
              <a:gd name="connsiteY68" fmla="*/ 3072935 h 6858000"/>
              <a:gd name="connsiteX69" fmla="*/ 416975 w 1342244"/>
              <a:gd name="connsiteY69" fmla="*/ 2958185 h 6858000"/>
              <a:gd name="connsiteX70" fmla="*/ 374255 w 1342244"/>
              <a:gd name="connsiteY70" fmla="*/ 2843952 h 6858000"/>
              <a:gd name="connsiteX71" fmla="*/ 308507 w 1342244"/>
              <a:gd name="connsiteY71" fmla="*/ 2554718 h 6858000"/>
              <a:gd name="connsiteX72" fmla="*/ 279324 w 1342244"/>
              <a:gd name="connsiteY72" fmla="*/ 2447068 h 6858000"/>
              <a:gd name="connsiteX73" fmla="*/ 266285 w 1342244"/>
              <a:gd name="connsiteY73" fmla="*/ 2425819 h 6858000"/>
              <a:gd name="connsiteX74" fmla="*/ 272284 w 1342244"/>
              <a:gd name="connsiteY74" fmla="*/ 2402874 h 6858000"/>
              <a:gd name="connsiteX75" fmla="*/ 274896 w 1342244"/>
              <a:gd name="connsiteY75" fmla="*/ 2381443 h 6858000"/>
              <a:gd name="connsiteX76" fmla="*/ 251225 w 1342244"/>
              <a:gd name="connsiteY76" fmla="*/ 2261920 h 6858000"/>
              <a:gd name="connsiteX77" fmla="*/ 241112 w 1342244"/>
              <a:gd name="connsiteY77" fmla="*/ 2195378 h 6858000"/>
              <a:gd name="connsiteX78" fmla="*/ 225329 w 1342244"/>
              <a:gd name="connsiteY78" fmla="*/ 2155135 h 6858000"/>
              <a:gd name="connsiteX79" fmla="*/ 222787 w 1342244"/>
              <a:gd name="connsiteY79" fmla="*/ 2118008 h 6858000"/>
              <a:gd name="connsiteX80" fmla="*/ 223780 w 1342244"/>
              <a:gd name="connsiteY80" fmla="*/ 2050531 h 6858000"/>
              <a:gd name="connsiteX81" fmla="*/ 196764 w 1342244"/>
              <a:gd name="connsiteY81" fmla="*/ 1906352 h 6858000"/>
              <a:gd name="connsiteX82" fmla="*/ 173321 w 1342244"/>
              <a:gd name="connsiteY82" fmla="*/ 1861531 h 6858000"/>
              <a:gd name="connsiteX83" fmla="*/ 127120 w 1342244"/>
              <a:gd name="connsiteY83" fmla="*/ 1732919 h 6858000"/>
              <a:gd name="connsiteX84" fmla="*/ 99431 w 1342244"/>
              <a:gd name="connsiteY84" fmla="*/ 1663540 h 6858000"/>
              <a:gd name="connsiteX85" fmla="*/ 98557 w 1342244"/>
              <a:gd name="connsiteY85" fmla="*/ 1615777 h 6858000"/>
              <a:gd name="connsiteX86" fmla="*/ 79352 w 1342244"/>
              <a:gd name="connsiteY86" fmla="*/ 1563678 h 6858000"/>
              <a:gd name="connsiteX87" fmla="*/ 85174 w 1342244"/>
              <a:gd name="connsiteY87" fmla="*/ 1477995 h 6858000"/>
              <a:gd name="connsiteX88" fmla="*/ 71259 w 1342244"/>
              <a:gd name="connsiteY88" fmla="*/ 1373769 h 6858000"/>
              <a:gd name="connsiteX89" fmla="*/ 79566 w 1342244"/>
              <a:gd name="connsiteY89" fmla="*/ 1307086 h 6858000"/>
              <a:gd name="connsiteX90" fmla="*/ 85439 w 1342244"/>
              <a:gd name="connsiteY90" fmla="*/ 1168288 h 6858000"/>
              <a:gd name="connsiteX91" fmla="*/ 77721 w 1342244"/>
              <a:gd name="connsiteY91" fmla="*/ 1142577 h 6858000"/>
              <a:gd name="connsiteX92" fmla="*/ 67027 w 1342244"/>
              <a:gd name="connsiteY92" fmla="*/ 1088484 h 6858000"/>
              <a:gd name="connsiteX93" fmla="*/ 55763 w 1342244"/>
              <a:gd name="connsiteY93" fmla="*/ 1016103 h 6858000"/>
              <a:gd name="connsiteX94" fmla="*/ 57219 w 1342244"/>
              <a:gd name="connsiteY94" fmla="*/ 954054 h 6858000"/>
              <a:gd name="connsiteX95" fmla="*/ 52084 w 1342244"/>
              <a:gd name="connsiteY95" fmla="*/ 896999 h 6858000"/>
              <a:gd name="connsiteX96" fmla="*/ 21492 w 1342244"/>
              <a:gd name="connsiteY96" fmla="*/ 821517 h 6858000"/>
              <a:gd name="connsiteX97" fmla="*/ 442 w 1342244"/>
              <a:gd name="connsiteY97" fmla="*/ 751353 h 6858000"/>
              <a:gd name="connsiteX98" fmla="*/ 0 w 1342244"/>
              <a:gd name="connsiteY98" fmla="*/ 721230 h 6858000"/>
              <a:gd name="connsiteX99" fmla="*/ 9132 w 1342244"/>
              <a:gd name="connsiteY99" fmla="*/ 619315 h 6858000"/>
              <a:gd name="connsiteX100" fmla="*/ 2788 w 1342244"/>
              <a:gd name="connsiteY100" fmla="*/ 585934 h 6858000"/>
              <a:gd name="connsiteX101" fmla="*/ 84 w 1342244"/>
              <a:gd name="connsiteY101" fmla="*/ 538948 h 6858000"/>
              <a:gd name="connsiteX102" fmla="*/ 3992 w 1342244"/>
              <a:gd name="connsiteY102" fmla="*/ 525163 h 6858000"/>
              <a:gd name="connsiteX103" fmla="*/ 30116 w 1342244"/>
              <a:gd name="connsiteY103" fmla="*/ 446567 h 6858000"/>
              <a:gd name="connsiteX104" fmla="*/ 29364 w 1342244"/>
              <a:gd name="connsiteY104" fmla="*/ 393828 h 6858000"/>
              <a:gd name="connsiteX105" fmla="*/ 29194 w 1342244"/>
              <a:gd name="connsiteY105" fmla="*/ 353137 h 6858000"/>
              <a:gd name="connsiteX106" fmla="*/ 34887 w 1342244"/>
              <a:gd name="connsiteY106" fmla="*/ 275771 h 6858000"/>
              <a:gd name="connsiteX107" fmla="*/ 51914 w 1342244"/>
              <a:gd name="connsiteY107" fmla="*/ 212860 h 6858000"/>
              <a:gd name="connsiteX108" fmla="*/ 43624 w 1342244"/>
              <a:gd name="connsiteY108" fmla="*/ 144983 h 6858000"/>
              <a:gd name="connsiteX109" fmla="*/ 33909 w 1342244"/>
              <a:gd name="connsiteY109" fmla="*/ 33857 h 6858000"/>
              <a:gd name="connsiteX110" fmla="*/ 15462 w 1342244"/>
              <a:gd name="connsiteY11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0843 w 1342244"/>
              <a:gd name="connsiteY28" fmla="*/ 5217684 h 6858000"/>
              <a:gd name="connsiteX29" fmla="*/ 438184 w 1342244"/>
              <a:gd name="connsiteY29" fmla="*/ 5193377 h 6858000"/>
              <a:gd name="connsiteX30" fmla="*/ 441487 w 1342244"/>
              <a:gd name="connsiteY30" fmla="*/ 5179288 h 6858000"/>
              <a:gd name="connsiteX31" fmla="*/ 442471 w 1342244"/>
              <a:gd name="connsiteY31" fmla="*/ 5173621 h 6858000"/>
              <a:gd name="connsiteX32" fmla="*/ 438105 w 1342244"/>
              <a:gd name="connsiteY32" fmla="*/ 5159961 h 6858000"/>
              <a:gd name="connsiteX33" fmla="*/ 444782 w 1342244"/>
              <a:gd name="connsiteY33" fmla="*/ 5144295 h 6858000"/>
              <a:gd name="connsiteX34" fmla="*/ 441715 w 1342244"/>
              <a:gd name="connsiteY34" fmla="*/ 5125185 h 6858000"/>
              <a:gd name="connsiteX35" fmla="*/ 448545 w 1342244"/>
              <a:gd name="connsiteY35" fmla="*/ 5121884 h 6858000"/>
              <a:gd name="connsiteX36" fmla="*/ 455581 w 1342244"/>
              <a:gd name="connsiteY36" fmla="*/ 5067850 h 6858000"/>
              <a:gd name="connsiteX37" fmla="*/ 458312 w 1342244"/>
              <a:gd name="connsiteY37" fmla="*/ 5060861 h 6858000"/>
              <a:gd name="connsiteX38" fmla="*/ 455016 w 1342244"/>
              <a:gd name="connsiteY38" fmla="*/ 5034192 h 6858000"/>
              <a:gd name="connsiteX39" fmla="*/ 456570 w 1342244"/>
              <a:gd name="connsiteY39" fmla="*/ 4993030 h 6858000"/>
              <a:gd name="connsiteX40" fmla="*/ 463479 w 1342244"/>
              <a:gd name="connsiteY40" fmla="*/ 4946844 h 6858000"/>
              <a:gd name="connsiteX41" fmla="*/ 459335 w 1342244"/>
              <a:gd name="connsiteY41" fmla="*/ 4932692 h 6858000"/>
              <a:gd name="connsiteX42" fmla="*/ 474738 w 1342244"/>
              <a:gd name="connsiteY42" fmla="*/ 4858827 h 6858000"/>
              <a:gd name="connsiteX43" fmla="*/ 480641 w 1342244"/>
              <a:gd name="connsiteY43" fmla="*/ 4821170 h 6858000"/>
              <a:gd name="connsiteX44" fmla="*/ 486667 w 1342244"/>
              <a:gd name="connsiteY44" fmla="*/ 4750867 h 6858000"/>
              <a:gd name="connsiteX45" fmla="*/ 484474 w 1342244"/>
              <a:gd name="connsiteY45" fmla="*/ 4690749 h 6858000"/>
              <a:gd name="connsiteX46" fmla="*/ 479954 w 1342244"/>
              <a:gd name="connsiteY46" fmla="*/ 4584173 h 6858000"/>
              <a:gd name="connsiteX47" fmla="*/ 475037 w 1342244"/>
              <a:gd name="connsiteY47" fmla="*/ 4444346 h 6858000"/>
              <a:gd name="connsiteX48" fmla="*/ 471602 w 1342244"/>
              <a:gd name="connsiteY48" fmla="*/ 4375228 h 6858000"/>
              <a:gd name="connsiteX49" fmla="*/ 452255 w 1342244"/>
              <a:gd name="connsiteY49" fmla="*/ 4214165 h 6858000"/>
              <a:gd name="connsiteX50" fmla="*/ 453884 w 1342244"/>
              <a:gd name="connsiteY50" fmla="*/ 4076008 h 6858000"/>
              <a:gd name="connsiteX51" fmla="*/ 441584 w 1342244"/>
              <a:gd name="connsiteY51" fmla="*/ 4033999 h 6858000"/>
              <a:gd name="connsiteX52" fmla="*/ 441309 w 1342244"/>
              <a:gd name="connsiteY52" fmla="*/ 4013953 h 6858000"/>
              <a:gd name="connsiteX53" fmla="*/ 427604 w 1342244"/>
              <a:gd name="connsiteY53" fmla="*/ 3974753 h 6858000"/>
              <a:gd name="connsiteX54" fmla="*/ 433387 w 1342244"/>
              <a:gd name="connsiteY54" fmla="*/ 3901461 h 6858000"/>
              <a:gd name="connsiteX55" fmla="*/ 455981 w 1342244"/>
              <a:gd name="connsiteY55" fmla="*/ 3813873 h 6858000"/>
              <a:gd name="connsiteX56" fmla="*/ 453239 w 1342244"/>
              <a:gd name="connsiteY56" fmla="*/ 3777135 h 6858000"/>
              <a:gd name="connsiteX57" fmla="*/ 454972 w 1342244"/>
              <a:gd name="connsiteY57" fmla="*/ 3771656 h 6858000"/>
              <a:gd name="connsiteX58" fmla="*/ 458715 w 1342244"/>
              <a:gd name="connsiteY58" fmla="*/ 3769007 h 6858000"/>
              <a:gd name="connsiteX59" fmla="*/ 466877 w 1342244"/>
              <a:gd name="connsiteY59" fmla="*/ 3738082 h 6858000"/>
              <a:gd name="connsiteX60" fmla="*/ 474223 w 1342244"/>
              <a:gd name="connsiteY60" fmla="*/ 3673397 h 6858000"/>
              <a:gd name="connsiteX61" fmla="*/ 473519 w 1342244"/>
              <a:gd name="connsiteY61" fmla="*/ 3637109 h 6858000"/>
              <a:gd name="connsiteX62" fmla="*/ 476962 w 1342244"/>
              <a:gd name="connsiteY62" fmla="*/ 3536883 h 6858000"/>
              <a:gd name="connsiteX63" fmla="*/ 484500 w 1342244"/>
              <a:gd name="connsiteY63" fmla="*/ 3435652 h 6858000"/>
              <a:gd name="connsiteX64" fmla="*/ 498392 w 1342244"/>
              <a:gd name="connsiteY64" fmla="*/ 3295862 h 6858000"/>
              <a:gd name="connsiteX65" fmla="*/ 504159 w 1342244"/>
              <a:gd name="connsiteY65" fmla="*/ 3229163 h 6858000"/>
              <a:gd name="connsiteX66" fmla="*/ 480918 w 1342244"/>
              <a:gd name="connsiteY66" fmla="*/ 3158586 h 6858000"/>
              <a:gd name="connsiteX67" fmla="*/ 456326 w 1342244"/>
              <a:gd name="connsiteY67" fmla="*/ 3112365 h 6858000"/>
              <a:gd name="connsiteX68" fmla="*/ 441801 w 1342244"/>
              <a:gd name="connsiteY68" fmla="*/ 3072935 h 6858000"/>
              <a:gd name="connsiteX69" fmla="*/ 416975 w 1342244"/>
              <a:gd name="connsiteY69" fmla="*/ 2958185 h 6858000"/>
              <a:gd name="connsiteX70" fmla="*/ 374255 w 1342244"/>
              <a:gd name="connsiteY70" fmla="*/ 2843952 h 6858000"/>
              <a:gd name="connsiteX71" fmla="*/ 308507 w 1342244"/>
              <a:gd name="connsiteY71" fmla="*/ 2554718 h 6858000"/>
              <a:gd name="connsiteX72" fmla="*/ 279324 w 1342244"/>
              <a:gd name="connsiteY72" fmla="*/ 2447068 h 6858000"/>
              <a:gd name="connsiteX73" fmla="*/ 266285 w 1342244"/>
              <a:gd name="connsiteY73" fmla="*/ 2425819 h 6858000"/>
              <a:gd name="connsiteX74" fmla="*/ 272284 w 1342244"/>
              <a:gd name="connsiteY74" fmla="*/ 2402874 h 6858000"/>
              <a:gd name="connsiteX75" fmla="*/ 274896 w 1342244"/>
              <a:gd name="connsiteY75" fmla="*/ 2381443 h 6858000"/>
              <a:gd name="connsiteX76" fmla="*/ 251225 w 1342244"/>
              <a:gd name="connsiteY76" fmla="*/ 2261920 h 6858000"/>
              <a:gd name="connsiteX77" fmla="*/ 241112 w 1342244"/>
              <a:gd name="connsiteY77" fmla="*/ 2195378 h 6858000"/>
              <a:gd name="connsiteX78" fmla="*/ 225329 w 1342244"/>
              <a:gd name="connsiteY78" fmla="*/ 2155135 h 6858000"/>
              <a:gd name="connsiteX79" fmla="*/ 222787 w 1342244"/>
              <a:gd name="connsiteY79" fmla="*/ 2118008 h 6858000"/>
              <a:gd name="connsiteX80" fmla="*/ 223780 w 1342244"/>
              <a:gd name="connsiteY80" fmla="*/ 2050531 h 6858000"/>
              <a:gd name="connsiteX81" fmla="*/ 196764 w 1342244"/>
              <a:gd name="connsiteY81" fmla="*/ 1906352 h 6858000"/>
              <a:gd name="connsiteX82" fmla="*/ 173321 w 1342244"/>
              <a:gd name="connsiteY82" fmla="*/ 1861531 h 6858000"/>
              <a:gd name="connsiteX83" fmla="*/ 127120 w 1342244"/>
              <a:gd name="connsiteY83" fmla="*/ 1732919 h 6858000"/>
              <a:gd name="connsiteX84" fmla="*/ 99431 w 1342244"/>
              <a:gd name="connsiteY84" fmla="*/ 1663540 h 6858000"/>
              <a:gd name="connsiteX85" fmla="*/ 98557 w 1342244"/>
              <a:gd name="connsiteY85" fmla="*/ 1615777 h 6858000"/>
              <a:gd name="connsiteX86" fmla="*/ 79352 w 1342244"/>
              <a:gd name="connsiteY86" fmla="*/ 1563678 h 6858000"/>
              <a:gd name="connsiteX87" fmla="*/ 85174 w 1342244"/>
              <a:gd name="connsiteY87" fmla="*/ 1477995 h 6858000"/>
              <a:gd name="connsiteX88" fmla="*/ 71259 w 1342244"/>
              <a:gd name="connsiteY88" fmla="*/ 1373769 h 6858000"/>
              <a:gd name="connsiteX89" fmla="*/ 79566 w 1342244"/>
              <a:gd name="connsiteY89" fmla="*/ 1307086 h 6858000"/>
              <a:gd name="connsiteX90" fmla="*/ 85439 w 1342244"/>
              <a:gd name="connsiteY90" fmla="*/ 1168288 h 6858000"/>
              <a:gd name="connsiteX91" fmla="*/ 77721 w 1342244"/>
              <a:gd name="connsiteY91" fmla="*/ 1142577 h 6858000"/>
              <a:gd name="connsiteX92" fmla="*/ 67027 w 1342244"/>
              <a:gd name="connsiteY92" fmla="*/ 1088484 h 6858000"/>
              <a:gd name="connsiteX93" fmla="*/ 55763 w 1342244"/>
              <a:gd name="connsiteY93" fmla="*/ 1016103 h 6858000"/>
              <a:gd name="connsiteX94" fmla="*/ 57219 w 1342244"/>
              <a:gd name="connsiteY94" fmla="*/ 954054 h 6858000"/>
              <a:gd name="connsiteX95" fmla="*/ 52084 w 1342244"/>
              <a:gd name="connsiteY95" fmla="*/ 896999 h 6858000"/>
              <a:gd name="connsiteX96" fmla="*/ 21492 w 1342244"/>
              <a:gd name="connsiteY96" fmla="*/ 821517 h 6858000"/>
              <a:gd name="connsiteX97" fmla="*/ 442 w 1342244"/>
              <a:gd name="connsiteY97" fmla="*/ 751353 h 6858000"/>
              <a:gd name="connsiteX98" fmla="*/ 0 w 1342244"/>
              <a:gd name="connsiteY98" fmla="*/ 721230 h 6858000"/>
              <a:gd name="connsiteX99" fmla="*/ 9132 w 1342244"/>
              <a:gd name="connsiteY99" fmla="*/ 619315 h 6858000"/>
              <a:gd name="connsiteX100" fmla="*/ 2788 w 1342244"/>
              <a:gd name="connsiteY100" fmla="*/ 585934 h 6858000"/>
              <a:gd name="connsiteX101" fmla="*/ 84 w 1342244"/>
              <a:gd name="connsiteY101" fmla="*/ 538948 h 6858000"/>
              <a:gd name="connsiteX102" fmla="*/ 3992 w 1342244"/>
              <a:gd name="connsiteY102" fmla="*/ 525163 h 6858000"/>
              <a:gd name="connsiteX103" fmla="*/ 30116 w 1342244"/>
              <a:gd name="connsiteY103" fmla="*/ 446567 h 6858000"/>
              <a:gd name="connsiteX104" fmla="*/ 29364 w 1342244"/>
              <a:gd name="connsiteY104" fmla="*/ 393828 h 6858000"/>
              <a:gd name="connsiteX105" fmla="*/ 29194 w 1342244"/>
              <a:gd name="connsiteY105" fmla="*/ 353137 h 6858000"/>
              <a:gd name="connsiteX106" fmla="*/ 34887 w 1342244"/>
              <a:gd name="connsiteY106" fmla="*/ 275771 h 6858000"/>
              <a:gd name="connsiteX107" fmla="*/ 44581 w 1342244"/>
              <a:gd name="connsiteY107" fmla="*/ 236673 h 6858000"/>
              <a:gd name="connsiteX108" fmla="*/ 43624 w 1342244"/>
              <a:gd name="connsiteY108" fmla="*/ 144983 h 6858000"/>
              <a:gd name="connsiteX109" fmla="*/ 33909 w 1342244"/>
              <a:gd name="connsiteY109" fmla="*/ 33857 h 6858000"/>
              <a:gd name="connsiteX110" fmla="*/ 15462 w 1342244"/>
              <a:gd name="connsiteY11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0843 w 1342244"/>
              <a:gd name="connsiteY28" fmla="*/ 5217684 h 6858000"/>
              <a:gd name="connsiteX29" fmla="*/ 438184 w 1342244"/>
              <a:gd name="connsiteY29" fmla="*/ 5193377 h 6858000"/>
              <a:gd name="connsiteX30" fmla="*/ 441487 w 1342244"/>
              <a:gd name="connsiteY30" fmla="*/ 5179288 h 6858000"/>
              <a:gd name="connsiteX31" fmla="*/ 442471 w 1342244"/>
              <a:gd name="connsiteY31" fmla="*/ 5173621 h 6858000"/>
              <a:gd name="connsiteX32" fmla="*/ 438105 w 1342244"/>
              <a:gd name="connsiteY32" fmla="*/ 5159961 h 6858000"/>
              <a:gd name="connsiteX33" fmla="*/ 444782 w 1342244"/>
              <a:gd name="connsiteY33" fmla="*/ 5144295 h 6858000"/>
              <a:gd name="connsiteX34" fmla="*/ 441715 w 1342244"/>
              <a:gd name="connsiteY34" fmla="*/ 5125185 h 6858000"/>
              <a:gd name="connsiteX35" fmla="*/ 448545 w 1342244"/>
              <a:gd name="connsiteY35" fmla="*/ 5121884 h 6858000"/>
              <a:gd name="connsiteX36" fmla="*/ 455581 w 1342244"/>
              <a:gd name="connsiteY36" fmla="*/ 5067850 h 6858000"/>
              <a:gd name="connsiteX37" fmla="*/ 458312 w 1342244"/>
              <a:gd name="connsiteY37" fmla="*/ 5060861 h 6858000"/>
              <a:gd name="connsiteX38" fmla="*/ 455016 w 1342244"/>
              <a:gd name="connsiteY38" fmla="*/ 5034192 h 6858000"/>
              <a:gd name="connsiteX39" fmla="*/ 456570 w 1342244"/>
              <a:gd name="connsiteY39" fmla="*/ 4993030 h 6858000"/>
              <a:gd name="connsiteX40" fmla="*/ 463479 w 1342244"/>
              <a:gd name="connsiteY40" fmla="*/ 4946844 h 6858000"/>
              <a:gd name="connsiteX41" fmla="*/ 459335 w 1342244"/>
              <a:gd name="connsiteY41" fmla="*/ 4932692 h 6858000"/>
              <a:gd name="connsiteX42" fmla="*/ 474738 w 1342244"/>
              <a:gd name="connsiteY42" fmla="*/ 4858827 h 6858000"/>
              <a:gd name="connsiteX43" fmla="*/ 480641 w 1342244"/>
              <a:gd name="connsiteY43" fmla="*/ 4821170 h 6858000"/>
              <a:gd name="connsiteX44" fmla="*/ 486667 w 1342244"/>
              <a:gd name="connsiteY44" fmla="*/ 4750867 h 6858000"/>
              <a:gd name="connsiteX45" fmla="*/ 484474 w 1342244"/>
              <a:gd name="connsiteY45" fmla="*/ 4690749 h 6858000"/>
              <a:gd name="connsiteX46" fmla="*/ 479954 w 1342244"/>
              <a:gd name="connsiteY46" fmla="*/ 4584173 h 6858000"/>
              <a:gd name="connsiteX47" fmla="*/ 475037 w 1342244"/>
              <a:gd name="connsiteY47" fmla="*/ 4444346 h 6858000"/>
              <a:gd name="connsiteX48" fmla="*/ 471602 w 1342244"/>
              <a:gd name="connsiteY48" fmla="*/ 4375228 h 6858000"/>
              <a:gd name="connsiteX49" fmla="*/ 452255 w 1342244"/>
              <a:gd name="connsiteY49" fmla="*/ 4214165 h 6858000"/>
              <a:gd name="connsiteX50" fmla="*/ 453884 w 1342244"/>
              <a:gd name="connsiteY50" fmla="*/ 4076008 h 6858000"/>
              <a:gd name="connsiteX51" fmla="*/ 441584 w 1342244"/>
              <a:gd name="connsiteY51" fmla="*/ 4033999 h 6858000"/>
              <a:gd name="connsiteX52" fmla="*/ 441309 w 1342244"/>
              <a:gd name="connsiteY52" fmla="*/ 4013953 h 6858000"/>
              <a:gd name="connsiteX53" fmla="*/ 427604 w 1342244"/>
              <a:gd name="connsiteY53" fmla="*/ 3974753 h 6858000"/>
              <a:gd name="connsiteX54" fmla="*/ 433387 w 1342244"/>
              <a:gd name="connsiteY54" fmla="*/ 3901461 h 6858000"/>
              <a:gd name="connsiteX55" fmla="*/ 455981 w 1342244"/>
              <a:gd name="connsiteY55" fmla="*/ 3813873 h 6858000"/>
              <a:gd name="connsiteX56" fmla="*/ 453239 w 1342244"/>
              <a:gd name="connsiteY56" fmla="*/ 3777135 h 6858000"/>
              <a:gd name="connsiteX57" fmla="*/ 454972 w 1342244"/>
              <a:gd name="connsiteY57" fmla="*/ 3771656 h 6858000"/>
              <a:gd name="connsiteX58" fmla="*/ 458715 w 1342244"/>
              <a:gd name="connsiteY58" fmla="*/ 3769007 h 6858000"/>
              <a:gd name="connsiteX59" fmla="*/ 466877 w 1342244"/>
              <a:gd name="connsiteY59" fmla="*/ 3738082 h 6858000"/>
              <a:gd name="connsiteX60" fmla="*/ 474223 w 1342244"/>
              <a:gd name="connsiteY60" fmla="*/ 3673397 h 6858000"/>
              <a:gd name="connsiteX61" fmla="*/ 473519 w 1342244"/>
              <a:gd name="connsiteY61" fmla="*/ 3637109 h 6858000"/>
              <a:gd name="connsiteX62" fmla="*/ 476962 w 1342244"/>
              <a:gd name="connsiteY62" fmla="*/ 3536883 h 6858000"/>
              <a:gd name="connsiteX63" fmla="*/ 484500 w 1342244"/>
              <a:gd name="connsiteY63" fmla="*/ 3435652 h 6858000"/>
              <a:gd name="connsiteX64" fmla="*/ 498392 w 1342244"/>
              <a:gd name="connsiteY64" fmla="*/ 3295862 h 6858000"/>
              <a:gd name="connsiteX65" fmla="*/ 504159 w 1342244"/>
              <a:gd name="connsiteY65" fmla="*/ 3229163 h 6858000"/>
              <a:gd name="connsiteX66" fmla="*/ 480918 w 1342244"/>
              <a:gd name="connsiteY66" fmla="*/ 3158586 h 6858000"/>
              <a:gd name="connsiteX67" fmla="*/ 456326 w 1342244"/>
              <a:gd name="connsiteY67" fmla="*/ 3112365 h 6858000"/>
              <a:gd name="connsiteX68" fmla="*/ 441801 w 1342244"/>
              <a:gd name="connsiteY68" fmla="*/ 3072935 h 6858000"/>
              <a:gd name="connsiteX69" fmla="*/ 416975 w 1342244"/>
              <a:gd name="connsiteY69" fmla="*/ 2958185 h 6858000"/>
              <a:gd name="connsiteX70" fmla="*/ 374255 w 1342244"/>
              <a:gd name="connsiteY70" fmla="*/ 2843952 h 6858000"/>
              <a:gd name="connsiteX71" fmla="*/ 308507 w 1342244"/>
              <a:gd name="connsiteY71" fmla="*/ 2554718 h 6858000"/>
              <a:gd name="connsiteX72" fmla="*/ 279324 w 1342244"/>
              <a:gd name="connsiteY72" fmla="*/ 2447068 h 6858000"/>
              <a:gd name="connsiteX73" fmla="*/ 266285 w 1342244"/>
              <a:gd name="connsiteY73" fmla="*/ 2425819 h 6858000"/>
              <a:gd name="connsiteX74" fmla="*/ 272284 w 1342244"/>
              <a:gd name="connsiteY74" fmla="*/ 2402874 h 6858000"/>
              <a:gd name="connsiteX75" fmla="*/ 274896 w 1342244"/>
              <a:gd name="connsiteY75" fmla="*/ 2381443 h 6858000"/>
              <a:gd name="connsiteX76" fmla="*/ 251225 w 1342244"/>
              <a:gd name="connsiteY76" fmla="*/ 2261920 h 6858000"/>
              <a:gd name="connsiteX77" fmla="*/ 241112 w 1342244"/>
              <a:gd name="connsiteY77" fmla="*/ 2195378 h 6858000"/>
              <a:gd name="connsiteX78" fmla="*/ 225329 w 1342244"/>
              <a:gd name="connsiteY78" fmla="*/ 2155135 h 6858000"/>
              <a:gd name="connsiteX79" fmla="*/ 222787 w 1342244"/>
              <a:gd name="connsiteY79" fmla="*/ 2118008 h 6858000"/>
              <a:gd name="connsiteX80" fmla="*/ 223780 w 1342244"/>
              <a:gd name="connsiteY80" fmla="*/ 2050531 h 6858000"/>
              <a:gd name="connsiteX81" fmla="*/ 196764 w 1342244"/>
              <a:gd name="connsiteY81" fmla="*/ 1906352 h 6858000"/>
              <a:gd name="connsiteX82" fmla="*/ 173321 w 1342244"/>
              <a:gd name="connsiteY82" fmla="*/ 1861531 h 6858000"/>
              <a:gd name="connsiteX83" fmla="*/ 127120 w 1342244"/>
              <a:gd name="connsiteY83" fmla="*/ 1732919 h 6858000"/>
              <a:gd name="connsiteX84" fmla="*/ 99431 w 1342244"/>
              <a:gd name="connsiteY84" fmla="*/ 1663540 h 6858000"/>
              <a:gd name="connsiteX85" fmla="*/ 98557 w 1342244"/>
              <a:gd name="connsiteY85" fmla="*/ 1615777 h 6858000"/>
              <a:gd name="connsiteX86" fmla="*/ 79352 w 1342244"/>
              <a:gd name="connsiteY86" fmla="*/ 1563678 h 6858000"/>
              <a:gd name="connsiteX87" fmla="*/ 85174 w 1342244"/>
              <a:gd name="connsiteY87" fmla="*/ 1477995 h 6858000"/>
              <a:gd name="connsiteX88" fmla="*/ 71259 w 1342244"/>
              <a:gd name="connsiteY88" fmla="*/ 1373769 h 6858000"/>
              <a:gd name="connsiteX89" fmla="*/ 79566 w 1342244"/>
              <a:gd name="connsiteY89" fmla="*/ 1307086 h 6858000"/>
              <a:gd name="connsiteX90" fmla="*/ 85439 w 1342244"/>
              <a:gd name="connsiteY90" fmla="*/ 1168288 h 6858000"/>
              <a:gd name="connsiteX91" fmla="*/ 77721 w 1342244"/>
              <a:gd name="connsiteY91" fmla="*/ 1142577 h 6858000"/>
              <a:gd name="connsiteX92" fmla="*/ 67027 w 1342244"/>
              <a:gd name="connsiteY92" fmla="*/ 1088484 h 6858000"/>
              <a:gd name="connsiteX93" fmla="*/ 55763 w 1342244"/>
              <a:gd name="connsiteY93" fmla="*/ 1016103 h 6858000"/>
              <a:gd name="connsiteX94" fmla="*/ 57219 w 1342244"/>
              <a:gd name="connsiteY94" fmla="*/ 954054 h 6858000"/>
              <a:gd name="connsiteX95" fmla="*/ 52084 w 1342244"/>
              <a:gd name="connsiteY95" fmla="*/ 896999 h 6858000"/>
              <a:gd name="connsiteX96" fmla="*/ 21492 w 1342244"/>
              <a:gd name="connsiteY96" fmla="*/ 821517 h 6858000"/>
              <a:gd name="connsiteX97" fmla="*/ 442 w 1342244"/>
              <a:gd name="connsiteY97" fmla="*/ 751353 h 6858000"/>
              <a:gd name="connsiteX98" fmla="*/ 0 w 1342244"/>
              <a:gd name="connsiteY98" fmla="*/ 721230 h 6858000"/>
              <a:gd name="connsiteX99" fmla="*/ 9132 w 1342244"/>
              <a:gd name="connsiteY99" fmla="*/ 619315 h 6858000"/>
              <a:gd name="connsiteX100" fmla="*/ 2788 w 1342244"/>
              <a:gd name="connsiteY100" fmla="*/ 585934 h 6858000"/>
              <a:gd name="connsiteX101" fmla="*/ 84 w 1342244"/>
              <a:gd name="connsiteY101" fmla="*/ 538948 h 6858000"/>
              <a:gd name="connsiteX102" fmla="*/ 3992 w 1342244"/>
              <a:gd name="connsiteY102" fmla="*/ 525163 h 6858000"/>
              <a:gd name="connsiteX103" fmla="*/ 30116 w 1342244"/>
              <a:gd name="connsiteY103" fmla="*/ 446567 h 6858000"/>
              <a:gd name="connsiteX104" fmla="*/ 29364 w 1342244"/>
              <a:gd name="connsiteY104" fmla="*/ 393828 h 6858000"/>
              <a:gd name="connsiteX105" fmla="*/ 29194 w 1342244"/>
              <a:gd name="connsiteY105" fmla="*/ 353137 h 6858000"/>
              <a:gd name="connsiteX106" fmla="*/ 34887 w 1342244"/>
              <a:gd name="connsiteY106" fmla="*/ 275771 h 6858000"/>
              <a:gd name="connsiteX107" fmla="*/ 44581 w 1342244"/>
              <a:gd name="connsiteY107" fmla="*/ 236673 h 6858000"/>
              <a:gd name="connsiteX108" fmla="*/ 43624 w 1342244"/>
              <a:gd name="connsiteY108" fmla="*/ 144983 h 6858000"/>
              <a:gd name="connsiteX109" fmla="*/ 33909 w 1342244"/>
              <a:gd name="connsiteY109" fmla="*/ 33857 h 6858000"/>
              <a:gd name="connsiteX110" fmla="*/ 15462 w 1342244"/>
              <a:gd name="connsiteY11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0843 w 1342244"/>
              <a:gd name="connsiteY28" fmla="*/ 5217684 h 6858000"/>
              <a:gd name="connsiteX29" fmla="*/ 438184 w 1342244"/>
              <a:gd name="connsiteY29" fmla="*/ 5193377 h 6858000"/>
              <a:gd name="connsiteX30" fmla="*/ 441487 w 1342244"/>
              <a:gd name="connsiteY30" fmla="*/ 5179288 h 6858000"/>
              <a:gd name="connsiteX31" fmla="*/ 442471 w 1342244"/>
              <a:gd name="connsiteY31" fmla="*/ 5173621 h 6858000"/>
              <a:gd name="connsiteX32" fmla="*/ 438105 w 1342244"/>
              <a:gd name="connsiteY32" fmla="*/ 5159961 h 6858000"/>
              <a:gd name="connsiteX33" fmla="*/ 444782 w 1342244"/>
              <a:gd name="connsiteY33" fmla="*/ 5144295 h 6858000"/>
              <a:gd name="connsiteX34" fmla="*/ 441715 w 1342244"/>
              <a:gd name="connsiteY34" fmla="*/ 5125185 h 6858000"/>
              <a:gd name="connsiteX35" fmla="*/ 448545 w 1342244"/>
              <a:gd name="connsiteY35" fmla="*/ 5121884 h 6858000"/>
              <a:gd name="connsiteX36" fmla="*/ 455581 w 1342244"/>
              <a:gd name="connsiteY36" fmla="*/ 5067850 h 6858000"/>
              <a:gd name="connsiteX37" fmla="*/ 458312 w 1342244"/>
              <a:gd name="connsiteY37" fmla="*/ 5060861 h 6858000"/>
              <a:gd name="connsiteX38" fmla="*/ 455016 w 1342244"/>
              <a:gd name="connsiteY38" fmla="*/ 5034192 h 6858000"/>
              <a:gd name="connsiteX39" fmla="*/ 456570 w 1342244"/>
              <a:gd name="connsiteY39" fmla="*/ 4993030 h 6858000"/>
              <a:gd name="connsiteX40" fmla="*/ 463479 w 1342244"/>
              <a:gd name="connsiteY40" fmla="*/ 4946844 h 6858000"/>
              <a:gd name="connsiteX41" fmla="*/ 459335 w 1342244"/>
              <a:gd name="connsiteY41" fmla="*/ 4932692 h 6858000"/>
              <a:gd name="connsiteX42" fmla="*/ 474738 w 1342244"/>
              <a:gd name="connsiteY42" fmla="*/ 4858827 h 6858000"/>
              <a:gd name="connsiteX43" fmla="*/ 480641 w 1342244"/>
              <a:gd name="connsiteY43" fmla="*/ 4821170 h 6858000"/>
              <a:gd name="connsiteX44" fmla="*/ 486667 w 1342244"/>
              <a:gd name="connsiteY44" fmla="*/ 4750867 h 6858000"/>
              <a:gd name="connsiteX45" fmla="*/ 484474 w 1342244"/>
              <a:gd name="connsiteY45" fmla="*/ 4690749 h 6858000"/>
              <a:gd name="connsiteX46" fmla="*/ 479954 w 1342244"/>
              <a:gd name="connsiteY46" fmla="*/ 4584173 h 6858000"/>
              <a:gd name="connsiteX47" fmla="*/ 475037 w 1342244"/>
              <a:gd name="connsiteY47" fmla="*/ 4444346 h 6858000"/>
              <a:gd name="connsiteX48" fmla="*/ 471602 w 1342244"/>
              <a:gd name="connsiteY48" fmla="*/ 4375228 h 6858000"/>
              <a:gd name="connsiteX49" fmla="*/ 452255 w 1342244"/>
              <a:gd name="connsiteY49" fmla="*/ 4214165 h 6858000"/>
              <a:gd name="connsiteX50" fmla="*/ 453884 w 1342244"/>
              <a:gd name="connsiteY50" fmla="*/ 4076008 h 6858000"/>
              <a:gd name="connsiteX51" fmla="*/ 441584 w 1342244"/>
              <a:gd name="connsiteY51" fmla="*/ 4033999 h 6858000"/>
              <a:gd name="connsiteX52" fmla="*/ 441309 w 1342244"/>
              <a:gd name="connsiteY52" fmla="*/ 4013953 h 6858000"/>
              <a:gd name="connsiteX53" fmla="*/ 427604 w 1342244"/>
              <a:gd name="connsiteY53" fmla="*/ 3974753 h 6858000"/>
              <a:gd name="connsiteX54" fmla="*/ 433387 w 1342244"/>
              <a:gd name="connsiteY54" fmla="*/ 3901461 h 6858000"/>
              <a:gd name="connsiteX55" fmla="*/ 455981 w 1342244"/>
              <a:gd name="connsiteY55" fmla="*/ 3813873 h 6858000"/>
              <a:gd name="connsiteX56" fmla="*/ 453239 w 1342244"/>
              <a:gd name="connsiteY56" fmla="*/ 3777135 h 6858000"/>
              <a:gd name="connsiteX57" fmla="*/ 454972 w 1342244"/>
              <a:gd name="connsiteY57" fmla="*/ 3771656 h 6858000"/>
              <a:gd name="connsiteX58" fmla="*/ 458715 w 1342244"/>
              <a:gd name="connsiteY58" fmla="*/ 3769007 h 6858000"/>
              <a:gd name="connsiteX59" fmla="*/ 466877 w 1342244"/>
              <a:gd name="connsiteY59" fmla="*/ 3738082 h 6858000"/>
              <a:gd name="connsiteX60" fmla="*/ 474223 w 1342244"/>
              <a:gd name="connsiteY60" fmla="*/ 3673397 h 6858000"/>
              <a:gd name="connsiteX61" fmla="*/ 473519 w 1342244"/>
              <a:gd name="connsiteY61" fmla="*/ 3637109 h 6858000"/>
              <a:gd name="connsiteX62" fmla="*/ 476962 w 1342244"/>
              <a:gd name="connsiteY62" fmla="*/ 3536883 h 6858000"/>
              <a:gd name="connsiteX63" fmla="*/ 484500 w 1342244"/>
              <a:gd name="connsiteY63" fmla="*/ 3435652 h 6858000"/>
              <a:gd name="connsiteX64" fmla="*/ 498392 w 1342244"/>
              <a:gd name="connsiteY64" fmla="*/ 3295862 h 6858000"/>
              <a:gd name="connsiteX65" fmla="*/ 504159 w 1342244"/>
              <a:gd name="connsiteY65" fmla="*/ 3229163 h 6858000"/>
              <a:gd name="connsiteX66" fmla="*/ 480918 w 1342244"/>
              <a:gd name="connsiteY66" fmla="*/ 3158586 h 6858000"/>
              <a:gd name="connsiteX67" fmla="*/ 456326 w 1342244"/>
              <a:gd name="connsiteY67" fmla="*/ 3112365 h 6858000"/>
              <a:gd name="connsiteX68" fmla="*/ 441801 w 1342244"/>
              <a:gd name="connsiteY68" fmla="*/ 3072935 h 6858000"/>
              <a:gd name="connsiteX69" fmla="*/ 416975 w 1342244"/>
              <a:gd name="connsiteY69" fmla="*/ 2958185 h 6858000"/>
              <a:gd name="connsiteX70" fmla="*/ 374255 w 1342244"/>
              <a:gd name="connsiteY70" fmla="*/ 2843952 h 6858000"/>
              <a:gd name="connsiteX71" fmla="*/ 308507 w 1342244"/>
              <a:gd name="connsiteY71" fmla="*/ 2554718 h 6858000"/>
              <a:gd name="connsiteX72" fmla="*/ 279324 w 1342244"/>
              <a:gd name="connsiteY72" fmla="*/ 2447068 h 6858000"/>
              <a:gd name="connsiteX73" fmla="*/ 283394 w 1342244"/>
              <a:gd name="connsiteY73" fmla="*/ 2423438 h 6858000"/>
              <a:gd name="connsiteX74" fmla="*/ 272284 w 1342244"/>
              <a:gd name="connsiteY74" fmla="*/ 2402874 h 6858000"/>
              <a:gd name="connsiteX75" fmla="*/ 274896 w 1342244"/>
              <a:gd name="connsiteY75" fmla="*/ 2381443 h 6858000"/>
              <a:gd name="connsiteX76" fmla="*/ 251225 w 1342244"/>
              <a:gd name="connsiteY76" fmla="*/ 2261920 h 6858000"/>
              <a:gd name="connsiteX77" fmla="*/ 241112 w 1342244"/>
              <a:gd name="connsiteY77" fmla="*/ 2195378 h 6858000"/>
              <a:gd name="connsiteX78" fmla="*/ 225329 w 1342244"/>
              <a:gd name="connsiteY78" fmla="*/ 2155135 h 6858000"/>
              <a:gd name="connsiteX79" fmla="*/ 222787 w 1342244"/>
              <a:gd name="connsiteY79" fmla="*/ 2118008 h 6858000"/>
              <a:gd name="connsiteX80" fmla="*/ 223780 w 1342244"/>
              <a:gd name="connsiteY80" fmla="*/ 2050531 h 6858000"/>
              <a:gd name="connsiteX81" fmla="*/ 196764 w 1342244"/>
              <a:gd name="connsiteY81" fmla="*/ 1906352 h 6858000"/>
              <a:gd name="connsiteX82" fmla="*/ 173321 w 1342244"/>
              <a:gd name="connsiteY82" fmla="*/ 1861531 h 6858000"/>
              <a:gd name="connsiteX83" fmla="*/ 127120 w 1342244"/>
              <a:gd name="connsiteY83" fmla="*/ 1732919 h 6858000"/>
              <a:gd name="connsiteX84" fmla="*/ 99431 w 1342244"/>
              <a:gd name="connsiteY84" fmla="*/ 1663540 h 6858000"/>
              <a:gd name="connsiteX85" fmla="*/ 98557 w 1342244"/>
              <a:gd name="connsiteY85" fmla="*/ 1615777 h 6858000"/>
              <a:gd name="connsiteX86" fmla="*/ 79352 w 1342244"/>
              <a:gd name="connsiteY86" fmla="*/ 1563678 h 6858000"/>
              <a:gd name="connsiteX87" fmla="*/ 85174 w 1342244"/>
              <a:gd name="connsiteY87" fmla="*/ 1477995 h 6858000"/>
              <a:gd name="connsiteX88" fmla="*/ 71259 w 1342244"/>
              <a:gd name="connsiteY88" fmla="*/ 1373769 h 6858000"/>
              <a:gd name="connsiteX89" fmla="*/ 79566 w 1342244"/>
              <a:gd name="connsiteY89" fmla="*/ 1307086 h 6858000"/>
              <a:gd name="connsiteX90" fmla="*/ 85439 w 1342244"/>
              <a:gd name="connsiteY90" fmla="*/ 1168288 h 6858000"/>
              <a:gd name="connsiteX91" fmla="*/ 77721 w 1342244"/>
              <a:gd name="connsiteY91" fmla="*/ 1142577 h 6858000"/>
              <a:gd name="connsiteX92" fmla="*/ 67027 w 1342244"/>
              <a:gd name="connsiteY92" fmla="*/ 1088484 h 6858000"/>
              <a:gd name="connsiteX93" fmla="*/ 55763 w 1342244"/>
              <a:gd name="connsiteY93" fmla="*/ 1016103 h 6858000"/>
              <a:gd name="connsiteX94" fmla="*/ 57219 w 1342244"/>
              <a:gd name="connsiteY94" fmla="*/ 954054 h 6858000"/>
              <a:gd name="connsiteX95" fmla="*/ 52084 w 1342244"/>
              <a:gd name="connsiteY95" fmla="*/ 896999 h 6858000"/>
              <a:gd name="connsiteX96" fmla="*/ 21492 w 1342244"/>
              <a:gd name="connsiteY96" fmla="*/ 821517 h 6858000"/>
              <a:gd name="connsiteX97" fmla="*/ 442 w 1342244"/>
              <a:gd name="connsiteY97" fmla="*/ 751353 h 6858000"/>
              <a:gd name="connsiteX98" fmla="*/ 0 w 1342244"/>
              <a:gd name="connsiteY98" fmla="*/ 721230 h 6858000"/>
              <a:gd name="connsiteX99" fmla="*/ 9132 w 1342244"/>
              <a:gd name="connsiteY99" fmla="*/ 619315 h 6858000"/>
              <a:gd name="connsiteX100" fmla="*/ 2788 w 1342244"/>
              <a:gd name="connsiteY100" fmla="*/ 585934 h 6858000"/>
              <a:gd name="connsiteX101" fmla="*/ 84 w 1342244"/>
              <a:gd name="connsiteY101" fmla="*/ 538948 h 6858000"/>
              <a:gd name="connsiteX102" fmla="*/ 3992 w 1342244"/>
              <a:gd name="connsiteY102" fmla="*/ 525163 h 6858000"/>
              <a:gd name="connsiteX103" fmla="*/ 30116 w 1342244"/>
              <a:gd name="connsiteY103" fmla="*/ 446567 h 6858000"/>
              <a:gd name="connsiteX104" fmla="*/ 29364 w 1342244"/>
              <a:gd name="connsiteY104" fmla="*/ 393828 h 6858000"/>
              <a:gd name="connsiteX105" fmla="*/ 29194 w 1342244"/>
              <a:gd name="connsiteY105" fmla="*/ 353137 h 6858000"/>
              <a:gd name="connsiteX106" fmla="*/ 34887 w 1342244"/>
              <a:gd name="connsiteY106" fmla="*/ 275771 h 6858000"/>
              <a:gd name="connsiteX107" fmla="*/ 44581 w 1342244"/>
              <a:gd name="connsiteY107" fmla="*/ 236673 h 6858000"/>
              <a:gd name="connsiteX108" fmla="*/ 43624 w 1342244"/>
              <a:gd name="connsiteY108" fmla="*/ 144983 h 6858000"/>
              <a:gd name="connsiteX109" fmla="*/ 33909 w 1342244"/>
              <a:gd name="connsiteY109" fmla="*/ 33857 h 6858000"/>
              <a:gd name="connsiteX110" fmla="*/ 15462 w 1342244"/>
              <a:gd name="connsiteY11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0843 w 1342244"/>
              <a:gd name="connsiteY28" fmla="*/ 5217684 h 6858000"/>
              <a:gd name="connsiteX29" fmla="*/ 438184 w 1342244"/>
              <a:gd name="connsiteY29" fmla="*/ 5193377 h 6858000"/>
              <a:gd name="connsiteX30" fmla="*/ 441487 w 1342244"/>
              <a:gd name="connsiteY30" fmla="*/ 5179288 h 6858000"/>
              <a:gd name="connsiteX31" fmla="*/ 442471 w 1342244"/>
              <a:gd name="connsiteY31" fmla="*/ 5173621 h 6858000"/>
              <a:gd name="connsiteX32" fmla="*/ 438105 w 1342244"/>
              <a:gd name="connsiteY32" fmla="*/ 5159961 h 6858000"/>
              <a:gd name="connsiteX33" fmla="*/ 444782 w 1342244"/>
              <a:gd name="connsiteY33" fmla="*/ 5144295 h 6858000"/>
              <a:gd name="connsiteX34" fmla="*/ 441715 w 1342244"/>
              <a:gd name="connsiteY34" fmla="*/ 5125185 h 6858000"/>
              <a:gd name="connsiteX35" fmla="*/ 448545 w 1342244"/>
              <a:gd name="connsiteY35" fmla="*/ 5121884 h 6858000"/>
              <a:gd name="connsiteX36" fmla="*/ 455581 w 1342244"/>
              <a:gd name="connsiteY36" fmla="*/ 5067850 h 6858000"/>
              <a:gd name="connsiteX37" fmla="*/ 458312 w 1342244"/>
              <a:gd name="connsiteY37" fmla="*/ 5060861 h 6858000"/>
              <a:gd name="connsiteX38" fmla="*/ 455016 w 1342244"/>
              <a:gd name="connsiteY38" fmla="*/ 5034192 h 6858000"/>
              <a:gd name="connsiteX39" fmla="*/ 456570 w 1342244"/>
              <a:gd name="connsiteY39" fmla="*/ 4993030 h 6858000"/>
              <a:gd name="connsiteX40" fmla="*/ 463479 w 1342244"/>
              <a:gd name="connsiteY40" fmla="*/ 4946844 h 6858000"/>
              <a:gd name="connsiteX41" fmla="*/ 459335 w 1342244"/>
              <a:gd name="connsiteY41" fmla="*/ 4932692 h 6858000"/>
              <a:gd name="connsiteX42" fmla="*/ 474738 w 1342244"/>
              <a:gd name="connsiteY42" fmla="*/ 4858827 h 6858000"/>
              <a:gd name="connsiteX43" fmla="*/ 480641 w 1342244"/>
              <a:gd name="connsiteY43" fmla="*/ 4821170 h 6858000"/>
              <a:gd name="connsiteX44" fmla="*/ 486667 w 1342244"/>
              <a:gd name="connsiteY44" fmla="*/ 4750867 h 6858000"/>
              <a:gd name="connsiteX45" fmla="*/ 484474 w 1342244"/>
              <a:gd name="connsiteY45" fmla="*/ 4690749 h 6858000"/>
              <a:gd name="connsiteX46" fmla="*/ 479954 w 1342244"/>
              <a:gd name="connsiteY46" fmla="*/ 4584173 h 6858000"/>
              <a:gd name="connsiteX47" fmla="*/ 475037 w 1342244"/>
              <a:gd name="connsiteY47" fmla="*/ 4444346 h 6858000"/>
              <a:gd name="connsiteX48" fmla="*/ 471602 w 1342244"/>
              <a:gd name="connsiteY48" fmla="*/ 4375228 h 6858000"/>
              <a:gd name="connsiteX49" fmla="*/ 452255 w 1342244"/>
              <a:gd name="connsiteY49" fmla="*/ 4214165 h 6858000"/>
              <a:gd name="connsiteX50" fmla="*/ 453884 w 1342244"/>
              <a:gd name="connsiteY50" fmla="*/ 4076008 h 6858000"/>
              <a:gd name="connsiteX51" fmla="*/ 441584 w 1342244"/>
              <a:gd name="connsiteY51" fmla="*/ 4033999 h 6858000"/>
              <a:gd name="connsiteX52" fmla="*/ 441309 w 1342244"/>
              <a:gd name="connsiteY52" fmla="*/ 4013953 h 6858000"/>
              <a:gd name="connsiteX53" fmla="*/ 427604 w 1342244"/>
              <a:gd name="connsiteY53" fmla="*/ 3974753 h 6858000"/>
              <a:gd name="connsiteX54" fmla="*/ 433387 w 1342244"/>
              <a:gd name="connsiteY54" fmla="*/ 3901461 h 6858000"/>
              <a:gd name="connsiteX55" fmla="*/ 455981 w 1342244"/>
              <a:gd name="connsiteY55" fmla="*/ 3813873 h 6858000"/>
              <a:gd name="connsiteX56" fmla="*/ 453239 w 1342244"/>
              <a:gd name="connsiteY56" fmla="*/ 3777135 h 6858000"/>
              <a:gd name="connsiteX57" fmla="*/ 454972 w 1342244"/>
              <a:gd name="connsiteY57" fmla="*/ 3771656 h 6858000"/>
              <a:gd name="connsiteX58" fmla="*/ 458715 w 1342244"/>
              <a:gd name="connsiteY58" fmla="*/ 3769007 h 6858000"/>
              <a:gd name="connsiteX59" fmla="*/ 466877 w 1342244"/>
              <a:gd name="connsiteY59" fmla="*/ 3738082 h 6858000"/>
              <a:gd name="connsiteX60" fmla="*/ 474223 w 1342244"/>
              <a:gd name="connsiteY60" fmla="*/ 3673397 h 6858000"/>
              <a:gd name="connsiteX61" fmla="*/ 473519 w 1342244"/>
              <a:gd name="connsiteY61" fmla="*/ 3637109 h 6858000"/>
              <a:gd name="connsiteX62" fmla="*/ 476962 w 1342244"/>
              <a:gd name="connsiteY62" fmla="*/ 3536883 h 6858000"/>
              <a:gd name="connsiteX63" fmla="*/ 484500 w 1342244"/>
              <a:gd name="connsiteY63" fmla="*/ 3435652 h 6858000"/>
              <a:gd name="connsiteX64" fmla="*/ 498392 w 1342244"/>
              <a:gd name="connsiteY64" fmla="*/ 3295862 h 6858000"/>
              <a:gd name="connsiteX65" fmla="*/ 504159 w 1342244"/>
              <a:gd name="connsiteY65" fmla="*/ 3229163 h 6858000"/>
              <a:gd name="connsiteX66" fmla="*/ 480918 w 1342244"/>
              <a:gd name="connsiteY66" fmla="*/ 3158586 h 6858000"/>
              <a:gd name="connsiteX67" fmla="*/ 456326 w 1342244"/>
              <a:gd name="connsiteY67" fmla="*/ 3112365 h 6858000"/>
              <a:gd name="connsiteX68" fmla="*/ 441801 w 1342244"/>
              <a:gd name="connsiteY68" fmla="*/ 3072935 h 6858000"/>
              <a:gd name="connsiteX69" fmla="*/ 416975 w 1342244"/>
              <a:gd name="connsiteY69" fmla="*/ 2958185 h 6858000"/>
              <a:gd name="connsiteX70" fmla="*/ 374255 w 1342244"/>
              <a:gd name="connsiteY70" fmla="*/ 2843952 h 6858000"/>
              <a:gd name="connsiteX71" fmla="*/ 308507 w 1342244"/>
              <a:gd name="connsiteY71" fmla="*/ 2554718 h 6858000"/>
              <a:gd name="connsiteX72" fmla="*/ 279324 w 1342244"/>
              <a:gd name="connsiteY72" fmla="*/ 2447068 h 6858000"/>
              <a:gd name="connsiteX73" fmla="*/ 283394 w 1342244"/>
              <a:gd name="connsiteY73" fmla="*/ 2423438 h 6858000"/>
              <a:gd name="connsiteX74" fmla="*/ 272284 w 1342244"/>
              <a:gd name="connsiteY74" fmla="*/ 2402874 h 6858000"/>
              <a:gd name="connsiteX75" fmla="*/ 274896 w 1342244"/>
              <a:gd name="connsiteY75" fmla="*/ 2381443 h 6858000"/>
              <a:gd name="connsiteX76" fmla="*/ 251225 w 1342244"/>
              <a:gd name="connsiteY76" fmla="*/ 2261920 h 6858000"/>
              <a:gd name="connsiteX77" fmla="*/ 241112 w 1342244"/>
              <a:gd name="connsiteY77" fmla="*/ 2195378 h 6858000"/>
              <a:gd name="connsiteX78" fmla="*/ 225329 w 1342244"/>
              <a:gd name="connsiteY78" fmla="*/ 2155135 h 6858000"/>
              <a:gd name="connsiteX79" fmla="*/ 222787 w 1342244"/>
              <a:gd name="connsiteY79" fmla="*/ 2118008 h 6858000"/>
              <a:gd name="connsiteX80" fmla="*/ 223780 w 1342244"/>
              <a:gd name="connsiteY80" fmla="*/ 2050531 h 6858000"/>
              <a:gd name="connsiteX81" fmla="*/ 196764 w 1342244"/>
              <a:gd name="connsiteY81" fmla="*/ 1906352 h 6858000"/>
              <a:gd name="connsiteX82" fmla="*/ 173321 w 1342244"/>
              <a:gd name="connsiteY82" fmla="*/ 1861531 h 6858000"/>
              <a:gd name="connsiteX83" fmla="*/ 127120 w 1342244"/>
              <a:gd name="connsiteY83" fmla="*/ 1732919 h 6858000"/>
              <a:gd name="connsiteX84" fmla="*/ 99431 w 1342244"/>
              <a:gd name="connsiteY84" fmla="*/ 1663540 h 6858000"/>
              <a:gd name="connsiteX85" fmla="*/ 98557 w 1342244"/>
              <a:gd name="connsiteY85" fmla="*/ 1615777 h 6858000"/>
              <a:gd name="connsiteX86" fmla="*/ 79352 w 1342244"/>
              <a:gd name="connsiteY86" fmla="*/ 1563678 h 6858000"/>
              <a:gd name="connsiteX87" fmla="*/ 85174 w 1342244"/>
              <a:gd name="connsiteY87" fmla="*/ 1477995 h 6858000"/>
              <a:gd name="connsiteX88" fmla="*/ 71259 w 1342244"/>
              <a:gd name="connsiteY88" fmla="*/ 1373769 h 6858000"/>
              <a:gd name="connsiteX89" fmla="*/ 79566 w 1342244"/>
              <a:gd name="connsiteY89" fmla="*/ 1307086 h 6858000"/>
              <a:gd name="connsiteX90" fmla="*/ 85439 w 1342244"/>
              <a:gd name="connsiteY90" fmla="*/ 1168288 h 6858000"/>
              <a:gd name="connsiteX91" fmla="*/ 77721 w 1342244"/>
              <a:gd name="connsiteY91" fmla="*/ 1142577 h 6858000"/>
              <a:gd name="connsiteX92" fmla="*/ 67027 w 1342244"/>
              <a:gd name="connsiteY92" fmla="*/ 1088484 h 6858000"/>
              <a:gd name="connsiteX93" fmla="*/ 55763 w 1342244"/>
              <a:gd name="connsiteY93" fmla="*/ 1016103 h 6858000"/>
              <a:gd name="connsiteX94" fmla="*/ 57219 w 1342244"/>
              <a:gd name="connsiteY94" fmla="*/ 954054 h 6858000"/>
              <a:gd name="connsiteX95" fmla="*/ 52084 w 1342244"/>
              <a:gd name="connsiteY95" fmla="*/ 896999 h 6858000"/>
              <a:gd name="connsiteX96" fmla="*/ 21492 w 1342244"/>
              <a:gd name="connsiteY96" fmla="*/ 821517 h 6858000"/>
              <a:gd name="connsiteX97" fmla="*/ 442 w 1342244"/>
              <a:gd name="connsiteY97" fmla="*/ 751353 h 6858000"/>
              <a:gd name="connsiteX98" fmla="*/ 0 w 1342244"/>
              <a:gd name="connsiteY98" fmla="*/ 721230 h 6858000"/>
              <a:gd name="connsiteX99" fmla="*/ 9132 w 1342244"/>
              <a:gd name="connsiteY99" fmla="*/ 619315 h 6858000"/>
              <a:gd name="connsiteX100" fmla="*/ 2788 w 1342244"/>
              <a:gd name="connsiteY100" fmla="*/ 585934 h 6858000"/>
              <a:gd name="connsiteX101" fmla="*/ 84 w 1342244"/>
              <a:gd name="connsiteY101" fmla="*/ 538948 h 6858000"/>
              <a:gd name="connsiteX102" fmla="*/ 3992 w 1342244"/>
              <a:gd name="connsiteY102" fmla="*/ 525163 h 6858000"/>
              <a:gd name="connsiteX103" fmla="*/ 30116 w 1342244"/>
              <a:gd name="connsiteY103" fmla="*/ 446567 h 6858000"/>
              <a:gd name="connsiteX104" fmla="*/ 29364 w 1342244"/>
              <a:gd name="connsiteY104" fmla="*/ 393828 h 6858000"/>
              <a:gd name="connsiteX105" fmla="*/ 29194 w 1342244"/>
              <a:gd name="connsiteY105" fmla="*/ 353137 h 6858000"/>
              <a:gd name="connsiteX106" fmla="*/ 34887 w 1342244"/>
              <a:gd name="connsiteY106" fmla="*/ 275771 h 6858000"/>
              <a:gd name="connsiteX107" fmla="*/ 44581 w 1342244"/>
              <a:gd name="connsiteY107" fmla="*/ 236673 h 6858000"/>
              <a:gd name="connsiteX108" fmla="*/ 43624 w 1342244"/>
              <a:gd name="connsiteY108" fmla="*/ 144983 h 6858000"/>
              <a:gd name="connsiteX109" fmla="*/ 33909 w 1342244"/>
              <a:gd name="connsiteY109" fmla="*/ 33857 h 6858000"/>
              <a:gd name="connsiteX110" fmla="*/ 15462 w 1342244"/>
              <a:gd name="connsiteY11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0843 w 1342244"/>
              <a:gd name="connsiteY28" fmla="*/ 5217684 h 6858000"/>
              <a:gd name="connsiteX29" fmla="*/ 438184 w 1342244"/>
              <a:gd name="connsiteY29" fmla="*/ 5193377 h 6858000"/>
              <a:gd name="connsiteX30" fmla="*/ 441487 w 1342244"/>
              <a:gd name="connsiteY30" fmla="*/ 5179288 h 6858000"/>
              <a:gd name="connsiteX31" fmla="*/ 442471 w 1342244"/>
              <a:gd name="connsiteY31" fmla="*/ 5173621 h 6858000"/>
              <a:gd name="connsiteX32" fmla="*/ 438105 w 1342244"/>
              <a:gd name="connsiteY32" fmla="*/ 5159961 h 6858000"/>
              <a:gd name="connsiteX33" fmla="*/ 444782 w 1342244"/>
              <a:gd name="connsiteY33" fmla="*/ 5144295 h 6858000"/>
              <a:gd name="connsiteX34" fmla="*/ 441715 w 1342244"/>
              <a:gd name="connsiteY34" fmla="*/ 5125185 h 6858000"/>
              <a:gd name="connsiteX35" fmla="*/ 448545 w 1342244"/>
              <a:gd name="connsiteY35" fmla="*/ 5121884 h 6858000"/>
              <a:gd name="connsiteX36" fmla="*/ 455581 w 1342244"/>
              <a:gd name="connsiteY36" fmla="*/ 5067850 h 6858000"/>
              <a:gd name="connsiteX37" fmla="*/ 458312 w 1342244"/>
              <a:gd name="connsiteY37" fmla="*/ 5060861 h 6858000"/>
              <a:gd name="connsiteX38" fmla="*/ 455016 w 1342244"/>
              <a:gd name="connsiteY38" fmla="*/ 5034192 h 6858000"/>
              <a:gd name="connsiteX39" fmla="*/ 456570 w 1342244"/>
              <a:gd name="connsiteY39" fmla="*/ 4993030 h 6858000"/>
              <a:gd name="connsiteX40" fmla="*/ 463479 w 1342244"/>
              <a:gd name="connsiteY40" fmla="*/ 4946844 h 6858000"/>
              <a:gd name="connsiteX41" fmla="*/ 459335 w 1342244"/>
              <a:gd name="connsiteY41" fmla="*/ 4932692 h 6858000"/>
              <a:gd name="connsiteX42" fmla="*/ 474738 w 1342244"/>
              <a:gd name="connsiteY42" fmla="*/ 4858827 h 6858000"/>
              <a:gd name="connsiteX43" fmla="*/ 480641 w 1342244"/>
              <a:gd name="connsiteY43" fmla="*/ 4821170 h 6858000"/>
              <a:gd name="connsiteX44" fmla="*/ 486667 w 1342244"/>
              <a:gd name="connsiteY44" fmla="*/ 4750867 h 6858000"/>
              <a:gd name="connsiteX45" fmla="*/ 484474 w 1342244"/>
              <a:gd name="connsiteY45" fmla="*/ 4690749 h 6858000"/>
              <a:gd name="connsiteX46" fmla="*/ 479954 w 1342244"/>
              <a:gd name="connsiteY46" fmla="*/ 4584173 h 6858000"/>
              <a:gd name="connsiteX47" fmla="*/ 475037 w 1342244"/>
              <a:gd name="connsiteY47" fmla="*/ 4444346 h 6858000"/>
              <a:gd name="connsiteX48" fmla="*/ 471602 w 1342244"/>
              <a:gd name="connsiteY48" fmla="*/ 4375228 h 6858000"/>
              <a:gd name="connsiteX49" fmla="*/ 452255 w 1342244"/>
              <a:gd name="connsiteY49" fmla="*/ 4214165 h 6858000"/>
              <a:gd name="connsiteX50" fmla="*/ 453884 w 1342244"/>
              <a:gd name="connsiteY50" fmla="*/ 4076008 h 6858000"/>
              <a:gd name="connsiteX51" fmla="*/ 441584 w 1342244"/>
              <a:gd name="connsiteY51" fmla="*/ 4033999 h 6858000"/>
              <a:gd name="connsiteX52" fmla="*/ 441309 w 1342244"/>
              <a:gd name="connsiteY52" fmla="*/ 4013953 h 6858000"/>
              <a:gd name="connsiteX53" fmla="*/ 427604 w 1342244"/>
              <a:gd name="connsiteY53" fmla="*/ 3974753 h 6858000"/>
              <a:gd name="connsiteX54" fmla="*/ 433387 w 1342244"/>
              <a:gd name="connsiteY54" fmla="*/ 3901461 h 6858000"/>
              <a:gd name="connsiteX55" fmla="*/ 455981 w 1342244"/>
              <a:gd name="connsiteY55" fmla="*/ 3813873 h 6858000"/>
              <a:gd name="connsiteX56" fmla="*/ 453239 w 1342244"/>
              <a:gd name="connsiteY56" fmla="*/ 3777135 h 6858000"/>
              <a:gd name="connsiteX57" fmla="*/ 454972 w 1342244"/>
              <a:gd name="connsiteY57" fmla="*/ 3771656 h 6858000"/>
              <a:gd name="connsiteX58" fmla="*/ 458715 w 1342244"/>
              <a:gd name="connsiteY58" fmla="*/ 3769007 h 6858000"/>
              <a:gd name="connsiteX59" fmla="*/ 466877 w 1342244"/>
              <a:gd name="connsiteY59" fmla="*/ 3738082 h 6858000"/>
              <a:gd name="connsiteX60" fmla="*/ 474223 w 1342244"/>
              <a:gd name="connsiteY60" fmla="*/ 3673397 h 6858000"/>
              <a:gd name="connsiteX61" fmla="*/ 473519 w 1342244"/>
              <a:gd name="connsiteY61" fmla="*/ 3637109 h 6858000"/>
              <a:gd name="connsiteX62" fmla="*/ 476962 w 1342244"/>
              <a:gd name="connsiteY62" fmla="*/ 3536883 h 6858000"/>
              <a:gd name="connsiteX63" fmla="*/ 484500 w 1342244"/>
              <a:gd name="connsiteY63" fmla="*/ 3435652 h 6858000"/>
              <a:gd name="connsiteX64" fmla="*/ 498392 w 1342244"/>
              <a:gd name="connsiteY64" fmla="*/ 3295862 h 6858000"/>
              <a:gd name="connsiteX65" fmla="*/ 504159 w 1342244"/>
              <a:gd name="connsiteY65" fmla="*/ 3229163 h 6858000"/>
              <a:gd name="connsiteX66" fmla="*/ 480918 w 1342244"/>
              <a:gd name="connsiteY66" fmla="*/ 3158586 h 6858000"/>
              <a:gd name="connsiteX67" fmla="*/ 456326 w 1342244"/>
              <a:gd name="connsiteY67" fmla="*/ 3112365 h 6858000"/>
              <a:gd name="connsiteX68" fmla="*/ 441801 w 1342244"/>
              <a:gd name="connsiteY68" fmla="*/ 3072935 h 6858000"/>
              <a:gd name="connsiteX69" fmla="*/ 416975 w 1342244"/>
              <a:gd name="connsiteY69" fmla="*/ 2958185 h 6858000"/>
              <a:gd name="connsiteX70" fmla="*/ 374255 w 1342244"/>
              <a:gd name="connsiteY70" fmla="*/ 2843952 h 6858000"/>
              <a:gd name="connsiteX71" fmla="*/ 308507 w 1342244"/>
              <a:gd name="connsiteY71" fmla="*/ 2554718 h 6858000"/>
              <a:gd name="connsiteX72" fmla="*/ 279324 w 1342244"/>
              <a:gd name="connsiteY72" fmla="*/ 2447068 h 6858000"/>
              <a:gd name="connsiteX73" fmla="*/ 283394 w 1342244"/>
              <a:gd name="connsiteY73" fmla="*/ 2423438 h 6858000"/>
              <a:gd name="connsiteX74" fmla="*/ 272284 w 1342244"/>
              <a:gd name="connsiteY74" fmla="*/ 2402874 h 6858000"/>
              <a:gd name="connsiteX75" fmla="*/ 274896 w 1342244"/>
              <a:gd name="connsiteY75" fmla="*/ 2381443 h 6858000"/>
              <a:gd name="connsiteX76" fmla="*/ 251225 w 1342244"/>
              <a:gd name="connsiteY76" fmla="*/ 2261920 h 6858000"/>
              <a:gd name="connsiteX77" fmla="*/ 241112 w 1342244"/>
              <a:gd name="connsiteY77" fmla="*/ 2195378 h 6858000"/>
              <a:gd name="connsiteX78" fmla="*/ 225329 w 1342244"/>
              <a:gd name="connsiteY78" fmla="*/ 2155135 h 6858000"/>
              <a:gd name="connsiteX79" fmla="*/ 222787 w 1342244"/>
              <a:gd name="connsiteY79" fmla="*/ 2118008 h 6858000"/>
              <a:gd name="connsiteX80" fmla="*/ 223780 w 1342244"/>
              <a:gd name="connsiteY80" fmla="*/ 2050531 h 6858000"/>
              <a:gd name="connsiteX81" fmla="*/ 196764 w 1342244"/>
              <a:gd name="connsiteY81" fmla="*/ 1906352 h 6858000"/>
              <a:gd name="connsiteX82" fmla="*/ 173321 w 1342244"/>
              <a:gd name="connsiteY82" fmla="*/ 1861531 h 6858000"/>
              <a:gd name="connsiteX83" fmla="*/ 127120 w 1342244"/>
              <a:gd name="connsiteY83" fmla="*/ 1732919 h 6858000"/>
              <a:gd name="connsiteX84" fmla="*/ 99431 w 1342244"/>
              <a:gd name="connsiteY84" fmla="*/ 1663540 h 6858000"/>
              <a:gd name="connsiteX85" fmla="*/ 98557 w 1342244"/>
              <a:gd name="connsiteY85" fmla="*/ 1615777 h 6858000"/>
              <a:gd name="connsiteX86" fmla="*/ 79352 w 1342244"/>
              <a:gd name="connsiteY86" fmla="*/ 1563678 h 6858000"/>
              <a:gd name="connsiteX87" fmla="*/ 85174 w 1342244"/>
              <a:gd name="connsiteY87" fmla="*/ 1477995 h 6858000"/>
              <a:gd name="connsiteX88" fmla="*/ 71259 w 1342244"/>
              <a:gd name="connsiteY88" fmla="*/ 1373769 h 6858000"/>
              <a:gd name="connsiteX89" fmla="*/ 79566 w 1342244"/>
              <a:gd name="connsiteY89" fmla="*/ 1307086 h 6858000"/>
              <a:gd name="connsiteX90" fmla="*/ 85439 w 1342244"/>
              <a:gd name="connsiteY90" fmla="*/ 1168288 h 6858000"/>
              <a:gd name="connsiteX91" fmla="*/ 77721 w 1342244"/>
              <a:gd name="connsiteY91" fmla="*/ 1142577 h 6858000"/>
              <a:gd name="connsiteX92" fmla="*/ 67027 w 1342244"/>
              <a:gd name="connsiteY92" fmla="*/ 1088484 h 6858000"/>
              <a:gd name="connsiteX93" fmla="*/ 55763 w 1342244"/>
              <a:gd name="connsiteY93" fmla="*/ 1016103 h 6858000"/>
              <a:gd name="connsiteX94" fmla="*/ 57219 w 1342244"/>
              <a:gd name="connsiteY94" fmla="*/ 954054 h 6858000"/>
              <a:gd name="connsiteX95" fmla="*/ 52084 w 1342244"/>
              <a:gd name="connsiteY95" fmla="*/ 896999 h 6858000"/>
              <a:gd name="connsiteX96" fmla="*/ 21492 w 1342244"/>
              <a:gd name="connsiteY96" fmla="*/ 821517 h 6858000"/>
              <a:gd name="connsiteX97" fmla="*/ 442 w 1342244"/>
              <a:gd name="connsiteY97" fmla="*/ 751353 h 6858000"/>
              <a:gd name="connsiteX98" fmla="*/ 0 w 1342244"/>
              <a:gd name="connsiteY98" fmla="*/ 721230 h 6858000"/>
              <a:gd name="connsiteX99" fmla="*/ 9132 w 1342244"/>
              <a:gd name="connsiteY99" fmla="*/ 619315 h 6858000"/>
              <a:gd name="connsiteX100" fmla="*/ 2788 w 1342244"/>
              <a:gd name="connsiteY100" fmla="*/ 585934 h 6858000"/>
              <a:gd name="connsiteX101" fmla="*/ 84 w 1342244"/>
              <a:gd name="connsiteY101" fmla="*/ 538948 h 6858000"/>
              <a:gd name="connsiteX102" fmla="*/ 3992 w 1342244"/>
              <a:gd name="connsiteY102" fmla="*/ 525163 h 6858000"/>
              <a:gd name="connsiteX103" fmla="*/ 30116 w 1342244"/>
              <a:gd name="connsiteY103" fmla="*/ 446567 h 6858000"/>
              <a:gd name="connsiteX104" fmla="*/ 29364 w 1342244"/>
              <a:gd name="connsiteY104" fmla="*/ 393828 h 6858000"/>
              <a:gd name="connsiteX105" fmla="*/ 29194 w 1342244"/>
              <a:gd name="connsiteY105" fmla="*/ 353137 h 6858000"/>
              <a:gd name="connsiteX106" fmla="*/ 34887 w 1342244"/>
              <a:gd name="connsiteY106" fmla="*/ 275771 h 6858000"/>
              <a:gd name="connsiteX107" fmla="*/ 44581 w 1342244"/>
              <a:gd name="connsiteY107" fmla="*/ 236673 h 6858000"/>
              <a:gd name="connsiteX108" fmla="*/ 43624 w 1342244"/>
              <a:gd name="connsiteY108" fmla="*/ 144983 h 6858000"/>
              <a:gd name="connsiteX109" fmla="*/ 33909 w 1342244"/>
              <a:gd name="connsiteY109" fmla="*/ 33857 h 6858000"/>
              <a:gd name="connsiteX110" fmla="*/ 15462 w 1342244"/>
              <a:gd name="connsiteY11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0843 w 1342244"/>
              <a:gd name="connsiteY28" fmla="*/ 5217684 h 6858000"/>
              <a:gd name="connsiteX29" fmla="*/ 438184 w 1342244"/>
              <a:gd name="connsiteY29" fmla="*/ 5193377 h 6858000"/>
              <a:gd name="connsiteX30" fmla="*/ 441487 w 1342244"/>
              <a:gd name="connsiteY30" fmla="*/ 5179288 h 6858000"/>
              <a:gd name="connsiteX31" fmla="*/ 442471 w 1342244"/>
              <a:gd name="connsiteY31" fmla="*/ 5173621 h 6858000"/>
              <a:gd name="connsiteX32" fmla="*/ 438105 w 1342244"/>
              <a:gd name="connsiteY32" fmla="*/ 5159961 h 6858000"/>
              <a:gd name="connsiteX33" fmla="*/ 441715 w 1342244"/>
              <a:gd name="connsiteY33" fmla="*/ 5125185 h 6858000"/>
              <a:gd name="connsiteX34" fmla="*/ 448545 w 1342244"/>
              <a:gd name="connsiteY34" fmla="*/ 5121884 h 6858000"/>
              <a:gd name="connsiteX35" fmla="*/ 455581 w 1342244"/>
              <a:gd name="connsiteY35" fmla="*/ 5067850 h 6858000"/>
              <a:gd name="connsiteX36" fmla="*/ 458312 w 1342244"/>
              <a:gd name="connsiteY36" fmla="*/ 5060861 h 6858000"/>
              <a:gd name="connsiteX37" fmla="*/ 455016 w 1342244"/>
              <a:gd name="connsiteY37" fmla="*/ 5034192 h 6858000"/>
              <a:gd name="connsiteX38" fmla="*/ 456570 w 1342244"/>
              <a:gd name="connsiteY38" fmla="*/ 4993030 h 6858000"/>
              <a:gd name="connsiteX39" fmla="*/ 463479 w 1342244"/>
              <a:gd name="connsiteY39" fmla="*/ 4946844 h 6858000"/>
              <a:gd name="connsiteX40" fmla="*/ 459335 w 1342244"/>
              <a:gd name="connsiteY40" fmla="*/ 4932692 h 6858000"/>
              <a:gd name="connsiteX41" fmla="*/ 474738 w 1342244"/>
              <a:gd name="connsiteY41" fmla="*/ 4858827 h 6858000"/>
              <a:gd name="connsiteX42" fmla="*/ 480641 w 1342244"/>
              <a:gd name="connsiteY42" fmla="*/ 4821170 h 6858000"/>
              <a:gd name="connsiteX43" fmla="*/ 486667 w 1342244"/>
              <a:gd name="connsiteY43" fmla="*/ 4750867 h 6858000"/>
              <a:gd name="connsiteX44" fmla="*/ 484474 w 1342244"/>
              <a:gd name="connsiteY44" fmla="*/ 4690749 h 6858000"/>
              <a:gd name="connsiteX45" fmla="*/ 479954 w 1342244"/>
              <a:gd name="connsiteY45" fmla="*/ 4584173 h 6858000"/>
              <a:gd name="connsiteX46" fmla="*/ 475037 w 1342244"/>
              <a:gd name="connsiteY46" fmla="*/ 4444346 h 6858000"/>
              <a:gd name="connsiteX47" fmla="*/ 471602 w 1342244"/>
              <a:gd name="connsiteY47" fmla="*/ 4375228 h 6858000"/>
              <a:gd name="connsiteX48" fmla="*/ 452255 w 1342244"/>
              <a:gd name="connsiteY48" fmla="*/ 4214165 h 6858000"/>
              <a:gd name="connsiteX49" fmla="*/ 453884 w 1342244"/>
              <a:gd name="connsiteY49" fmla="*/ 4076008 h 6858000"/>
              <a:gd name="connsiteX50" fmla="*/ 441584 w 1342244"/>
              <a:gd name="connsiteY50" fmla="*/ 4033999 h 6858000"/>
              <a:gd name="connsiteX51" fmla="*/ 441309 w 1342244"/>
              <a:gd name="connsiteY51" fmla="*/ 4013953 h 6858000"/>
              <a:gd name="connsiteX52" fmla="*/ 427604 w 1342244"/>
              <a:gd name="connsiteY52" fmla="*/ 3974753 h 6858000"/>
              <a:gd name="connsiteX53" fmla="*/ 433387 w 1342244"/>
              <a:gd name="connsiteY53" fmla="*/ 3901461 h 6858000"/>
              <a:gd name="connsiteX54" fmla="*/ 455981 w 1342244"/>
              <a:gd name="connsiteY54" fmla="*/ 3813873 h 6858000"/>
              <a:gd name="connsiteX55" fmla="*/ 453239 w 1342244"/>
              <a:gd name="connsiteY55" fmla="*/ 3777135 h 6858000"/>
              <a:gd name="connsiteX56" fmla="*/ 454972 w 1342244"/>
              <a:gd name="connsiteY56" fmla="*/ 3771656 h 6858000"/>
              <a:gd name="connsiteX57" fmla="*/ 458715 w 1342244"/>
              <a:gd name="connsiteY57" fmla="*/ 3769007 h 6858000"/>
              <a:gd name="connsiteX58" fmla="*/ 466877 w 1342244"/>
              <a:gd name="connsiteY58" fmla="*/ 3738082 h 6858000"/>
              <a:gd name="connsiteX59" fmla="*/ 474223 w 1342244"/>
              <a:gd name="connsiteY59" fmla="*/ 3673397 h 6858000"/>
              <a:gd name="connsiteX60" fmla="*/ 473519 w 1342244"/>
              <a:gd name="connsiteY60" fmla="*/ 3637109 h 6858000"/>
              <a:gd name="connsiteX61" fmla="*/ 476962 w 1342244"/>
              <a:gd name="connsiteY61" fmla="*/ 3536883 h 6858000"/>
              <a:gd name="connsiteX62" fmla="*/ 484500 w 1342244"/>
              <a:gd name="connsiteY62" fmla="*/ 3435652 h 6858000"/>
              <a:gd name="connsiteX63" fmla="*/ 498392 w 1342244"/>
              <a:gd name="connsiteY63" fmla="*/ 3295862 h 6858000"/>
              <a:gd name="connsiteX64" fmla="*/ 504159 w 1342244"/>
              <a:gd name="connsiteY64" fmla="*/ 3229163 h 6858000"/>
              <a:gd name="connsiteX65" fmla="*/ 480918 w 1342244"/>
              <a:gd name="connsiteY65" fmla="*/ 3158586 h 6858000"/>
              <a:gd name="connsiteX66" fmla="*/ 456326 w 1342244"/>
              <a:gd name="connsiteY66" fmla="*/ 3112365 h 6858000"/>
              <a:gd name="connsiteX67" fmla="*/ 441801 w 1342244"/>
              <a:gd name="connsiteY67" fmla="*/ 3072935 h 6858000"/>
              <a:gd name="connsiteX68" fmla="*/ 416975 w 1342244"/>
              <a:gd name="connsiteY68" fmla="*/ 2958185 h 6858000"/>
              <a:gd name="connsiteX69" fmla="*/ 374255 w 1342244"/>
              <a:gd name="connsiteY69" fmla="*/ 2843952 h 6858000"/>
              <a:gd name="connsiteX70" fmla="*/ 308507 w 1342244"/>
              <a:gd name="connsiteY70" fmla="*/ 2554718 h 6858000"/>
              <a:gd name="connsiteX71" fmla="*/ 279324 w 1342244"/>
              <a:gd name="connsiteY71" fmla="*/ 2447068 h 6858000"/>
              <a:gd name="connsiteX72" fmla="*/ 283394 w 1342244"/>
              <a:gd name="connsiteY72" fmla="*/ 2423438 h 6858000"/>
              <a:gd name="connsiteX73" fmla="*/ 272284 w 1342244"/>
              <a:gd name="connsiteY73" fmla="*/ 2402874 h 6858000"/>
              <a:gd name="connsiteX74" fmla="*/ 274896 w 1342244"/>
              <a:gd name="connsiteY74" fmla="*/ 2381443 h 6858000"/>
              <a:gd name="connsiteX75" fmla="*/ 251225 w 1342244"/>
              <a:gd name="connsiteY75" fmla="*/ 2261920 h 6858000"/>
              <a:gd name="connsiteX76" fmla="*/ 241112 w 1342244"/>
              <a:gd name="connsiteY76" fmla="*/ 2195378 h 6858000"/>
              <a:gd name="connsiteX77" fmla="*/ 225329 w 1342244"/>
              <a:gd name="connsiteY77" fmla="*/ 2155135 h 6858000"/>
              <a:gd name="connsiteX78" fmla="*/ 222787 w 1342244"/>
              <a:gd name="connsiteY78" fmla="*/ 2118008 h 6858000"/>
              <a:gd name="connsiteX79" fmla="*/ 223780 w 1342244"/>
              <a:gd name="connsiteY79" fmla="*/ 2050531 h 6858000"/>
              <a:gd name="connsiteX80" fmla="*/ 196764 w 1342244"/>
              <a:gd name="connsiteY80" fmla="*/ 1906352 h 6858000"/>
              <a:gd name="connsiteX81" fmla="*/ 173321 w 1342244"/>
              <a:gd name="connsiteY81" fmla="*/ 1861531 h 6858000"/>
              <a:gd name="connsiteX82" fmla="*/ 127120 w 1342244"/>
              <a:gd name="connsiteY82" fmla="*/ 1732919 h 6858000"/>
              <a:gd name="connsiteX83" fmla="*/ 99431 w 1342244"/>
              <a:gd name="connsiteY83" fmla="*/ 1663540 h 6858000"/>
              <a:gd name="connsiteX84" fmla="*/ 98557 w 1342244"/>
              <a:gd name="connsiteY84" fmla="*/ 1615777 h 6858000"/>
              <a:gd name="connsiteX85" fmla="*/ 79352 w 1342244"/>
              <a:gd name="connsiteY85" fmla="*/ 1563678 h 6858000"/>
              <a:gd name="connsiteX86" fmla="*/ 85174 w 1342244"/>
              <a:gd name="connsiteY86" fmla="*/ 1477995 h 6858000"/>
              <a:gd name="connsiteX87" fmla="*/ 71259 w 1342244"/>
              <a:gd name="connsiteY87" fmla="*/ 1373769 h 6858000"/>
              <a:gd name="connsiteX88" fmla="*/ 79566 w 1342244"/>
              <a:gd name="connsiteY88" fmla="*/ 1307086 h 6858000"/>
              <a:gd name="connsiteX89" fmla="*/ 85439 w 1342244"/>
              <a:gd name="connsiteY89" fmla="*/ 1168288 h 6858000"/>
              <a:gd name="connsiteX90" fmla="*/ 77721 w 1342244"/>
              <a:gd name="connsiteY90" fmla="*/ 1142577 h 6858000"/>
              <a:gd name="connsiteX91" fmla="*/ 67027 w 1342244"/>
              <a:gd name="connsiteY91" fmla="*/ 1088484 h 6858000"/>
              <a:gd name="connsiteX92" fmla="*/ 55763 w 1342244"/>
              <a:gd name="connsiteY92" fmla="*/ 1016103 h 6858000"/>
              <a:gd name="connsiteX93" fmla="*/ 57219 w 1342244"/>
              <a:gd name="connsiteY93" fmla="*/ 954054 h 6858000"/>
              <a:gd name="connsiteX94" fmla="*/ 52084 w 1342244"/>
              <a:gd name="connsiteY94" fmla="*/ 896999 h 6858000"/>
              <a:gd name="connsiteX95" fmla="*/ 21492 w 1342244"/>
              <a:gd name="connsiteY95" fmla="*/ 821517 h 6858000"/>
              <a:gd name="connsiteX96" fmla="*/ 442 w 1342244"/>
              <a:gd name="connsiteY96" fmla="*/ 751353 h 6858000"/>
              <a:gd name="connsiteX97" fmla="*/ 0 w 1342244"/>
              <a:gd name="connsiteY97" fmla="*/ 721230 h 6858000"/>
              <a:gd name="connsiteX98" fmla="*/ 9132 w 1342244"/>
              <a:gd name="connsiteY98" fmla="*/ 619315 h 6858000"/>
              <a:gd name="connsiteX99" fmla="*/ 2788 w 1342244"/>
              <a:gd name="connsiteY99" fmla="*/ 585934 h 6858000"/>
              <a:gd name="connsiteX100" fmla="*/ 84 w 1342244"/>
              <a:gd name="connsiteY100" fmla="*/ 538948 h 6858000"/>
              <a:gd name="connsiteX101" fmla="*/ 3992 w 1342244"/>
              <a:gd name="connsiteY101" fmla="*/ 525163 h 6858000"/>
              <a:gd name="connsiteX102" fmla="*/ 30116 w 1342244"/>
              <a:gd name="connsiteY102" fmla="*/ 446567 h 6858000"/>
              <a:gd name="connsiteX103" fmla="*/ 29364 w 1342244"/>
              <a:gd name="connsiteY103" fmla="*/ 393828 h 6858000"/>
              <a:gd name="connsiteX104" fmla="*/ 29194 w 1342244"/>
              <a:gd name="connsiteY104" fmla="*/ 353137 h 6858000"/>
              <a:gd name="connsiteX105" fmla="*/ 34887 w 1342244"/>
              <a:gd name="connsiteY105" fmla="*/ 275771 h 6858000"/>
              <a:gd name="connsiteX106" fmla="*/ 44581 w 1342244"/>
              <a:gd name="connsiteY106" fmla="*/ 236673 h 6858000"/>
              <a:gd name="connsiteX107" fmla="*/ 43624 w 1342244"/>
              <a:gd name="connsiteY107" fmla="*/ 144983 h 6858000"/>
              <a:gd name="connsiteX108" fmla="*/ 33909 w 1342244"/>
              <a:gd name="connsiteY108" fmla="*/ 33857 h 6858000"/>
              <a:gd name="connsiteX109" fmla="*/ 15462 w 1342244"/>
              <a:gd name="connsiteY109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8184 w 1342244"/>
              <a:gd name="connsiteY28" fmla="*/ 5193377 h 6858000"/>
              <a:gd name="connsiteX29" fmla="*/ 441487 w 1342244"/>
              <a:gd name="connsiteY29" fmla="*/ 5179288 h 6858000"/>
              <a:gd name="connsiteX30" fmla="*/ 442471 w 1342244"/>
              <a:gd name="connsiteY30" fmla="*/ 5173621 h 6858000"/>
              <a:gd name="connsiteX31" fmla="*/ 438105 w 1342244"/>
              <a:gd name="connsiteY31" fmla="*/ 5159961 h 6858000"/>
              <a:gd name="connsiteX32" fmla="*/ 441715 w 1342244"/>
              <a:gd name="connsiteY32" fmla="*/ 5125185 h 6858000"/>
              <a:gd name="connsiteX33" fmla="*/ 448545 w 1342244"/>
              <a:gd name="connsiteY33" fmla="*/ 5121884 h 6858000"/>
              <a:gd name="connsiteX34" fmla="*/ 455581 w 1342244"/>
              <a:gd name="connsiteY34" fmla="*/ 5067850 h 6858000"/>
              <a:gd name="connsiteX35" fmla="*/ 458312 w 1342244"/>
              <a:gd name="connsiteY35" fmla="*/ 5060861 h 6858000"/>
              <a:gd name="connsiteX36" fmla="*/ 455016 w 1342244"/>
              <a:gd name="connsiteY36" fmla="*/ 5034192 h 6858000"/>
              <a:gd name="connsiteX37" fmla="*/ 456570 w 1342244"/>
              <a:gd name="connsiteY37" fmla="*/ 4993030 h 6858000"/>
              <a:gd name="connsiteX38" fmla="*/ 463479 w 1342244"/>
              <a:gd name="connsiteY38" fmla="*/ 4946844 h 6858000"/>
              <a:gd name="connsiteX39" fmla="*/ 459335 w 1342244"/>
              <a:gd name="connsiteY39" fmla="*/ 4932692 h 6858000"/>
              <a:gd name="connsiteX40" fmla="*/ 474738 w 1342244"/>
              <a:gd name="connsiteY40" fmla="*/ 4858827 h 6858000"/>
              <a:gd name="connsiteX41" fmla="*/ 480641 w 1342244"/>
              <a:gd name="connsiteY41" fmla="*/ 4821170 h 6858000"/>
              <a:gd name="connsiteX42" fmla="*/ 486667 w 1342244"/>
              <a:gd name="connsiteY42" fmla="*/ 4750867 h 6858000"/>
              <a:gd name="connsiteX43" fmla="*/ 484474 w 1342244"/>
              <a:gd name="connsiteY43" fmla="*/ 4690749 h 6858000"/>
              <a:gd name="connsiteX44" fmla="*/ 479954 w 1342244"/>
              <a:gd name="connsiteY44" fmla="*/ 4584173 h 6858000"/>
              <a:gd name="connsiteX45" fmla="*/ 475037 w 1342244"/>
              <a:gd name="connsiteY45" fmla="*/ 4444346 h 6858000"/>
              <a:gd name="connsiteX46" fmla="*/ 471602 w 1342244"/>
              <a:gd name="connsiteY46" fmla="*/ 4375228 h 6858000"/>
              <a:gd name="connsiteX47" fmla="*/ 452255 w 1342244"/>
              <a:gd name="connsiteY47" fmla="*/ 4214165 h 6858000"/>
              <a:gd name="connsiteX48" fmla="*/ 453884 w 1342244"/>
              <a:gd name="connsiteY48" fmla="*/ 4076008 h 6858000"/>
              <a:gd name="connsiteX49" fmla="*/ 441584 w 1342244"/>
              <a:gd name="connsiteY49" fmla="*/ 4033999 h 6858000"/>
              <a:gd name="connsiteX50" fmla="*/ 441309 w 1342244"/>
              <a:gd name="connsiteY50" fmla="*/ 4013953 h 6858000"/>
              <a:gd name="connsiteX51" fmla="*/ 427604 w 1342244"/>
              <a:gd name="connsiteY51" fmla="*/ 3974753 h 6858000"/>
              <a:gd name="connsiteX52" fmla="*/ 433387 w 1342244"/>
              <a:gd name="connsiteY52" fmla="*/ 3901461 h 6858000"/>
              <a:gd name="connsiteX53" fmla="*/ 455981 w 1342244"/>
              <a:gd name="connsiteY53" fmla="*/ 3813873 h 6858000"/>
              <a:gd name="connsiteX54" fmla="*/ 453239 w 1342244"/>
              <a:gd name="connsiteY54" fmla="*/ 3777135 h 6858000"/>
              <a:gd name="connsiteX55" fmla="*/ 454972 w 1342244"/>
              <a:gd name="connsiteY55" fmla="*/ 3771656 h 6858000"/>
              <a:gd name="connsiteX56" fmla="*/ 458715 w 1342244"/>
              <a:gd name="connsiteY56" fmla="*/ 3769007 h 6858000"/>
              <a:gd name="connsiteX57" fmla="*/ 466877 w 1342244"/>
              <a:gd name="connsiteY57" fmla="*/ 3738082 h 6858000"/>
              <a:gd name="connsiteX58" fmla="*/ 474223 w 1342244"/>
              <a:gd name="connsiteY58" fmla="*/ 3673397 h 6858000"/>
              <a:gd name="connsiteX59" fmla="*/ 473519 w 1342244"/>
              <a:gd name="connsiteY59" fmla="*/ 3637109 h 6858000"/>
              <a:gd name="connsiteX60" fmla="*/ 476962 w 1342244"/>
              <a:gd name="connsiteY60" fmla="*/ 3536883 h 6858000"/>
              <a:gd name="connsiteX61" fmla="*/ 484500 w 1342244"/>
              <a:gd name="connsiteY61" fmla="*/ 3435652 h 6858000"/>
              <a:gd name="connsiteX62" fmla="*/ 498392 w 1342244"/>
              <a:gd name="connsiteY62" fmla="*/ 3295862 h 6858000"/>
              <a:gd name="connsiteX63" fmla="*/ 504159 w 1342244"/>
              <a:gd name="connsiteY63" fmla="*/ 3229163 h 6858000"/>
              <a:gd name="connsiteX64" fmla="*/ 480918 w 1342244"/>
              <a:gd name="connsiteY64" fmla="*/ 3158586 h 6858000"/>
              <a:gd name="connsiteX65" fmla="*/ 456326 w 1342244"/>
              <a:gd name="connsiteY65" fmla="*/ 3112365 h 6858000"/>
              <a:gd name="connsiteX66" fmla="*/ 441801 w 1342244"/>
              <a:gd name="connsiteY66" fmla="*/ 3072935 h 6858000"/>
              <a:gd name="connsiteX67" fmla="*/ 416975 w 1342244"/>
              <a:gd name="connsiteY67" fmla="*/ 2958185 h 6858000"/>
              <a:gd name="connsiteX68" fmla="*/ 374255 w 1342244"/>
              <a:gd name="connsiteY68" fmla="*/ 2843952 h 6858000"/>
              <a:gd name="connsiteX69" fmla="*/ 308507 w 1342244"/>
              <a:gd name="connsiteY69" fmla="*/ 2554718 h 6858000"/>
              <a:gd name="connsiteX70" fmla="*/ 279324 w 1342244"/>
              <a:gd name="connsiteY70" fmla="*/ 2447068 h 6858000"/>
              <a:gd name="connsiteX71" fmla="*/ 283394 w 1342244"/>
              <a:gd name="connsiteY71" fmla="*/ 2423438 h 6858000"/>
              <a:gd name="connsiteX72" fmla="*/ 272284 w 1342244"/>
              <a:gd name="connsiteY72" fmla="*/ 2402874 h 6858000"/>
              <a:gd name="connsiteX73" fmla="*/ 274896 w 1342244"/>
              <a:gd name="connsiteY73" fmla="*/ 2381443 h 6858000"/>
              <a:gd name="connsiteX74" fmla="*/ 251225 w 1342244"/>
              <a:gd name="connsiteY74" fmla="*/ 2261920 h 6858000"/>
              <a:gd name="connsiteX75" fmla="*/ 241112 w 1342244"/>
              <a:gd name="connsiteY75" fmla="*/ 2195378 h 6858000"/>
              <a:gd name="connsiteX76" fmla="*/ 225329 w 1342244"/>
              <a:gd name="connsiteY76" fmla="*/ 2155135 h 6858000"/>
              <a:gd name="connsiteX77" fmla="*/ 222787 w 1342244"/>
              <a:gd name="connsiteY77" fmla="*/ 2118008 h 6858000"/>
              <a:gd name="connsiteX78" fmla="*/ 223780 w 1342244"/>
              <a:gd name="connsiteY78" fmla="*/ 2050531 h 6858000"/>
              <a:gd name="connsiteX79" fmla="*/ 196764 w 1342244"/>
              <a:gd name="connsiteY79" fmla="*/ 1906352 h 6858000"/>
              <a:gd name="connsiteX80" fmla="*/ 173321 w 1342244"/>
              <a:gd name="connsiteY80" fmla="*/ 1861531 h 6858000"/>
              <a:gd name="connsiteX81" fmla="*/ 127120 w 1342244"/>
              <a:gd name="connsiteY81" fmla="*/ 1732919 h 6858000"/>
              <a:gd name="connsiteX82" fmla="*/ 99431 w 1342244"/>
              <a:gd name="connsiteY82" fmla="*/ 1663540 h 6858000"/>
              <a:gd name="connsiteX83" fmla="*/ 98557 w 1342244"/>
              <a:gd name="connsiteY83" fmla="*/ 1615777 h 6858000"/>
              <a:gd name="connsiteX84" fmla="*/ 79352 w 1342244"/>
              <a:gd name="connsiteY84" fmla="*/ 1563678 h 6858000"/>
              <a:gd name="connsiteX85" fmla="*/ 85174 w 1342244"/>
              <a:gd name="connsiteY85" fmla="*/ 1477995 h 6858000"/>
              <a:gd name="connsiteX86" fmla="*/ 71259 w 1342244"/>
              <a:gd name="connsiteY86" fmla="*/ 1373769 h 6858000"/>
              <a:gd name="connsiteX87" fmla="*/ 79566 w 1342244"/>
              <a:gd name="connsiteY87" fmla="*/ 1307086 h 6858000"/>
              <a:gd name="connsiteX88" fmla="*/ 85439 w 1342244"/>
              <a:gd name="connsiteY88" fmla="*/ 1168288 h 6858000"/>
              <a:gd name="connsiteX89" fmla="*/ 77721 w 1342244"/>
              <a:gd name="connsiteY89" fmla="*/ 1142577 h 6858000"/>
              <a:gd name="connsiteX90" fmla="*/ 67027 w 1342244"/>
              <a:gd name="connsiteY90" fmla="*/ 1088484 h 6858000"/>
              <a:gd name="connsiteX91" fmla="*/ 55763 w 1342244"/>
              <a:gd name="connsiteY91" fmla="*/ 1016103 h 6858000"/>
              <a:gd name="connsiteX92" fmla="*/ 57219 w 1342244"/>
              <a:gd name="connsiteY92" fmla="*/ 954054 h 6858000"/>
              <a:gd name="connsiteX93" fmla="*/ 52084 w 1342244"/>
              <a:gd name="connsiteY93" fmla="*/ 896999 h 6858000"/>
              <a:gd name="connsiteX94" fmla="*/ 21492 w 1342244"/>
              <a:gd name="connsiteY94" fmla="*/ 821517 h 6858000"/>
              <a:gd name="connsiteX95" fmla="*/ 442 w 1342244"/>
              <a:gd name="connsiteY95" fmla="*/ 751353 h 6858000"/>
              <a:gd name="connsiteX96" fmla="*/ 0 w 1342244"/>
              <a:gd name="connsiteY96" fmla="*/ 721230 h 6858000"/>
              <a:gd name="connsiteX97" fmla="*/ 9132 w 1342244"/>
              <a:gd name="connsiteY97" fmla="*/ 619315 h 6858000"/>
              <a:gd name="connsiteX98" fmla="*/ 2788 w 1342244"/>
              <a:gd name="connsiteY98" fmla="*/ 585934 h 6858000"/>
              <a:gd name="connsiteX99" fmla="*/ 84 w 1342244"/>
              <a:gd name="connsiteY99" fmla="*/ 538948 h 6858000"/>
              <a:gd name="connsiteX100" fmla="*/ 3992 w 1342244"/>
              <a:gd name="connsiteY100" fmla="*/ 525163 h 6858000"/>
              <a:gd name="connsiteX101" fmla="*/ 30116 w 1342244"/>
              <a:gd name="connsiteY101" fmla="*/ 446567 h 6858000"/>
              <a:gd name="connsiteX102" fmla="*/ 29364 w 1342244"/>
              <a:gd name="connsiteY102" fmla="*/ 393828 h 6858000"/>
              <a:gd name="connsiteX103" fmla="*/ 29194 w 1342244"/>
              <a:gd name="connsiteY103" fmla="*/ 353137 h 6858000"/>
              <a:gd name="connsiteX104" fmla="*/ 34887 w 1342244"/>
              <a:gd name="connsiteY104" fmla="*/ 275771 h 6858000"/>
              <a:gd name="connsiteX105" fmla="*/ 44581 w 1342244"/>
              <a:gd name="connsiteY105" fmla="*/ 236673 h 6858000"/>
              <a:gd name="connsiteX106" fmla="*/ 43624 w 1342244"/>
              <a:gd name="connsiteY106" fmla="*/ 144983 h 6858000"/>
              <a:gd name="connsiteX107" fmla="*/ 33909 w 1342244"/>
              <a:gd name="connsiteY107" fmla="*/ 33857 h 6858000"/>
              <a:gd name="connsiteX108" fmla="*/ 15462 w 1342244"/>
              <a:gd name="connsiteY108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8184 w 1342244"/>
              <a:gd name="connsiteY28" fmla="*/ 5193377 h 6858000"/>
              <a:gd name="connsiteX29" fmla="*/ 441487 w 1342244"/>
              <a:gd name="connsiteY29" fmla="*/ 5179288 h 6858000"/>
              <a:gd name="connsiteX30" fmla="*/ 442471 w 1342244"/>
              <a:gd name="connsiteY30" fmla="*/ 5173621 h 6858000"/>
              <a:gd name="connsiteX31" fmla="*/ 438105 w 1342244"/>
              <a:gd name="connsiteY31" fmla="*/ 5159961 h 6858000"/>
              <a:gd name="connsiteX32" fmla="*/ 441715 w 1342244"/>
              <a:gd name="connsiteY32" fmla="*/ 5125185 h 6858000"/>
              <a:gd name="connsiteX33" fmla="*/ 455581 w 1342244"/>
              <a:gd name="connsiteY33" fmla="*/ 5067850 h 6858000"/>
              <a:gd name="connsiteX34" fmla="*/ 458312 w 1342244"/>
              <a:gd name="connsiteY34" fmla="*/ 5060861 h 6858000"/>
              <a:gd name="connsiteX35" fmla="*/ 455016 w 1342244"/>
              <a:gd name="connsiteY35" fmla="*/ 5034192 h 6858000"/>
              <a:gd name="connsiteX36" fmla="*/ 456570 w 1342244"/>
              <a:gd name="connsiteY36" fmla="*/ 4993030 h 6858000"/>
              <a:gd name="connsiteX37" fmla="*/ 463479 w 1342244"/>
              <a:gd name="connsiteY37" fmla="*/ 4946844 h 6858000"/>
              <a:gd name="connsiteX38" fmla="*/ 459335 w 1342244"/>
              <a:gd name="connsiteY38" fmla="*/ 4932692 h 6858000"/>
              <a:gd name="connsiteX39" fmla="*/ 474738 w 1342244"/>
              <a:gd name="connsiteY39" fmla="*/ 4858827 h 6858000"/>
              <a:gd name="connsiteX40" fmla="*/ 480641 w 1342244"/>
              <a:gd name="connsiteY40" fmla="*/ 4821170 h 6858000"/>
              <a:gd name="connsiteX41" fmla="*/ 486667 w 1342244"/>
              <a:gd name="connsiteY41" fmla="*/ 4750867 h 6858000"/>
              <a:gd name="connsiteX42" fmla="*/ 484474 w 1342244"/>
              <a:gd name="connsiteY42" fmla="*/ 4690749 h 6858000"/>
              <a:gd name="connsiteX43" fmla="*/ 479954 w 1342244"/>
              <a:gd name="connsiteY43" fmla="*/ 4584173 h 6858000"/>
              <a:gd name="connsiteX44" fmla="*/ 475037 w 1342244"/>
              <a:gd name="connsiteY44" fmla="*/ 4444346 h 6858000"/>
              <a:gd name="connsiteX45" fmla="*/ 471602 w 1342244"/>
              <a:gd name="connsiteY45" fmla="*/ 4375228 h 6858000"/>
              <a:gd name="connsiteX46" fmla="*/ 452255 w 1342244"/>
              <a:gd name="connsiteY46" fmla="*/ 4214165 h 6858000"/>
              <a:gd name="connsiteX47" fmla="*/ 453884 w 1342244"/>
              <a:gd name="connsiteY47" fmla="*/ 4076008 h 6858000"/>
              <a:gd name="connsiteX48" fmla="*/ 441584 w 1342244"/>
              <a:gd name="connsiteY48" fmla="*/ 4033999 h 6858000"/>
              <a:gd name="connsiteX49" fmla="*/ 441309 w 1342244"/>
              <a:gd name="connsiteY49" fmla="*/ 4013953 h 6858000"/>
              <a:gd name="connsiteX50" fmla="*/ 427604 w 1342244"/>
              <a:gd name="connsiteY50" fmla="*/ 3974753 h 6858000"/>
              <a:gd name="connsiteX51" fmla="*/ 433387 w 1342244"/>
              <a:gd name="connsiteY51" fmla="*/ 3901461 h 6858000"/>
              <a:gd name="connsiteX52" fmla="*/ 455981 w 1342244"/>
              <a:gd name="connsiteY52" fmla="*/ 3813873 h 6858000"/>
              <a:gd name="connsiteX53" fmla="*/ 453239 w 1342244"/>
              <a:gd name="connsiteY53" fmla="*/ 3777135 h 6858000"/>
              <a:gd name="connsiteX54" fmla="*/ 454972 w 1342244"/>
              <a:gd name="connsiteY54" fmla="*/ 3771656 h 6858000"/>
              <a:gd name="connsiteX55" fmla="*/ 458715 w 1342244"/>
              <a:gd name="connsiteY55" fmla="*/ 3769007 h 6858000"/>
              <a:gd name="connsiteX56" fmla="*/ 466877 w 1342244"/>
              <a:gd name="connsiteY56" fmla="*/ 3738082 h 6858000"/>
              <a:gd name="connsiteX57" fmla="*/ 474223 w 1342244"/>
              <a:gd name="connsiteY57" fmla="*/ 3673397 h 6858000"/>
              <a:gd name="connsiteX58" fmla="*/ 473519 w 1342244"/>
              <a:gd name="connsiteY58" fmla="*/ 3637109 h 6858000"/>
              <a:gd name="connsiteX59" fmla="*/ 476962 w 1342244"/>
              <a:gd name="connsiteY59" fmla="*/ 3536883 h 6858000"/>
              <a:gd name="connsiteX60" fmla="*/ 484500 w 1342244"/>
              <a:gd name="connsiteY60" fmla="*/ 3435652 h 6858000"/>
              <a:gd name="connsiteX61" fmla="*/ 498392 w 1342244"/>
              <a:gd name="connsiteY61" fmla="*/ 3295862 h 6858000"/>
              <a:gd name="connsiteX62" fmla="*/ 504159 w 1342244"/>
              <a:gd name="connsiteY62" fmla="*/ 3229163 h 6858000"/>
              <a:gd name="connsiteX63" fmla="*/ 480918 w 1342244"/>
              <a:gd name="connsiteY63" fmla="*/ 3158586 h 6858000"/>
              <a:gd name="connsiteX64" fmla="*/ 456326 w 1342244"/>
              <a:gd name="connsiteY64" fmla="*/ 3112365 h 6858000"/>
              <a:gd name="connsiteX65" fmla="*/ 441801 w 1342244"/>
              <a:gd name="connsiteY65" fmla="*/ 3072935 h 6858000"/>
              <a:gd name="connsiteX66" fmla="*/ 416975 w 1342244"/>
              <a:gd name="connsiteY66" fmla="*/ 2958185 h 6858000"/>
              <a:gd name="connsiteX67" fmla="*/ 374255 w 1342244"/>
              <a:gd name="connsiteY67" fmla="*/ 2843952 h 6858000"/>
              <a:gd name="connsiteX68" fmla="*/ 308507 w 1342244"/>
              <a:gd name="connsiteY68" fmla="*/ 2554718 h 6858000"/>
              <a:gd name="connsiteX69" fmla="*/ 279324 w 1342244"/>
              <a:gd name="connsiteY69" fmla="*/ 2447068 h 6858000"/>
              <a:gd name="connsiteX70" fmla="*/ 283394 w 1342244"/>
              <a:gd name="connsiteY70" fmla="*/ 2423438 h 6858000"/>
              <a:gd name="connsiteX71" fmla="*/ 272284 w 1342244"/>
              <a:gd name="connsiteY71" fmla="*/ 2402874 h 6858000"/>
              <a:gd name="connsiteX72" fmla="*/ 274896 w 1342244"/>
              <a:gd name="connsiteY72" fmla="*/ 2381443 h 6858000"/>
              <a:gd name="connsiteX73" fmla="*/ 251225 w 1342244"/>
              <a:gd name="connsiteY73" fmla="*/ 2261920 h 6858000"/>
              <a:gd name="connsiteX74" fmla="*/ 241112 w 1342244"/>
              <a:gd name="connsiteY74" fmla="*/ 2195378 h 6858000"/>
              <a:gd name="connsiteX75" fmla="*/ 225329 w 1342244"/>
              <a:gd name="connsiteY75" fmla="*/ 2155135 h 6858000"/>
              <a:gd name="connsiteX76" fmla="*/ 222787 w 1342244"/>
              <a:gd name="connsiteY76" fmla="*/ 2118008 h 6858000"/>
              <a:gd name="connsiteX77" fmla="*/ 223780 w 1342244"/>
              <a:gd name="connsiteY77" fmla="*/ 2050531 h 6858000"/>
              <a:gd name="connsiteX78" fmla="*/ 196764 w 1342244"/>
              <a:gd name="connsiteY78" fmla="*/ 1906352 h 6858000"/>
              <a:gd name="connsiteX79" fmla="*/ 173321 w 1342244"/>
              <a:gd name="connsiteY79" fmla="*/ 1861531 h 6858000"/>
              <a:gd name="connsiteX80" fmla="*/ 127120 w 1342244"/>
              <a:gd name="connsiteY80" fmla="*/ 1732919 h 6858000"/>
              <a:gd name="connsiteX81" fmla="*/ 99431 w 1342244"/>
              <a:gd name="connsiteY81" fmla="*/ 1663540 h 6858000"/>
              <a:gd name="connsiteX82" fmla="*/ 98557 w 1342244"/>
              <a:gd name="connsiteY82" fmla="*/ 1615777 h 6858000"/>
              <a:gd name="connsiteX83" fmla="*/ 79352 w 1342244"/>
              <a:gd name="connsiteY83" fmla="*/ 1563678 h 6858000"/>
              <a:gd name="connsiteX84" fmla="*/ 85174 w 1342244"/>
              <a:gd name="connsiteY84" fmla="*/ 1477995 h 6858000"/>
              <a:gd name="connsiteX85" fmla="*/ 71259 w 1342244"/>
              <a:gd name="connsiteY85" fmla="*/ 1373769 h 6858000"/>
              <a:gd name="connsiteX86" fmla="*/ 79566 w 1342244"/>
              <a:gd name="connsiteY86" fmla="*/ 1307086 h 6858000"/>
              <a:gd name="connsiteX87" fmla="*/ 85439 w 1342244"/>
              <a:gd name="connsiteY87" fmla="*/ 1168288 h 6858000"/>
              <a:gd name="connsiteX88" fmla="*/ 77721 w 1342244"/>
              <a:gd name="connsiteY88" fmla="*/ 1142577 h 6858000"/>
              <a:gd name="connsiteX89" fmla="*/ 67027 w 1342244"/>
              <a:gd name="connsiteY89" fmla="*/ 1088484 h 6858000"/>
              <a:gd name="connsiteX90" fmla="*/ 55763 w 1342244"/>
              <a:gd name="connsiteY90" fmla="*/ 1016103 h 6858000"/>
              <a:gd name="connsiteX91" fmla="*/ 57219 w 1342244"/>
              <a:gd name="connsiteY91" fmla="*/ 954054 h 6858000"/>
              <a:gd name="connsiteX92" fmla="*/ 52084 w 1342244"/>
              <a:gd name="connsiteY92" fmla="*/ 896999 h 6858000"/>
              <a:gd name="connsiteX93" fmla="*/ 21492 w 1342244"/>
              <a:gd name="connsiteY93" fmla="*/ 821517 h 6858000"/>
              <a:gd name="connsiteX94" fmla="*/ 442 w 1342244"/>
              <a:gd name="connsiteY94" fmla="*/ 751353 h 6858000"/>
              <a:gd name="connsiteX95" fmla="*/ 0 w 1342244"/>
              <a:gd name="connsiteY95" fmla="*/ 721230 h 6858000"/>
              <a:gd name="connsiteX96" fmla="*/ 9132 w 1342244"/>
              <a:gd name="connsiteY96" fmla="*/ 619315 h 6858000"/>
              <a:gd name="connsiteX97" fmla="*/ 2788 w 1342244"/>
              <a:gd name="connsiteY97" fmla="*/ 585934 h 6858000"/>
              <a:gd name="connsiteX98" fmla="*/ 84 w 1342244"/>
              <a:gd name="connsiteY98" fmla="*/ 538948 h 6858000"/>
              <a:gd name="connsiteX99" fmla="*/ 3992 w 1342244"/>
              <a:gd name="connsiteY99" fmla="*/ 525163 h 6858000"/>
              <a:gd name="connsiteX100" fmla="*/ 30116 w 1342244"/>
              <a:gd name="connsiteY100" fmla="*/ 446567 h 6858000"/>
              <a:gd name="connsiteX101" fmla="*/ 29364 w 1342244"/>
              <a:gd name="connsiteY101" fmla="*/ 393828 h 6858000"/>
              <a:gd name="connsiteX102" fmla="*/ 29194 w 1342244"/>
              <a:gd name="connsiteY102" fmla="*/ 353137 h 6858000"/>
              <a:gd name="connsiteX103" fmla="*/ 34887 w 1342244"/>
              <a:gd name="connsiteY103" fmla="*/ 275771 h 6858000"/>
              <a:gd name="connsiteX104" fmla="*/ 44581 w 1342244"/>
              <a:gd name="connsiteY104" fmla="*/ 236673 h 6858000"/>
              <a:gd name="connsiteX105" fmla="*/ 43624 w 1342244"/>
              <a:gd name="connsiteY105" fmla="*/ 144983 h 6858000"/>
              <a:gd name="connsiteX106" fmla="*/ 33909 w 1342244"/>
              <a:gd name="connsiteY106" fmla="*/ 33857 h 6858000"/>
              <a:gd name="connsiteX107" fmla="*/ 15462 w 1342244"/>
              <a:gd name="connsiteY107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8184 w 1342244"/>
              <a:gd name="connsiteY28" fmla="*/ 5193377 h 6858000"/>
              <a:gd name="connsiteX29" fmla="*/ 441487 w 1342244"/>
              <a:gd name="connsiteY29" fmla="*/ 5179288 h 6858000"/>
              <a:gd name="connsiteX30" fmla="*/ 438105 w 1342244"/>
              <a:gd name="connsiteY30" fmla="*/ 5159961 h 6858000"/>
              <a:gd name="connsiteX31" fmla="*/ 441715 w 1342244"/>
              <a:gd name="connsiteY31" fmla="*/ 5125185 h 6858000"/>
              <a:gd name="connsiteX32" fmla="*/ 455581 w 1342244"/>
              <a:gd name="connsiteY32" fmla="*/ 5067850 h 6858000"/>
              <a:gd name="connsiteX33" fmla="*/ 458312 w 1342244"/>
              <a:gd name="connsiteY33" fmla="*/ 5060861 h 6858000"/>
              <a:gd name="connsiteX34" fmla="*/ 455016 w 1342244"/>
              <a:gd name="connsiteY34" fmla="*/ 5034192 h 6858000"/>
              <a:gd name="connsiteX35" fmla="*/ 456570 w 1342244"/>
              <a:gd name="connsiteY35" fmla="*/ 4993030 h 6858000"/>
              <a:gd name="connsiteX36" fmla="*/ 463479 w 1342244"/>
              <a:gd name="connsiteY36" fmla="*/ 4946844 h 6858000"/>
              <a:gd name="connsiteX37" fmla="*/ 459335 w 1342244"/>
              <a:gd name="connsiteY37" fmla="*/ 4932692 h 6858000"/>
              <a:gd name="connsiteX38" fmla="*/ 474738 w 1342244"/>
              <a:gd name="connsiteY38" fmla="*/ 4858827 h 6858000"/>
              <a:gd name="connsiteX39" fmla="*/ 480641 w 1342244"/>
              <a:gd name="connsiteY39" fmla="*/ 4821170 h 6858000"/>
              <a:gd name="connsiteX40" fmla="*/ 486667 w 1342244"/>
              <a:gd name="connsiteY40" fmla="*/ 4750867 h 6858000"/>
              <a:gd name="connsiteX41" fmla="*/ 484474 w 1342244"/>
              <a:gd name="connsiteY41" fmla="*/ 4690749 h 6858000"/>
              <a:gd name="connsiteX42" fmla="*/ 479954 w 1342244"/>
              <a:gd name="connsiteY42" fmla="*/ 4584173 h 6858000"/>
              <a:gd name="connsiteX43" fmla="*/ 475037 w 1342244"/>
              <a:gd name="connsiteY43" fmla="*/ 4444346 h 6858000"/>
              <a:gd name="connsiteX44" fmla="*/ 471602 w 1342244"/>
              <a:gd name="connsiteY44" fmla="*/ 4375228 h 6858000"/>
              <a:gd name="connsiteX45" fmla="*/ 452255 w 1342244"/>
              <a:gd name="connsiteY45" fmla="*/ 4214165 h 6858000"/>
              <a:gd name="connsiteX46" fmla="*/ 453884 w 1342244"/>
              <a:gd name="connsiteY46" fmla="*/ 4076008 h 6858000"/>
              <a:gd name="connsiteX47" fmla="*/ 441584 w 1342244"/>
              <a:gd name="connsiteY47" fmla="*/ 4033999 h 6858000"/>
              <a:gd name="connsiteX48" fmla="*/ 441309 w 1342244"/>
              <a:gd name="connsiteY48" fmla="*/ 4013953 h 6858000"/>
              <a:gd name="connsiteX49" fmla="*/ 427604 w 1342244"/>
              <a:gd name="connsiteY49" fmla="*/ 3974753 h 6858000"/>
              <a:gd name="connsiteX50" fmla="*/ 433387 w 1342244"/>
              <a:gd name="connsiteY50" fmla="*/ 3901461 h 6858000"/>
              <a:gd name="connsiteX51" fmla="*/ 455981 w 1342244"/>
              <a:gd name="connsiteY51" fmla="*/ 3813873 h 6858000"/>
              <a:gd name="connsiteX52" fmla="*/ 453239 w 1342244"/>
              <a:gd name="connsiteY52" fmla="*/ 3777135 h 6858000"/>
              <a:gd name="connsiteX53" fmla="*/ 454972 w 1342244"/>
              <a:gd name="connsiteY53" fmla="*/ 3771656 h 6858000"/>
              <a:gd name="connsiteX54" fmla="*/ 458715 w 1342244"/>
              <a:gd name="connsiteY54" fmla="*/ 3769007 h 6858000"/>
              <a:gd name="connsiteX55" fmla="*/ 466877 w 1342244"/>
              <a:gd name="connsiteY55" fmla="*/ 3738082 h 6858000"/>
              <a:gd name="connsiteX56" fmla="*/ 474223 w 1342244"/>
              <a:gd name="connsiteY56" fmla="*/ 3673397 h 6858000"/>
              <a:gd name="connsiteX57" fmla="*/ 473519 w 1342244"/>
              <a:gd name="connsiteY57" fmla="*/ 3637109 h 6858000"/>
              <a:gd name="connsiteX58" fmla="*/ 476962 w 1342244"/>
              <a:gd name="connsiteY58" fmla="*/ 3536883 h 6858000"/>
              <a:gd name="connsiteX59" fmla="*/ 484500 w 1342244"/>
              <a:gd name="connsiteY59" fmla="*/ 3435652 h 6858000"/>
              <a:gd name="connsiteX60" fmla="*/ 498392 w 1342244"/>
              <a:gd name="connsiteY60" fmla="*/ 3295862 h 6858000"/>
              <a:gd name="connsiteX61" fmla="*/ 504159 w 1342244"/>
              <a:gd name="connsiteY61" fmla="*/ 3229163 h 6858000"/>
              <a:gd name="connsiteX62" fmla="*/ 480918 w 1342244"/>
              <a:gd name="connsiteY62" fmla="*/ 3158586 h 6858000"/>
              <a:gd name="connsiteX63" fmla="*/ 456326 w 1342244"/>
              <a:gd name="connsiteY63" fmla="*/ 3112365 h 6858000"/>
              <a:gd name="connsiteX64" fmla="*/ 441801 w 1342244"/>
              <a:gd name="connsiteY64" fmla="*/ 3072935 h 6858000"/>
              <a:gd name="connsiteX65" fmla="*/ 416975 w 1342244"/>
              <a:gd name="connsiteY65" fmla="*/ 2958185 h 6858000"/>
              <a:gd name="connsiteX66" fmla="*/ 374255 w 1342244"/>
              <a:gd name="connsiteY66" fmla="*/ 2843952 h 6858000"/>
              <a:gd name="connsiteX67" fmla="*/ 308507 w 1342244"/>
              <a:gd name="connsiteY67" fmla="*/ 2554718 h 6858000"/>
              <a:gd name="connsiteX68" fmla="*/ 279324 w 1342244"/>
              <a:gd name="connsiteY68" fmla="*/ 2447068 h 6858000"/>
              <a:gd name="connsiteX69" fmla="*/ 283394 w 1342244"/>
              <a:gd name="connsiteY69" fmla="*/ 2423438 h 6858000"/>
              <a:gd name="connsiteX70" fmla="*/ 272284 w 1342244"/>
              <a:gd name="connsiteY70" fmla="*/ 2402874 h 6858000"/>
              <a:gd name="connsiteX71" fmla="*/ 274896 w 1342244"/>
              <a:gd name="connsiteY71" fmla="*/ 2381443 h 6858000"/>
              <a:gd name="connsiteX72" fmla="*/ 251225 w 1342244"/>
              <a:gd name="connsiteY72" fmla="*/ 2261920 h 6858000"/>
              <a:gd name="connsiteX73" fmla="*/ 241112 w 1342244"/>
              <a:gd name="connsiteY73" fmla="*/ 2195378 h 6858000"/>
              <a:gd name="connsiteX74" fmla="*/ 225329 w 1342244"/>
              <a:gd name="connsiteY74" fmla="*/ 2155135 h 6858000"/>
              <a:gd name="connsiteX75" fmla="*/ 222787 w 1342244"/>
              <a:gd name="connsiteY75" fmla="*/ 2118008 h 6858000"/>
              <a:gd name="connsiteX76" fmla="*/ 223780 w 1342244"/>
              <a:gd name="connsiteY76" fmla="*/ 2050531 h 6858000"/>
              <a:gd name="connsiteX77" fmla="*/ 196764 w 1342244"/>
              <a:gd name="connsiteY77" fmla="*/ 1906352 h 6858000"/>
              <a:gd name="connsiteX78" fmla="*/ 173321 w 1342244"/>
              <a:gd name="connsiteY78" fmla="*/ 1861531 h 6858000"/>
              <a:gd name="connsiteX79" fmla="*/ 127120 w 1342244"/>
              <a:gd name="connsiteY79" fmla="*/ 1732919 h 6858000"/>
              <a:gd name="connsiteX80" fmla="*/ 99431 w 1342244"/>
              <a:gd name="connsiteY80" fmla="*/ 1663540 h 6858000"/>
              <a:gd name="connsiteX81" fmla="*/ 98557 w 1342244"/>
              <a:gd name="connsiteY81" fmla="*/ 1615777 h 6858000"/>
              <a:gd name="connsiteX82" fmla="*/ 79352 w 1342244"/>
              <a:gd name="connsiteY82" fmla="*/ 1563678 h 6858000"/>
              <a:gd name="connsiteX83" fmla="*/ 85174 w 1342244"/>
              <a:gd name="connsiteY83" fmla="*/ 1477995 h 6858000"/>
              <a:gd name="connsiteX84" fmla="*/ 71259 w 1342244"/>
              <a:gd name="connsiteY84" fmla="*/ 1373769 h 6858000"/>
              <a:gd name="connsiteX85" fmla="*/ 79566 w 1342244"/>
              <a:gd name="connsiteY85" fmla="*/ 1307086 h 6858000"/>
              <a:gd name="connsiteX86" fmla="*/ 85439 w 1342244"/>
              <a:gd name="connsiteY86" fmla="*/ 1168288 h 6858000"/>
              <a:gd name="connsiteX87" fmla="*/ 77721 w 1342244"/>
              <a:gd name="connsiteY87" fmla="*/ 1142577 h 6858000"/>
              <a:gd name="connsiteX88" fmla="*/ 67027 w 1342244"/>
              <a:gd name="connsiteY88" fmla="*/ 1088484 h 6858000"/>
              <a:gd name="connsiteX89" fmla="*/ 55763 w 1342244"/>
              <a:gd name="connsiteY89" fmla="*/ 1016103 h 6858000"/>
              <a:gd name="connsiteX90" fmla="*/ 57219 w 1342244"/>
              <a:gd name="connsiteY90" fmla="*/ 954054 h 6858000"/>
              <a:gd name="connsiteX91" fmla="*/ 52084 w 1342244"/>
              <a:gd name="connsiteY91" fmla="*/ 896999 h 6858000"/>
              <a:gd name="connsiteX92" fmla="*/ 21492 w 1342244"/>
              <a:gd name="connsiteY92" fmla="*/ 821517 h 6858000"/>
              <a:gd name="connsiteX93" fmla="*/ 442 w 1342244"/>
              <a:gd name="connsiteY93" fmla="*/ 751353 h 6858000"/>
              <a:gd name="connsiteX94" fmla="*/ 0 w 1342244"/>
              <a:gd name="connsiteY94" fmla="*/ 721230 h 6858000"/>
              <a:gd name="connsiteX95" fmla="*/ 9132 w 1342244"/>
              <a:gd name="connsiteY95" fmla="*/ 619315 h 6858000"/>
              <a:gd name="connsiteX96" fmla="*/ 2788 w 1342244"/>
              <a:gd name="connsiteY96" fmla="*/ 585934 h 6858000"/>
              <a:gd name="connsiteX97" fmla="*/ 84 w 1342244"/>
              <a:gd name="connsiteY97" fmla="*/ 538948 h 6858000"/>
              <a:gd name="connsiteX98" fmla="*/ 3992 w 1342244"/>
              <a:gd name="connsiteY98" fmla="*/ 525163 h 6858000"/>
              <a:gd name="connsiteX99" fmla="*/ 30116 w 1342244"/>
              <a:gd name="connsiteY99" fmla="*/ 446567 h 6858000"/>
              <a:gd name="connsiteX100" fmla="*/ 29364 w 1342244"/>
              <a:gd name="connsiteY100" fmla="*/ 393828 h 6858000"/>
              <a:gd name="connsiteX101" fmla="*/ 29194 w 1342244"/>
              <a:gd name="connsiteY101" fmla="*/ 353137 h 6858000"/>
              <a:gd name="connsiteX102" fmla="*/ 34887 w 1342244"/>
              <a:gd name="connsiteY102" fmla="*/ 275771 h 6858000"/>
              <a:gd name="connsiteX103" fmla="*/ 44581 w 1342244"/>
              <a:gd name="connsiteY103" fmla="*/ 236673 h 6858000"/>
              <a:gd name="connsiteX104" fmla="*/ 43624 w 1342244"/>
              <a:gd name="connsiteY104" fmla="*/ 144983 h 6858000"/>
              <a:gd name="connsiteX105" fmla="*/ 33909 w 1342244"/>
              <a:gd name="connsiteY105" fmla="*/ 33857 h 6858000"/>
              <a:gd name="connsiteX106" fmla="*/ 15462 w 1342244"/>
              <a:gd name="connsiteY106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8184 w 1342244"/>
              <a:gd name="connsiteY28" fmla="*/ 5193377 h 6858000"/>
              <a:gd name="connsiteX29" fmla="*/ 441487 w 1342244"/>
              <a:gd name="connsiteY29" fmla="*/ 5179288 h 6858000"/>
              <a:gd name="connsiteX30" fmla="*/ 438105 w 1342244"/>
              <a:gd name="connsiteY30" fmla="*/ 5159961 h 6858000"/>
              <a:gd name="connsiteX31" fmla="*/ 441715 w 1342244"/>
              <a:gd name="connsiteY31" fmla="*/ 5125185 h 6858000"/>
              <a:gd name="connsiteX32" fmla="*/ 455581 w 1342244"/>
              <a:gd name="connsiteY32" fmla="*/ 5067850 h 6858000"/>
              <a:gd name="connsiteX33" fmla="*/ 458312 w 1342244"/>
              <a:gd name="connsiteY33" fmla="*/ 5060861 h 6858000"/>
              <a:gd name="connsiteX34" fmla="*/ 455016 w 1342244"/>
              <a:gd name="connsiteY34" fmla="*/ 5034192 h 6858000"/>
              <a:gd name="connsiteX35" fmla="*/ 456570 w 1342244"/>
              <a:gd name="connsiteY35" fmla="*/ 4993030 h 6858000"/>
              <a:gd name="connsiteX36" fmla="*/ 463479 w 1342244"/>
              <a:gd name="connsiteY36" fmla="*/ 4946844 h 6858000"/>
              <a:gd name="connsiteX37" fmla="*/ 474738 w 1342244"/>
              <a:gd name="connsiteY37" fmla="*/ 4858827 h 6858000"/>
              <a:gd name="connsiteX38" fmla="*/ 480641 w 1342244"/>
              <a:gd name="connsiteY38" fmla="*/ 4821170 h 6858000"/>
              <a:gd name="connsiteX39" fmla="*/ 486667 w 1342244"/>
              <a:gd name="connsiteY39" fmla="*/ 4750867 h 6858000"/>
              <a:gd name="connsiteX40" fmla="*/ 484474 w 1342244"/>
              <a:gd name="connsiteY40" fmla="*/ 4690749 h 6858000"/>
              <a:gd name="connsiteX41" fmla="*/ 479954 w 1342244"/>
              <a:gd name="connsiteY41" fmla="*/ 4584173 h 6858000"/>
              <a:gd name="connsiteX42" fmla="*/ 475037 w 1342244"/>
              <a:gd name="connsiteY42" fmla="*/ 4444346 h 6858000"/>
              <a:gd name="connsiteX43" fmla="*/ 471602 w 1342244"/>
              <a:gd name="connsiteY43" fmla="*/ 4375228 h 6858000"/>
              <a:gd name="connsiteX44" fmla="*/ 452255 w 1342244"/>
              <a:gd name="connsiteY44" fmla="*/ 4214165 h 6858000"/>
              <a:gd name="connsiteX45" fmla="*/ 453884 w 1342244"/>
              <a:gd name="connsiteY45" fmla="*/ 4076008 h 6858000"/>
              <a:gd name="connsiteX46" fmla="*/ 441584 w 1342244"/>
              <a:gd name="connsiteY46" fmla="*/ 4033999 h 6858000"/>
              <a:gd name="connsiteX47" fmla="*/ 441309 w 1342244"/>
              <a:gd name="connsiteY47" fmla="*/ 4013953 h 6858000"/>
              <a:gd name="connsiteX48" fmla="*/ 427604 w 1342244"/>
              <a:gd name="connsiteY48" fmla="*/ 3974753 h 6858000"/>
              <a:gd name="connsiteX49" fmla="*/ 433387 w 1342244"/>
              <a:gd name="connsiteY49" fmla="*/ 3901461 h 6858000"/>
              <a:gd name="connsiteX50" fmla="*/ 455981 w 1342244"/>
              <a:gd name="connsiteY50" fmla="*/ 3813873 h 6858000"/>
              <a:gd name="connsiteX51" fmla="*/ 453239 w 1342244"/>
              <a:gd name="connsiteY51" fmla="*/ 3777135 h 6858000"/>
              <a:gd name="connsiteX52" fmla="*/ 454972 w 1342244"/>
              <a:gd name="connsiteY52" fmla="*/ 3771656 h 6858000"/>
              <a:gd name="connsiteX53" fmla="*/ 458715 w 1342244"/>
              <a:gd name="connsiteY53" fmla="*/ 3769007 h 6858000"/>
              <a:gd name="connsiteX54" fmla="*/ 466877 w 1342244"/>
              <a:gd name="connsiteY54" fmla="*/ 3738082 h 6858000"/>
              <a:gd name="connsiteX55" fmla="*/ 474223 w 1342244"/>
              <a:gd name="connsiteY55" fmla="*/ 3673397 h 6858000"/>
              <a:gd name="connsiteX56" fmla="*/ 473519 w 1342244"/>
              <a:gd name="connsiteY56" fmla="*/ 3637109 h 6858000"/>
              <a:gd name="connsiteX57" fmla="*/ 476962 w 1342244"/>
              <a:gd name="connsiteY57" fmla="*/ 3536883 h 6858000"/>
              <a:gd name="connsiteX58" fmla="*/ 484500 w 1342244"/>
              <a:gd name="connsiteY58" fmla="*/ 3435652 h 6858000"/>
              <a:gd name="connsiteX59" fmla="*/ 498392 w 1342244"/>
              <a:gd name="connsiteY59" fmla="*/ 3295862 h 6858000"/>
              <a:gd name="connsiteX60" fmla="*/ 504159 w 1342244"/>
              <a:gd name="connsiteY60" fmla="*/ 3229163 h 6858000"/>
              <a:gd name="connsiteX61" fmla="*/ 480918 w 1342244"/>
              <a:gd name="connsiteY61" fmla="*/ 3158586 h 6858000"/>
              <a:gd name="connsiteX62" fmla="*/ 456326 w 1342244"/>
              <a:gd name="connsiteY62" fmla="*/ 3112365 h 6858000"/>
              <a:gd name="connsiteX63" fmla="*/ 441801 w 1342244"/>
              <a:gd name="connsiteY63" fmla="*/ 3072935 h 6858000"/>
              <a:gd name="connsiteX64" fmla="*/ 416975 w 1342244"/>
              <a:gd name="connsiteY64" fmla="*/ 2958185 h 6858000"/>
              <a:gd name="connsiteX65" fmla="*/ 374255 w 1342244"/>
              <a:gd name="connsiteY65" fmla="*/ 2843952 h 6858000"/>
              <a:gd name="connsiteX66" fmla="*/ 308507 w 1342244"/>
              <a:gd name="connsiteY66" fmla="*/ 2554718 h 6858000"/>
              <a:gd name="connsiteX67" fmla="*/ 279324 w 1342244"/>
              <a:gd name="connsiteY67" fmla="*/ 2447068 h 6858000"/>
              <a:gd name="connsiteX68" fmla="*/ 283394 w 1342244"/>
              <a:gd name="connsiteY68" fmla="*/ 2423438 h 6858000"/>
              <a:gd name="connsiteX69" fmla="*/ 272284 w 1342244"/>
              <a:gd name="connsiteY69" fmla="*/ 2402874 h 6858000"/>
              <a:gd name="connsiteX70" fmla="*/ 274896 w 1342244"/>
              <a:gd name="connsiteY70" fmla="*/ 2381443 h 6858000"/>
              <a:gd name="connsiteX71" fmla="*/ 251225 w 1342244"/>
              <a:gd name="connsiteY71" fmla="*/ 2261920 h 6858000"/>
              <a:gd name="connsiteX72" fmla="*/ 241112 w 1342244"/>
              <a:gd name="connsiteY72" fmla="*/ 2195378 h 6858000"/>
              <a:gd name="connsiteX73" fmla="*/ 225329 w 1342244"/>
              <a:gd name="connsiteY73" fmla="*/ 2155135 h 6858000"/>
              <a:gd name="connsiteX74" fmla="*/ 222787 w 1342244"/>
              <a:gd name="connsiteY74" fmla="*/ 2118008 h 6858000"/>
              <a:gd name="connsiteX75" fmla="*/ 223780 w 1342244"/>
              <a:gd name="connsiteY75" fmla="*/ 2050531 h 6858000"/>
              <a:gd name="connsiteX76" fmla="*/ 196764 w 1342244"/>
              <a:gd name="connsiteY76" fmla="*/ 1906352 h 6858000"/>
              <a:gd name="connsiteX77" fmla="*/ 173321 w 1342244"/>
              <a:gd name="connsiteY77" fmla="*/ 1861531 h 6858000"/>
              <a:gd name="connsiteX78" fmla="*/ 127120 w 1342244"/>
              <a:gd name="connsiteY78" fmla="*/ 1732919 h 6858000"/>
              <a:gd name="connsiteX79" fmla="*/ 99431 w 1342244"/>
              <a:gd name="connsiteY79" fmla="*/ 1663540 h 6858000"/>
              <a:gd name="connsiteX80" fmla="*/ 98557 w 1342244"/>
              <a:gd name="connsiteY80" fmla="*/ 1615777 h 6858000"/>
              <a:gd name="connsiteX81" fmla="*/ 79352 w 1342244"/>
              <a:gd name="connsiteY81" fmla="*/ 1563678 h 6858000"/>
              <a:gd name="connsiteX82" fmla="*/ 85174 w 1342244"/>
              <a:gd name="connsiteY82" fmla="*/ 1477995 h 6858000"/>
              <a:gd name="connsiteX83" fmla="*/ 71259 w 1342244"/>
              <a:gd name="connsiteY83" fmla="*/ 1373769 h 6858000"/>
              <a:gd name="connsiteX84" fmla="*/ 79566 w 1342244"/>
              <a:gd name="connsiteY84" fmla="*/ 1307086 h 6858000"/>
              <a:gd name="connsiteX85" fmla="*/ 85439 w 1342244"/>
              <a:gd name="connsiteY85" fmla="*/ 1168288 h 6858000"/>
              <a:gd name="connsiteX86" fmla="*/ 77721 w 1342244"/>
              <a:gd name="connsiteY86" fmla="*/ 1142577 h 6858000"/>
              <a:gd name="connsiteX87" fmla="*/ 67027 w 1342244"/>
              <a:gd name="connsiteY87" fmla="*/ 1088484 h 6858000"/>
              <a:gd name="connsiteX88" fmla="*/ 55763 w 1342244"/>
              <a:gd name="connsiteY88" fmla="*/ 1016103 h 6858000"/>
              <a:gd name="connsiteX89" fmla="*/ 57219 w 1342244"/>
              <a:gd name="connsiteY89" fmla="*/ 954054 h 6858000"/>
              <a:gd name="connsiteX90" fmla="*/ 52084 w 1342244"/>
              <a:gd name="connsiteY90" fmla="*/ 896999 h 6858000"/>
              <a:gd name="connsiteX91" fmla="*/ 21492 w 1342244"/>
              <a:gd name="connsiteY91" fmla="*/ 821517 h 6858000"/>
              <a:gd name="connsiteX92" fmla="*/ 442 w 1342244"/>
              <a:gd name="connsiteY92" fmla="*/ 751353 h 6858000"/>
              <a:gd name="connsiteX93" fmla="*/ 0 w 1342244"/>
              <a:gd name="connsiteY93" fmla="*/ 721230 h 6858000"/>
              <a:gd name="connsiteX94" fmla="*/ 9132 w 1342244"/>
              <a:gd name="connsiteY94" fmla="*/ 619315 h 6858000"/>
              <a:gd name="connsiteX95" fmla="*/ 2788 w 1342244"/>
              <a:gd name="connsiteY95" fmla="*/ 585934 h 6858000"/>
              <a:gd name="connsiteX96" fmla="*/ 84 w 1342244"/>
              <a:gd name="connsiteY96" fmla="*/ 538948 h 6858000"/>
              <a:gd name="connsiteX97" fmla="*/ 3992 w 1342244"/>
              <a:gd name="connsiteY97" fmla="*/ 525163 h 6858000"/>
              <a:gd name="connsiteX98" fmla="*/ 30116 w 1342244"/>
              <a:gd name="connsiteY98" fmla="*/ 446567 h 6858000"/>
              <a:gd name="connsiteX99" fmla="*/ 29364 w 1342244"/>
              <a:gd name="connsiteY99" fmla="*/ 393828 h 6858000"/>
              <a:gd name="connsiteX100" fmla="*/ 29194 w 1342244"/>
              <a:gd name="connsiteY100" fmla="*/ 353137 h 6858000"/>
              <a:gd name="connsiteX101" fmla="*/ 34887 w 1342244"/>
              <a:gd name="connsiteY101" fmla="*/ 275771 h 6858000"/>
              <a:gd name="connsiteX102" fmla="*/ 44581 w 1342244"/>
              <a:gd name="connsiteY102" fmla="*/ 236673 h 6858000"/>
              <a:gd name="connsiteX103" fmla="*/ 43624 w 1342244"/>
              <a:gd name="connsiteY103" fmla="*/ 144983 h 6858000"/>
              <a:gd name="connsiteX104" fmla="*/ 33909 w 1342244"/>
              <a:gd name="connsiteY104" fmla="*/ 33857 h 6858000"/>
              <a:gd name="connsiteX105" fmla="*/ 15462 w 1342244"/>
              <a:gd name="connsiteY105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29823 w 1342244"/>
              <a:gd name="connsiteY26" fmla="*/ 5225268 h 6858000"/>
              <a:gd name="connsiteX27" fmla="*/ 438184 w 1342244"/>
              <a:gd name="connsiteY27" fmla="*/ 5193377 h 6858000"/>
              <a:gd name="connsiteX28" fmla="*/ 441487 w 1342244"/>
              <a:gd name="connsiteY28" fmla="*/ 5179288 h 6858000"/>
              <a:gd name="connsiteX29" fmla="*/ 438105 w 1342244"/>
              <a:gd name="connsiteY29" fmla="*/ 5159961 h 6858000"/>
              <a:gd name="connsiteX30" fmla="*/ 441715 w 1342244"/>
              <a:gd name="connsiteY30" fmla="*/ 5125185 h 6858000"/>
              <a:gd name="connsiteX31" fmla="*/ 455581 w 1342244"/>
              <a:gd name="connsiteY31" fmla="*/ 5067850 h 6858000"/>
              <a:gd name="connsiteX32" fmla="*/ 458312 w 1342244"/>
              <a:gd name="connsiteY32" fmla="*/ 5060861 h 6858000"/>
              <a:gd name="connsiteX33" fmla="*/ 455016 w 1342244"/>
              <a:gd name="connsiteY33" fmla="*/ 5034192 h 6858000"/>
              <a:gd name="connsiteX34" fmla="*/ 456570 w 1342244"/>
              <a:gd name="connsiteY34" fmla="*/ 4993030 h 6858000"/>
              <a:gd name="connsiteX35" fmla="*/ 463479 w 1342244"/>
              <a:gd name="connsiteY35" fmla="*/ 4946844 h 6858000"/>
              <a:gd name="connsiteX36" fmla="*/ 474738 w 1342244"/>
              <a:gd name="connsiteY36" fmla="*/ 4858827 h 6858000"/>
              <a:gd name="connsiteX37" fmla="*/ 480641 w 1342244"/>
              <a:gd name="connsiteY37" fmla="*/ 4821170 h 6858000"/>
              <a:gd name="connsiteX38" fmla="*/ 486667 w 1342244"/>
              <a:gd name="connsiteY38" fmla="*/ 4750867 h 6858000"/>
              <a:gd name="connsiteX39" fmla="*/ 484474 w 1342244"/>
              <a:gd name="connsiteY39" fmla="*/ 4690749 h 6858000"/>
              <a:gd name="connsiteX40" fmla="*/ 479954 w 1342244"/>
              <a:gd name="connsiteY40" fmla="*/ 4584173 h 6858000"/>
              <a:gd name="connsiteX41" fmla="*/ 475037 w 1342244"/>
              <a:gd name="connsiteY41" fmla="*/ 4444346 h 6858000"/>
              <a:gd name="connsiteX42" fmla="*/ 471602 w 1342244"/>
              <a:gd name="connsiteY42" fmla="*/ 4375228 h 6858000"/>
              <a:gd name="connsiteX43" fmla="*/ 452255 w 1342244"/>
              <a:gd name="connsiteY43" fmla="*/ 4214165 h 6858000"/>
              <a:gd name="connsiteX44" fmla="*/ 453884 w 1342244"/>
              <a:gd name="connsiteY44" fmla="*/ 4076008 h 6858000"/>
              <a:gd name="connsiteX45" fmla="*/ 441584 w 1342244"/>
              <a:gd name="connsiteY45" fmla="*/ 4033999 h 6858000"/>
              <a:gd name="connsiteX46" fmla="*/ 441309 w 1342244"/>
              <a:gd name="connsiteY46" fmla="*/ 4013953 h 6858000"/>
              <a:gd name="connsiteX47" fmla="*/ 427604 w 1342244"/>
              <a:gd name="connsiteY47" fmla="*/ 3974753 h 6858000"/>
              <a:gd name="connsiteX48" fmla="*/ 433387 w 1342244"/>
              <a:gd name="connsiteY48" fmla="*/ 3901461 h 6858000"/>
              <a:gd name="connsiteX49" fmla="*/ 455981 w 1342244"/>
              <a:gd name="connsiteY49" fmla="*/ 3813873 h 6858000"/>
              <a:gd name="connsiteX50" fmla="*/ 453239 w 1342244"/>
              <a:gd name="connsiteY50" fmla="*/ 3777135 h 6858000"/>
              <a:gd name="connsiteX51" fmla="*/ 454972 w 1342244"/>
              <a:gd name="connsiteY51" fmla="*/ 3771656 h 6858000"/>
              <a:gd name="connsiteX52" fmla="*/ 458715 w 1342244"/>
              <a:gd name="connsiteY52" fmla="*/ 3769007 h 6858000"/>
              <a:gd name="connsiteX53" fmla="*/ 466877 w 1342244"/>
              <a:gd name="connsiteY53" fmla="*/ 3738082 h 6858000"/>
              <a:gd name="connsiteX54" fmla="*/ 474223 w 1342244"/>
              <a:gd name="connsiteY54" fmla="*/ 3673397 h 6858000"/>
              <a:gd name="connsiteX55" fmla="*/ 473519 w 1342244"/>
              <a:gd name="connsiteY55" fmla="*/ 3637109 h 6858000"/>
              <a:gd name="connsiteX56" fmla="*/ 476962 w 1342244"/>
              <a:gd name="connsiteY56" fmla="*/ 3536883 h 6858000"/>
              <a:gd name="connsiteX57" fmla="*/ 484500 w 1342244"/>
              <a:gd name="connsiteY57" fmla="*/ 3435652 h 6858000"/>
              <a:gd name="connsiteX58" fmla="*/ 498392 w 1342244"/>
              <a:gd name="connsiteY58" fmla="*/ 3295862 h 6858000"/>
              <a:gd name="connsiteX59" fmla="*/ 504159 w 1342244"/>
              <a:gd name="connsiteY59" fmla="*/ 3229163 h 6858000"/>
              <a:gd name="connsiteX60" fmla="*/ 480918 w 1342244"/>
              <a:gd name="connsiteY60" fmla="*/ 3158586 h 6858000"/>
              <a:gd name="connsiteX61" fmla="*/ 456326 w 1342244"/>
              <a:gd name="connsiteY61" fmla="*/ 3112365 h 6858000"/>
              <a:gd name="connsiteX62" fmla="*/ 441801 w 1342244"/>
              <a:gd name="connsiteY62" fmla="*/ 3072935 h 6858000"/>
              <a:gd name="connsiteX63" fmla="*/ 416975 w 1342244"/>
              <a:gd name="connsiteY63" fmla="*/ 2958185 h 6858000"/>
              <a:gd name="connsiteX64" fmla="*/ 374255 w 1342244"/>
              <a:gd name="connsiteY64" fmla="*/ 2843952 h 6858000"/>
              <a:gd name="connsiteX65" fmla="*/ 308507 w 1342244"/>
              <a:gd name="connsiteY65" fmla="*/ 2554718 h 6858000"/>
              <a:gd name="connsiteX66" fmla="*/ 279324 w 1342244"/>
              <a:gd name="connsiteY66" fmla="*/ 2447068 h 6858000"/>
              <a:gd name="connsiteX67" fmla="*/ 283394 w 1342244"/>
              <a:gd name="connsiteY67" fmla="*/ 2423438 h 6858000"/>
              <a:gd name="connsiteX68" fmla="*/ 272284 w 1342244"/>
              <a:gd name="connsiteY68" fmla="*/ 2402874 h 6858000"/>
              <a:gd name="connsiteX69" fmla="*/ 274896 w 1342244"/>
              <a:gd name="connsiteY69" fmla="*/ 2381443 h 6858000"/>
              <a:gd name="connsiteX70" fmla="*/ 251225 w 1342244"/>
              <a:gd name="connsiteY70" fmla="*/ 2261920 h 6858000"/>
              <a:gd name="connsiteX71" fmla="*/ 241112 w 1342244"/>
              <a:gd name="connsiteY71" fmla="*/ 2195378 h 6858000"/>
              <a:gd name="connsiteX72" fmla="*/ 225329 w 1342244"/>
              <a:gd name="connsiteY72" fmla="*/ 2155135 h 6858000"/>
              <a:gd name="connsiteX73" fmla="*/ 222787 w 1342244"/>
              <a:gd name="connsiteY73" fmla="*/ 2118008 h 6858000"/>
              <a:gd name="connsiteX74" fmla="*/ 223780 w 1342244"/>
              <a:gd name="connsiteY74" fmla="*/ 2050531 h 6858000"/>
              <a:gd name="connsiteX75" fmla="*/ 196764 w 1342244"/>
              <a:gd name="connsiteY75" fmla="*/ 1906352 h 6858000"/>
              <a:gd name="connsiteX76" fmla="*/ 173321 w 1342244"/>
              <a:gd name="connsiteY76" fmla="*/ 1861531 h 6858000"/>
              <a:gd name="connsiteX77" fmla="*/ 127120 w 1342244"/>
              <a:gd name="connsiteY77" fmla="*/ 1732919 h 6858000"/>
              <a:gd name="connsiteX78" fmla="*/ 99431 w 1342244"/>
              <a:gd name="connsiteY78" fmla="*/ 1663540 h 6858000"/>
              <a:gd name="connsiteX79" fmla="*/ 98557 w 1342244"/>
              <a:gd name="connsiteY79" fmla="*/ 1615777 h 6858000"/>
              <a:gd name="connsiteX80" fmla="*/ 79352 w 1342244"/>
              <a:gd name="connsiteY80" fmla="*/ 1563678 h 6858000"/>
              <a:gd name="connsiteX81" fmla="*/ 85174 w 1342244"/>
              <a:gd name="connsiteY81" fmla="*/ 1477995 h 6858000"/>
              <a:gd name="connsiteX82" fmla="*/ 71259 w 1342244"/>
              <a:gd name="connsiteY82" fmla="*/ 1373769 h 6858000"/>
              <a:gd name="connsiteX83" fmla="*/ 79566 w 1342244"/>
              <a:gd name="connsiteY83" fmla="*/ 1307086 h 6858000"/>
              <a:gd name="connsiteX84" fmla="*/ 85439 w 1342244"/>
              <a:gd name="connsiteY84" fmla="*/ 1168288 h 6858000"/>
              <a:gd name="connsiteX85" fmla="*/ 77721 w 1342244"/>
              <a:gd name="connsiteY85" fmla="*/ 1142577 h 6858000"/>
              <a:gd name="connsiteX86" fmla="*/ 67027 w 1342244"/>
              <a:gd name="connsiteY86" fmla="*/ 1088484 h 6858000"/>
              <a:gd name="connsiteX87" fmla="*/ 55763 w 1342244"/>
              <a:gd name="connsiteY87" fmla="*/ 1016103 h 6858000"/>
              <a:gd name="connsiteX88" fmla="*/ 57219 w 1342244"/>
              <a:gd name="connsiteY88" fmla="*/ 954054 h 6858000"/>
              <a:gd name="connsiteX89" fmla="*/ 52084 w 1342244"/>
              <a:gd name="connsiteY89" fmla="*/ 896999 h 6858000"/>
              <a:gd name="connsiteX90" fmla="*/ 21492 w 1342244"/>
              <a:gd name="connsiteY90" fmla="*/ 821517 h 6858000"/>
              <a:gd name="connsiteX91" fmla="*/ 442 w 1342244"/>
              <a:gd name="connsiteY91" fmla="*/ 751353 h 6858000"/>
              <a:gd name="connsiteX92" fmla="*/ 0 w 1342244"/>
              <a:gd name="connsiteY92" fmla="*/ 721230 h 6858000"/>
              <a:gd name="connsiteX93" fmla="*/ 9132 w 1342244"/>
              <a:gd name="connsiteY93" fmla="*/ 619315 h 6858000"/>
              <a:gd name="connsiteX94" fmla="*/ 2788 w 1342244"/>
              <a:gd name="connsiteY94" fmla="*/ 585934 h 6858000"/>
              <a:gd name="connsiteX95" fmla="*/ 84 w 1342244"/>
              <a:gd name="connsiteY95" fmla="*/ 538948 h 6858000"/>
              <a:gd name="connsiteX96" fmla="*/ 3992 w 1342244"/>
              <a:gd name="connsiteY96" fmla="*/ 525163 h 6858000"/>
              <a:gd name="connsiteX97" fmla="*/ 30116 w 1342244"/>
              <a:gd name="connsiteY97" fmla="*/ 446567 h 6858000"/>
              <a:gd name="connsiteX98" fmla="*/ 29364 w 1342244"/>
              <a:gd name="connsiteY98" fmla="*/ 393828 h 6858000"/>
              <a:gd name="connsiteX99" fmla="*/ 29194 w 1342244"/>
              <a:gd name="connsiteY99" fmla="*/ 353137 h 6858000"/>
              <a:gd name="connsiteX100" fmla="*/ 34887 w 1342244"/>
              <a:gd name="connsiteY100" fmla="*/ 275771 h 6858000"/>
              <a:gd name="connsiteX101" fmla="*/ 44581 w 1342244"/>
              <a:gd name="connsiteY101" fmla="*/ 236673 h 6858000"/>
              <a:gd name="connsiteX102" fmla="*/ 43624 w 1342244"/>
              <a:gd name="connsiteY102" fmla="*/ 144983 h 6858000"/>
              <a:gd name="connsiteX103" fmla="*/ 33909 w 1342244"/>
              <a:gd name="connsiteY103" fmla="*/ 33857 h 6858000"/>
              <a:gd name="connsiteX104" fmla="*/ 15462 w 1342244"/>
              <a:gd name="connsiteY104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73739 h 6858000"/>
              <a:gd name="connsiteX26" fmla="*/ 429823 w 1342244"/>
              <a:gd name="connsiteY26" fmla="*/ 5225268 h 6858000"/>
              <a:gd name="connsiteX27" fmla="*/ 438184 w 1342244"/>
              <a:gd name="connsiteY27" fmla="*/ 5193377 h 6858000"/>
              <a:gd name="connsiteX28" fmla="*/ 441487 w 1342244"/>
              <a:gd name="connsiteY28" fmla="*/ 5179288 h 6858000"/>
              <a:gd name="connsiteX29" fmla="*/ 438105 w 1342244"/>
              <a:gd name="connsiteY29" fmla="*/ 5159961 h 6858000"/>
              <a:gd name="connsiteX30" fmla="*/ 441715 w 1342244"/>
              <a:gd name="connsiteY30" fmla="*/ 5125185 h 6858000"/>
              <a:gd name="connsiteX31" fmla="*/ 455581 w 1342244"/>
              <a:gd name="connsiteY31" fmla="*/ 5067850 h 6858000"/>
              <a:gd name="connsiteX32" fmla="*/ 458312 w 1342244"/>
              <a:gd name="connsiteY32" fmla="*/ 5060861 h 6858000"/>
              <a:gd name="connsiteX33" fmla="*/ 455016 w 1342244"/>
              <a:gd name="connsiteY33" fmla="*/ 5034192 h 6858000"/>
              <a:gd name="connsiteX34" fmla="*/ 456570 w 1342244"/>
              <a:gd name="connsiteY34" fmla="*/ 4993030 h 6858000"/>
              <a:gd name="connsiteX35" fmla="*/ 463479 w 1342244"/>
              <a:gd name="connsiteY35" fmla="*/ 4946844 h 6858000"/>
              <a:gd name="connsiteX36" fmla="*/ 474738 w 1342244"/>
              <a:gd name="connsiteY36" fmla="*/ 4858827 h 6858000"/>
              <a:gd name="connsiteX37" fmla="*/ 480641 w 1342244"/>
              <a:gd name="connsiteY37" fmla="*/ 4821170 h 6858000"/>
              <a:gd name="connsiteX38" fmla="*/ 486667 w 1342244"/>
              <a:gd name="connsiteY38" fmla="*/ 4750867 h 6858000"/>
              <a:gd name="connsiteX39" fmla="*/ 484474 w 1342244"/>
              <a:gd name="connsiteY39" fmla="*/ 4690749 h 6858000"/>
              <a:gd name="connsiteX40" fmla="*/ 479954 w 1342244"/>
              <a:gd name="connsiteY40" fmla="*/ 4584173 h 6858000"/>
              <a:gd name="connsiteX41" fmla="*/ 475037 w 1342244"/>
              <a:gd name="connsiteY41" fmla="*/ 4444346 h 6858000"/>
              <a:gd name="connsiteX42" fmla="*/ 471602 w 1342244"/>
              <a:gd name="connsiteY42" fmla="*/ 4375228 h 6858000"/>
              <a:gd name="connsiteX43" fmla="*/ 452255 w 1342244"/>
              <a:gd name="connsiteY43" fmla="*/ 4214165 h 6858000"/>
              <a:gd name="connsiteX44" fmla="*/ 453884 w 1342244"/>
              <a:gd name="connsiteY44" fmla="*/ 4076008 h 6858000"/>
              <a:gd name="connsiteX45" fmla="*/ 441584 w 1342244"/>
              <a:gd name="connsiteY45" fmla="*/ 4033999 h 6858000"/>
              <a:gd name="connsiteX46" fmla="*/ 441309 w 1342244"/>
              <a:gd name="connsiteY46" fmla="*/ 4013953 h 6858000"/>
              <a:gd name="connsiteX47" fmla="*/ 427604 w 1342244"/>
              <a:gd name="connsiteY47" fmla="*/ 3974753 h 6858000"/>
              <a:gd name="connsiteX48" fmla="*/ 433387 w 1342244"/>
              <a:gd name="connsiteY48" fmla="*/ 3901461 h 6858000"/>
              <a:gd name="connsiteX49" fmla="*/ 455981 w 1342244"/>
              <a:gd name="connsiteY49" fmla="*/ 3813873 h 6858000"/>
              <a:gd name="connsiteX50" fmla="*/ 453239 w 1342244"/>
              <a:gd name="connsiteY50" fmla="*/ 3777135 h 6858000"/>
              <a:gd name="connsiteX51" fmla="*/ 454972 w 1342244"/>
              <a:gd name="connsiteY51" fmla="*/ 3771656 h 6858000"/>
              <a:gd name="connsiteX52" fmla="*/ 458715 w 1342244"/>
              <a:gd name="connsiteY52" fmla="*/ 3769007 h 6858000"/>
              <a:gd name="connsiteX53" fmla="*/ 466877 w 1342244"/>
              <a:gd name="connsiteY53" fmla="*/ 3738082 h 6858000"/>
              <a:gd name="connsiteX54" fmla="*/ 474223 w 1342244"/>
              <a:gd name="connsiteY54" fmla="*/ 3673397 h 6858000"/>
              <a:gd name="connsiteX55" fmla="*/ 473519 w 1342244"/>
              <a:gd name="connsiteY55" fmla="*/ 3637109 h 6858000"/>
              <a:gd name="connsiteX56" fmla="*/ 476962 w 1342244"/>
              <a:gd name="connsiteY56" fmla="*/ 3536883 h 6858000"/>
              <a:gd name="connsiteX57" fmla="*/ 484500 w 1342244"/>
              <a:gd name="connsiteY57" fmla="*/ 3435652 h 6858000"/>
              <a:gd name="connsiteX58" fmla="*/ 498392 w 1342244"/>
              <a:gd name="connsiteY58" fmla="*/ 3295862 h 6858000"/>
              <a:gd name="connsiteX59" fmla="*/ 504159 w 1342244"/>
              <a:gd name="connsiteY59" fmla="*/ 3229163 h 6858000"/>
              <a:gd name="connsiteX60" fmla="*/ 480918 w 1342244"/>
              <a:gd name="connsiteY60" fmla="*/ 3158586 h 6858000"/>
              <a:gd name="connsiteX61" fmla="*/ 456326 w 1342244"/>
              <a:gd name="connsiteY61" fmla="*/ 3112365 h 6858000"/>
              <a:gd name="connsiteX62" fmla="*/ 441801 w 1342244"/>
              <a:gd name="connsiteY62" fmla="*/ 3072935 h 6858000"/>
              <a:gd name="connsiteX63" fmla="*/ 416975 w 1342244"/>
              <a:gd name="connsiteY63" fmla="*/ 2958185 h 6858000"/>
              <a:gd name="connsiteX64" fmla="*/ 374255 w 1342244"/>
              <a:gd name="connsiteY64" fmla="*/ 2843952 h 6858000"/>
              <a:gd name="connsiteX65" fmla="*/ 308507 w 1342244"/>
              <a:gd name="connsiteY65" fmla="*/ 2554718 h 6858000"/>
              <a:gd name="connsiteX66" fmla="*/ 279324 w 1342244"/>
              <a:gd name="connsiteY66" fmla="*/ 2447068 h 6858000"/>
              <a:gd name="connsiteX67" fmla="*/ 283394 w 1342244"/>
              <a:gd name="connsiteY67" fmla="*/ 2423438 h 6858000"/>
              <a:gd name="connsiteX68" fmla="*/ 272284 w 1342244"/>
              <a:gd name="connsiteY68" fmla="*/ 2402874 h 6858000"/>
              <a:gd name="connsiteX69" fmla="*/ 274896 w 1342244"/>
              <a:gd name="connsiteY69" fmla="*/ 2381443 h 6858000"/>
              <a:gd name="connsiteX70" fmla="*/ 251225 w 1342244"/>
              <a:gd name="connsiteY70" fmla="*/ 2261920 h 6858000"/>
              <a:gd name="connsiteX71" fmla="*/ 241112 w 1342244"/>
              <a:gd name="connsiteY71" fmla="*/ 2195378 h 6858000"/>
              <a:gd name="connsiteX72" fmla="*/ 225329 w 1342244"/>
              <a:gd name="connsiteY72" fmla="*/ 2155135 h 6858000"/>
              <a:gd name="connsiteX73" fmla="*/ 222787 w 1342244"/>
              <a:gd name="connsiteY73" fmla="*/ 2118008 h 6858000"/>
              <a:gd name="connsiteX74" fmla="*/ 223780 w 1342244"/>
              <a:gd name="connsiteY74" fmla="*/ 2050531 h 6858000"/>
              <a:gd name="connsiteX75" fmla="*/ 196764 w 1342244"/>
              <a:gd name="connsiteY75" fmla="*/ 1906352 h 6858000"/>
              <a:gd name="connsiteX76" fmla="*/ 173321 w 1342244"/>
              <a:gd name="connsiteY76" fmla="*/ 1861531 h 6858000"/>
              <a:gd name="connsiteX77" fmla="*/ 127120 w 1342244"/>
              <a:gd name="connsiteY77" fmla="*/ 1732919 h 6858000"/>
              <a:gd name="connsiteX78" fmla="*/ 99431 w 1342244"/>
              <a:gd name="connsiteY78" fmla="*/ 1663540 h 6858000"/>
              <a:gd name="connsiteX79" fmla="*/ 98557 w 1342244"/>
              <a:gd name="connsiteY79" fmla="*/ 1615777 h 6858000"/>
              <a:gd name="connsiteX80" fmla="*/ 79352 w 1342244"/>
              <a:gd name="connsiteY80" fmla="*/ 1563678 h 6858000"/>
              <a:gd name="connsiteX81" fmla="*/ 85174 w 1342244"/>
              <a:gd name="connsiteY81" fmla="*/ 1477995 h 6858000"/>
              <a:gd name="connsiteX82" fmla="*/ 71259 w 1342244"/>
              <a:gd name="connsiteY82" fmla="*/ 1373769 h 6858000"/>
              <a:gd name="connsiteX83" fmla="*/ 79566 w 1342244"/>
              <a:gd name="connsiteY83" fmla="*/ 1307086 h 6858000"/>
              <a:gd name="connsiteX84" fmla="*/ 85439 w 1342244"/>
              <a:gd name="connsiteY84" fmla="*/ 1168288 h 6858000"/>
              <a:gd name="connsiteX85" fmla="*/ 77721 w 1342244"/>
              <a:gd name="connsiteY85" fmla="*/ 1142577 h 6858000"/>
              <a:gd name="connsiteX86" fmla="*/ 67027 w 1342244"/>
              <a:gd name="connsiteY86" fmla="*/ 1088484 h 6858000"/>
              <a:gd name="connsiteX87" fmla="*/ 55763 w 1342244"/>
              <a:gd name="connsiteY87" fmla="*/ 1016103 h 6858000"/>
              <a:gd name="connsiteX88" fmla="*/ 57219 w 1342244"/>
              <a:gd name="connsiteY88" fmla="*/ 954054 h 6858000"/>
              <a:gd name="connsiteX89" fmla="*/ 52084 w 1342244"/>
              <a:gd name="connsiteY89" fmla="*/ 896999 h 6858000"/>
              <a:gd name="connsiteX90" fmla="*/ 21492 w 1342244"/>
              <a:gd name="connsiteY90" fmla="*/ 821517 h 6858000"/>
              <a:gd name="connsiteX91" fmla="*/ 442 w 1342244"/>
              <a:gd name="connsiteY91" fmla="*/ 751353 h 6858000"/>
              <a:gd name="connsiteX92" fmla="*/ 0 w 1342244"/>
              <a:gd name="connsiteY92" fmla="*/ 721230 h 6858000"/>
              <a:gd name="connsiteX93" fmla="*/ 9132 w 1342244"/>
              <a:gd name="connsiteY93" fmla="*/ 619315 h 6858000"/>
              <a:gd name="connsiteX94" fmla="*/ 2788 w 1342244"/>
              <a:gd name="connsiteY94" fmla="*/ 585934 h 6858000"/>
              <a:gd name="connsiteX95" fmla="*/ 84 w 1342244"/>
              <a:gd name="connsiteY95" fmla="*/ 538948 h 6858000"/>
              <a:gd name="connsiteX96" fmla="*/ 3992 w 1342244"/>
              <a:gd name="connsiteY96" fmla="*/ 525163 h 6858000"/>
              <a:gd name="connsiteX97" fmla="*/ 30116 w 1342244"/>
              <a:gd name="connsiteY97" fmla="*/ 446567 h 6858000"/>
              <a:gd name="connsiteX98" fmla="*/ 29364 w 1342244"/>
              <a:gd name="connsiteY98" fmla="*/ 393828 h 6858000"/>
              <a:gd name="connsiteX99" fmla="*/ 29194 w 1342244"/>
              <a:gd name="connsiteY99" fmla="*/ 353137 h 6858000"/>
              <a:gd name="connsiteX100" fmla="*/ 34887 w 1342244"/>
              <a:gd name="connsiteY100" fmla="*/ 275771 h 6858000"/>
              <a:gd name="connsiteX101" fmla="*/ 44581 w 1342244"/>
              <a:gd name="connsiteY101" fmla="*/ 236673 h 6858000"/>
              <a:gd name="connsiteX102" fmla="*/ 43624 w 1342244"/>
              <a:gd name="connsiteY102" fmla="*/ 144983 h 6858000"/>
              <a:gd name="connsiteX103" fmla="*/ 33909 w 1342244"/>
              <a:gd name="connsiteY103" fmla="*/ 33857 h 6858000"/>
              <a:gd name="connsiteX104" fmla="*/ 15462 w 1342244"/>
              <a:gd name="connsiteY104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73739 h 6858000"/>
              <a:gd name="connsiteX26" fmla="*/ 429823 w 1342244"/>
              <a:gd name="connsiteY26" fmla="*/ 5225268 h 6858000"/>
              <a:gd name="connsiteX27" fmla="*/ 438184 w 1342244"/>
              <a:gd name="connsiteY27" fmla="*/ 5193377 h 6858000"/>
              <a:gd name="connsiteX28" fmla="*/ 438105 w 1342244"/>
              <a:gd name="connsiteY28" fmla="*/ 5159961 h 6858000"/>
              <a:gd name="connsiteX29" fmla="*/ 441715 w 1342244"/>
              <a:gd name="connsiteY29" fmla="*/ 5125185 h 6858000"/>
              <a:gd name="connsiteX30" fmla="*/ 455581 w 1342244"/>
              <a:gd name="connsiteY30" fmla="*/ 5067850 h 6858000"/>
              <a:gd name="connsiteX31" fmla="*/ 458312 w 1342244"/>
              <a:gd name="connsiteY31" fmla="*/ 5060861 h 6858000"/>
              <a:gd name="connsiteX32" fmla="*/ 455016 w 1342244"/>
              <a:gd name="connsiteY32" fmla="*/ 5034192 h 6858000"/>
              <a:gd name="connsiteX33" fmla="*/ 456570 w 1342244"/>
              <a:gd name="connsiteY33" fmla="*/ 4993030 h 6858000"/>
              <a:gd name="connsiteX34" fmla="*/ 463479 w 1342244"/>
              <a:gd name="connsiteY34" fmla="*/ 4946844 h 6858000"/>
              <a:gd name="connsiteX35" fmla="*/ 474738 w 1342244"/>
              <a:gd name="connsiteY35" fmla="*/ 4858827 h 6858000"/>
              <a:gd name="connsiteX36" fmla="*/ 480641 w 1342244"/>
              <a:gd name="connsiteY36" fmla="*/ 4821170 h 6858000"/>
              <a:gd name="connsiteX37" fmla="*/ 486667 w 1342244"/>
              <a:gd name="connsiteY37" fmla="*/ 4750867 h 6858000"/>
              <a:gd name="connsiteX38" fmla="*/ 484474 w 1342244"/>
              <a:gd name="connsiteY38" fmla="*/ 4690749 h 6858000"/>
              <a:gd name="connsiteX39" fmla="*/ 479954 w 1342244"/>
              <a:gd name="connsiteY39" fmla="*/ 4584173 h 6858000"/>
              <a:gd name="connsiteX40" fmla="*/ 475037 w 1342244"/>
              <a:gd name="connsiteY40" fmla="*/ 4444346 h 6858000"/>
              <a:gd name="connsiteX41" fmla="*/ 471602 w 1342244"/>
              <a:gd name="connsiteY41" fmla="*/ 4375228 h 6858000"/>
              <a:gd name="connsiteX42" fmla="*/ 452255 w 1342244"/>
              <a:gd name="connsiteY42" fmla="*/ 4214165 h 6858000"/>
              <a:gd name="connsiteX43" fmla="*/ 453884 w 1342244"/>
              <a:gd name="connsiteY43" fmla="*/ 4076008 h 6858000"/>
              <a:gd name="connsiteX44" fmla="*/ 441584 w 1342244"/>
              <a:gd name="connsiteY44" fmla="*/ 4033999 h 6858000"/>
              <a:gd name="connsiteX45" fmla="*/ 441309 w 1342244"/>
              <a:gd name="connsiteY45" fmla="*/ 4013953 h 6858000"/>
              <a:gd name="connsiteX46" fmla="*/ 427604 w 1342244"/>
              <a:gd name="connsiteY46" fmla="*/ 3974753 h 6858000"/>
              <a:gd name="connsiteX47" fmla="*/ 433387 w 1342244"/>
              <a:gd name="connsiteY47" fmla="*/ 3901461 h 6858000"/>
              <a:gd name="connsiteX48" fmla="*/ 455981 w 1342244"/>
              <a:gd name="connsiteY48" fmla="*/ 3813873 h 6858000"/>
              <a:gd name="connsiteX49" fmla="*/ 453239 w 1342244"/>
              <a:gd name="connsiteY49" fmla="*/ 3777135 h 6858000"/>
              <a:gd name="connsiteX50" fmla="*/ 454972 w 1342244"/>
              <a:gd name="connsiteY50" fmla="*/ 3771656 h 6858000"/>
              <a:gd name="connsiteX51" fmla="*/ 458715 w 1342244"/>
              <a:gd name="connsiteY51" fmla="*/ 3769007 h 6858000"/>
              <a:gd name="connsiteX52" fmla="*/ 466877 w 1342244"/>
              <a:gd name="connsiteY52" fmla="*/ 3738082 h 6858000"/>
              <a:gd name="connsiteX53" fmla="*/ 474223 w 1342244"/>
              <a:gd name="connsiteY53" fmla="*/ 3673397 h 6858000"/>
              <a:gd name="connsiteX54" fmla="*/ 473519 w 1342244"/>
              <a:gd name="connsiteY54" fmla="*/ 3637109 h 6858000"/>
              <a:gd name="connsiteX55" fmla="*/ 476962 w 1342244"/>
              <a:gd name="connsiteY55" fmla="*/ 3536883 h 6858000"/>
              <a:gd name="connsiteX56" fmla="*/ 484500 w 1342244"/>
              <a:gd name="connsiteY56" fmla="*/ 3435652 h 6858000"/>
              <a:gd name="connsiteX57" fmla="*/ 498392 w 1342244"/>
              <a:gd name="connsiteY57" fmla="*/ 3295862 h 6858000"/>
              <a:gd name="connsiteX58" fmla="*/ 504159 w 1342244"/>
              <a:gd name="connsiteY58" fmla="*/ 3229163 h 6858000"/>
              <a:gd name="connsiteX59" fmla="*/ 480918 w 1342244"/>
              <a:gd name="connsiteY59" fmla="*/ 3158586 h 6858000"/>
              <a:gd name="connsiteX60" fmla="*/ 456326 w 1342244"/>
              <a:gd name="connsiteY60" fmla="*/ 3112365 h 6858000"/>
              <a:gd name="connsiteX61" fmla="*/ 441801 w 1342244"/>
              <a:gd name="connsiteY61" fmla="*/ 3072935 h 6858000"/>
              <a:gd name="connsiteX62" fmla="*/ 416975 w 1342244"/>
              <a:gd name="connsiteY62" fmla="*/ 2958185 h 6858000"/>
              <a:gd name="connsiteX63" fmla="*/ 374255 w 1342244"/>
              <a:gd name="connsiteY63" fmla="*/ 2843952 h 6858000"/>
              <a:gd name="connsiteX64" fmla="*/ 308507 w 1342244"/>
              <a:gd name="connsiteY64" fmla="*/ 2554718 h 6858000"/>
              <a:gd name="connsiteX65" fmla="*/ 279324 w 1342244"/>
              <a:gd name="connsiteY65" fmla="*/ 2447068 h 6858000"/>
              <a:gd name="connsiteX66" fmla="*/ 283394 w 1342244"/>
              <a:gd name="connsiteY66" fmla="*/ 2423438 h 6858000"/>
              <a:gd name="connsiteX67" fmla="*/ 272284 w 1342244"/>
              <a:gd name="connsiteY67" fmla="*/ 2402874 h 6858000"/>
              <a:gd name="connsiteX68" fmla="*/ 274896 w 1342244"/>
              <a:gd name="connsiteY68" fmla="*/ 2381443 h 6858000"/>
              <a:gd name="connsiteX69" fmla="*/ 251225 w 1342244"/>
              <a:gd name="connsiteY69" fmla="*/ 2261920 h 6858000"/>
              <a:gd name="connsiteX70" fmla="*/ 241112 w 1342244"/>
              <a:gd name="connsiteY70" fmla="*/ 2195378 h 6858000"/>
              <a:gd name="connsiteX71" fmla="*/ 225329 w 1342244"/>
              <a:gd name="connsiteY71" fmla="*/ 2155135 h 6858000"/>
              <a:gd name="connsiteX72" fmla="*/ 222787 w 1342244"/>
              <a:gd name="connsiteY72" fmla="*/ 2118008 h 6858000"/>
              <a:gd name="connsiteX73" fmla="*/ 223780 w 1342244"/>
              <a:gd name="connsiteY73" fmla="*/ 2050531 h 6858000"/>
              <a:gd name="connsiteX74" fmla="*/ 196764 w 1342244"/>
              <a:gd name="connsiteY74" fmla="*/ 1906352 h 6858000"/>
              <a:gd name="connsiteX75" fmla="*/ 173321 w 1342244"/>
              <a:gd name="connsiteY75" fmla="*/ 1861531 h 6858000"/>
              <a:gd name="connsiteX76" fmla="*/ 127120 w 1342244"/>
              <a:gd name="connsiteY76" fmla="*/ 1732919 h 6858000"/>
              <a:gd name="connsiteX77" fmla="*/ 99431 w 1342244"/>
              <a:gd name="connsiteY77" fmla="*/ 1663540 h 6858000"/>
              <a:gd name="connsiteX78" fmla="*/ 98557 w 1342244"/>
              <a:gd name="connsiteY78" fmla="*/ 1615777 h 6858000"/>
              <a:gd name="connsiteX79" fmla="*/ 79352 w 1342244"/>
              <a:gd name="connsiteY79" fmla="*/ 1563678 h 6858000"/>
              <a:gd name="connsiteX80" fmla="*/ 85174 w 1342244"/>
              <a:gd name="connsiteY80" fmla="*/ 1477995 h 6858000"/>
              <a:gd name="connsiteX81" fmla="*/ 71259 w 1342244"/>
              <a:gd name="connsiteY81" fmla="*/ 1373769 h 6858000"/>
              <a:gd name="connsiteX82" fmla="*/ 79566 w 1342244"/>
              <a:gd name="connsiteY82" fmla="*/ 1307086 h 6858000"/>
              <a:gd name="connsiteX83" fmla="*/ 85439 w 1342244"/>
              <a:gd name="connsiteY83" fmla="*/ 1168288 h 6858000"/>
              <a:gd name="connsiteX84" fmla="*/ 77721 w 1342244"/>
              <a:gd name="connsiteY84" fmla="*/ 1142577 h 6858000"/>
              <a:gd name="connsiteX85" fmla="*/ 67027 w 1342244"/>
              <a:gd name="connsiteY85" fmla="*/ 1088484 h 6858000"/>
              <a:gd name="connsiteX86" fmla="*/ 55763 w 1342244"/>
              <a:gd name="connsiteY86" fmla="*/ 1016103 h 6858000"/>
              <a:gd name="connsiteX87" fmla="*/ 57219 w 1342244"/>
              <a:gd name="connsiteY87" fmla="*/ 954054 h 6858000"/>
              <a:gd name="connsiteX88" fmla="*/ 52084 w 1342244"/>
              <a:gd name="connsiteY88" fmla="*/ 896999 h 6858000"/>
              <a:gd name="connsiteX89" fmla="*/ 21492 w 1342244"/>
              <a:gd name="connsiteY89" fmla="*/ 821517 h 6858000"/>
              <a:gd name="connsiteX90" fmla="*/ 442 w 1342244"/>
              <a:gd name="connsiteY90" fmla="*/ 751353 h 6858000"/>
              <a:gd name="connsiteX91" fmla="*/ 0 w 1342244"/>
              <a:gd name="connsiteY91" fmla="*/ 721230 h 6858000"/>
              <a:gd name="connsiteX92" fmla="*/ 9132 w 1342244"/>
              <a:gd name="connsiteY92" fmla="*/ 619315 h 6858000"/>
              <a:gd name="connsiteX93" fmla="*/ 2788 w 1342244"/>
              <a:gd name="connsiteY93" fmla="*/ 585934 h 6858000"/>
              <a:gd name="connsiteX94" fmla="*/ 84 w 1342244"/>
              <a:gd name="connsiteY94" fmla="*/ 538948 h 6858000"/>
              <a:gd name="connsiteX95" fmla="*/ 3992 w 1342244"/>
              <a:gd name="connsiteY95" fmla="*/ 525163 h 6858000"/>
              <a:gd name="connsiteX96" fmla="*/ 30116 w 1342244"/>
              <a:gd name="connsiteY96" fmla="*/ 446567 h 6858000"/>
              <a:gd name="connsiteX97" fmla="*/ 29364 w 1342244"/>
              <a:gd name="connsiteY97" fmla="*/ 393828 h 6858000"/>
              <a:gd name="connsiteX98" fmla="*/ 29194 w 1342244"/>
              <a:gd name="connsiteY98" fmla="*/ 353137 h 6858000"/>
              <a:gd name="connsiteX99" fmla="*/ 34887 w 1342244"/>
              <a:gd name="connsiteY99" fmla="*/ 275771 h 6858000"/>
              <a:gd name="connsiteX100" fmla="*/ 44581 w 1342244"/>
              <a:gd name="connsiteY100" fmla="*/ 236673 h 6858000"/>
              <a:gd name="connsiteX101" fmla="*/ 43624 w 1342244"/>
              <a:gd name="connsiteY101" fmla="*/ 144983 h 6858000"/>
              <a:gd name="connsiteX102" fmla="*/ 33909 w 1342244"/>
              <a:gd name="connsiteY102" fmla="*/ 33857 h 6858000"/>
              <a:gd name="connsiteX103" fmla="*/ 15462 w 1342244"/>
              <a:gd name="connsiteY103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73739 h 6858000"/>
              <a:gd name="connsiteX26" fmla="*/ 429823 w 1342244"/>
              <a:gd name="connsiteY26" fmla="*/ 5225268 h 6858000"/>
              <a:gd name="connsiteX27" fmla="*/ 438184 w 1342244"/>
              <a:gd name="connsiteY27" fmla="*/ 5193377 h 6858000"/>
              <a:gd name="connsiteX28" fmla="*/ 438105 w 1342244"/>
              <a:gd name="connsiteY28" fmla="*/ 5159961 h 6858000"/>
              <a:gd name="connsiteX29" fmla="*/ 441715 w 1342244"/>
              <a:gd name="connsiteY29" fmla="*/ 5125185 h 6858000"/>
              <a:gd name="connsiteX30" fmla="*/ 455581 w 1342244"/>
              <a:gd name="connsiteY30" fmla="*/ 5067850 h 6858000"/>
              <a:gd name="connsiteX31" fmla="*/ 458312 w 1342244"/>
              <a:gd name="connsiteY31" fmla="*/ 5060861 h 6858000"/>
              <a:gd name="connsiteX32" fmla="*/ 455016 w 1342244"/>
              <a:gd name="connsiteY32" fmla="*/ 5034192 h 6858000"/>
              <a:gd name="connsiteX33" fmla="*/ 456570 w 1342244"/>
              <a:gd name="connsiteY33" fmla="*/ 4993030 h 6858000"/>
              <a:gd name="connsiteX34" fmla="*/ 463479 w 1342244"/>
              <a:gd name="connsiteY34" fmla="*/ 4946844 h 6858000"/>
              <a:gd name="connsiteX35" fmla="*/ 474738 w 1342244"/>
              <a:gd name="connsiteY35" fmla="*/ 4858827 h 6858000"/>
              <a:gd name="connsiteX36" fmla="*/ 480641 w 1342244"/>
              <a:gd name="connsiteY36" fmla="*/ 4821170 h 6858000"/>
              <a:gd name="connsiteX37" fmla="*/ 486667 w 1342244"/>
              <a:gd name="connsiteY37" fmla="*/ 4750867 h 6858000"/>
              <a:gd name="connsiteX38" fmla="*/ 484474 w 1342244"/>
              <a:gd name="connsiteY38" fmla="*/ 4690749 h 6858000"/>
              <a:gd name="connsiteX39" fmla="*/ 479954 w 1342244"/>
              <a:gd name="connsiteY39" fmla="*/ 4584173 h 6858000"/>
              <a:gd name="connsiteX40" fmla="*/ 475037 w 1342244"/>
              <a:gd name="connsiteY40" fmla="*/ 4444346 h 6858000"/>
              <a:gd name="connsiteX41" fmla="*/ 471602 w 1342244"/>
              <a:gd name="connsiteY41" fmla="*/ 4375228 h 6858000"/>
              <a:gd name="connsiteX42" fmla="*/ 452255 w 1342244"/>
              <a:gd name="connsiteY42" fmla="*/ 4214165 h 6858000"/>
              <a:gd name="connsiteX43" fmla="*/ 453884 w 1342244"/>
              <a:gd name="connsiteY43" fmla="*/ 4076008 h 6858000"/>
              <a:gd name="connsiteX44" fmla="*/ 441584 w 1342244"/>
              <a:gd name="connsiteY44" fmla="*/ 4033999 h 6858000"/>
              <a:gd name="connsiteX45" fmla="*/ 441309 w 1342244"/>
              <a:gd name="connsiteY45" fmla="*/ 4013953 h 6858000"/>
              <a:gd name="connsiteX46" fmla="*/ 427604 w 1342244"/>
              <a:gd name="connsiteY46" fmla="*/ 3974753 h 6858000"/>
              <a:gd name="connsiteX47" fmla="*/ 433387 w 1342244"/>
              <a:gd name="connsiteY47" fmla="*/ 3901461 h 6858000"/>
              <a:gd name="connsiteX48" fmla="*/ 455981 w 1342244"/>
              <a:gd name="connsiteY48" fmla="*/ 3813873 h 6858000"/>
              <a:gd name="connsiteX49" fmla="*/ 453239 w 1342244"/>
              <a:gd name="connsiteY49" fmla="*/ 3777135 h 6858000"/>
              <a:gd name="connsiteX50" fmla="*/ 454972 w 1342244"/>
              <a:gd name="connsiteY50" fmla="*/ 3771656 h 6858000"/>
              <a:gd name="connsiteX51" fmla="*/ 458715 w 1342244"/>
              <a:gd name="connsiteY51" fmla="*/ 3769007 h 6858000"/>
              <a:gd name="connsiteX52" fmla="*/ 466877 w 1342244"/>
              <a:gd name="connsiteY52" fmla="*/ 3738082 h 6858000"/>
              <a:gd name="connsiteX53" fmla="*/ 474223 w 1342244"/>
              <a:gd name="connsiteY53" fmla="*/ 3673397 h 6858000"/>
              <a:gd name="connsiteX54" fmla="*/ 473519 w 1342244"/>
              <a:gd name="connsiteY54" fmla="*/ 3637109 h 6858000"/>
              <a:gd name="connsiteX55" fmla="*/ 476962 w 1342244"/>
              <a:gd name="connsiteY55" fmla="*/ 3536883 h 6858000"/>
              <a:gd name="connsiteX56" fmla="*/ 484500 w 1342244"/>
              <a:gd name="connsiteY56" fmla="*/ 3435652 h 6858000"/>
              <a:gd name="connsiteX57" fmla="*/ 498392 w 1342244"/>
              <a:gd name="connsiteY57" fmla="*/ 3295862 h 6858000"/>
              <a:gd name="connsiteX58" fmla="*/ 504159 w 1342244"/>
              <a:gd name="connsiteY58" fmla="*/ 3229163 h 6858000"/>
              <a:gd name="connsiteX59" fmla="*/ 480918 w 1342244"/>
              <a:gd name="connsiteY59" fmla="*/ 3158586 h 6858000"/>
              <a:gd name="connsiteX60" fmla="*/ 456326 w 1342244"/>
              <a:gd name="connsiteY60" fmla="*/ 3112365 h 6858000"/>
              <a:gd name="connsiteX61" fmla="*/ 441801 w 1342244"/>
              <a:gd name="connsiteY61" fmla="*/ 3072935 h 6858000"/>
              <a:gd name="connsiteX62" fmla="*/ 416975 w 1342244"/>
              <a:gd name="connsiteY62" fmla="*/ 2958185 h 6858000"/>
              <a:gd name="connsiteX63" fmla="*/ 374255 w 1342244"/>
              <a:gd name="connsiteY63" fmla="*/ 2843952 h 6858000"/>
              <a:gd name="connsiteX64" fmla="*/ 308507 w 1342244"/>
              <a:gd name="connsiteY64" fmla="*/ 2554718 h 6858000"/>
              <a:gd name="connsiteX65" fmla="*/ 279324 w 1342244"/>
              <a:gd name="connsiteY65" fmla="*/ 2447068 h 6858000"/>
              <a:gd name="connsiteX66" fmla="*/ 283394 w 1342244"/>
              <a:gd name="connsiteY66" fmla="*/ 2423438 h 6858000"/>
              <a:gd name="connsiteX67" fmla="*/ 272284 w 1342244"/>
              <a:gd name="connsiteY67" fmla="*/ 2402874 h 6858000"/>
              <a:gd name="connsiteX68" fmla="*/ 274896 w 1342244"/>
              <a:gd name="connsiteY68" fmla="*/ 2381443 h 6858000"/>
              <a:gd name="connsiteX69" fmla="*/ 251225 w 1342244"/>
              <a:gd name="connsiteY69" fmla="*/ 2261920 h 6858000"/>
              <a:gd name="connsiteX70" fmla="*/ 241112 w 1342244"/>
              <a:gd name="connsiteY70" fmla="*/ 2195378 h 6858000"/>
              <a:gd name="connsiteX71" fmla="*/ 225329 w 1342244"/>
              <a:gd name="connsiteY71" fmla="*/ 2155135 h 6858000"/>
              <a:gd name="connsiteX72" fmla="*/ 222787 w 1342244"/>
              <a:gd name="connsiteY72" fmla="*/ 2118008 h 6858000"/>
              <a:gd name="connsiteX73" fmla="*/ 223780 w 1342244"/>
              <a:gd name="connsiteY73" fmla="*/ 2050531 h 6858000"/>
              <a:gd name="connsiteX74" fmla="*/ 196764 w 1342244"/>
              <a:gd name="connsiteY74" fmla="*/ 1906352 h 6858000"/>
              <a:gd name="connsiteX75" fmla="*/ 173321 w 1342244"/>
              <a:gd name="connsiteY75" fmla="*/ 1861531 h 6858000"/>
              <a:gd name="connsiteX76" fmla="*/ 127120 w 1342244"/>
              <a:gd name="connsiteY76" fmla="*/ 1732919 h 6858000"/>
              <a:gd name="connsiteX77" fmla="*/ 99431 w 1342244"/>
              <a:gd name="connsiteY77" fmla="*/ 1663540 h 6858000"/>
              <a:gd name="connsiteX78" fmla="*/ 98557 w 1342244"/>
              <a:gd name="connsiteY78" fmla="*/ 1615777 h 6858000"/>
              <a:gd name="connsiteX79" fmla="*/ 79352 w 1342244"/>
              <a:gd name="connsiteY79" fmla="*/ 1563678 h 6858000"/>
              <a:gd name="connsiteX80" fmla="*/ 85174 w 1342244"/>
              <a:gd name="connsiteY80" fmla="*/ 1477995 h 6858000"/>
              <a:gd name="connsiteX81" fmla="*/ 71259 w 1342244"/>
              <a:gd name="connsiteY81" fmla="*/ 1373769 h 6858000"/>
              <a:gd name="connsiteX82" fmla="*/ 79566 w 1342244"/>
              <a:gd name="connsiteY82" fmla="*/ 1307086 h 6858000"/>
              <a:gd name="connsiteX83" fmla="*/ 85439 w 1342244"/>
              <a:gd name="connsiteY83" fmla="*/ 1168288 h 6858000"/>
              <a:gd name="connsiteX84" fmla="*/ 77721 w 1342244"/>
              <a:gd name="connsiteY84" fmla="*/ 1142577 h 6858000"/>
              <a:gd name="connsiteX85" fmla="*/ 67027 w 1342244"/>
              <a:gd name="connsiteY85" fmla="*/ 1088484 h 6858000"/>
              <a:gd name="connsiteX86" fmla="*/ 55763 w 1342244"/>
              <a:gd name="connsiteY86" fmla="*/ 1016103 h 6858000"/>
              <a:gd name="connsiteX87" fmla="*/ 57219 w 1342244"/>
              <a:gd name="connsiteY87" fmla="*/ 954054 h 6858000"/>
              <a:gd name="connsiteX88" fmla="*/ 52084 w 1342244"/>
              <a:gd name="connsiteY88" fmla="*/ 896999 h 6858000"/>
              <a:gd name="connsiteX89" fmla="*/ 21492 w 1342244"/>
              <a:gd name="connsiteY89" fmla="*/ 821517 h 6858000"/>
              <a:gd name="connsiteX90" fmla="*/ 442 w 1342244"/>
              <a:gd name="connsiteY90" fmla="*/ 751353 h 6858000"/>
              <a:gd name="connsiteX91" fmla="*/ 0 w 1342244"/>
              <a:gd name="connsiteY91" fmla="*/ 721230 h 6858000"/>
              <a:gd name="connsiteX92" fmla="*/ 9132 w 1342244"/>
              <a:gd name="connsiteY92" fmla="*/ 619315 h 6858000"/>
              <a:gd name="connsiteX93" fmla="*/ 2788 w 1342244"/>
              <a:gd name="connsiteY93" fmla="*/ 585934 h 6858000"/>
              <a:gd name="connsiteX94" fmla="*/ 84 w 1342244"/>
              <a:gd name="connsiteY94" fmla="*/ 538948 h 6858000"/>
              <a:gd name="connsiteX95" fmla="*/ 3992 w 1342244"/>
              <a:gd name="connsiteY95" fmla="*/ 525163 h 6858000"/>
              <a:gd name="connsiteX96" fmla="*/ 30116 w 1342244"/>
              <a:gd name="connsiteY96" fmla="*/ 446567 h 6858000"/>
              <a:gd name="connsiteX97" fmla="*/ 29364 w 1342244"/>
              <a:gd name="connsiteY97" fmla="*/ 393828 h 6858000"/>
              <a:gd name="connsiteX98" fmla="*/ 29194 w 1342244"/>
              <a:gd name="connsiteY98" fmla="*/ 353137 h 6858000"/>
              <a:gd name="connsiteX99" fmla="*/ 34887 w 1342244"/>
              <a:gd name="connsiteY99" fmla="*/ 275771 h 6858000"/>
              <a:gd name="connsiteX100" fmla="*/ 44581 w 1342244"/>
              <a:gd name="connsiteY100" fmla="*/ 236673 h 6858000"/>
              <a:gd name="connsiteX101" fmla="*/ 43624 w 1342244"/>
              <a:gd name="connsiteY101" fmla="*/ 144983 h 6858000"/>
              <a:gd name="connsiteX102" fmla="*/ 33909 w 1342244"/>
              <a:gd name="connsiteY102" fmla="*/ 33857 h 6858000"/>
              <a:gd name="connsiteX103" fmla="*/ 15462 w 1342244"/>
              <a:gd name="connsiteY103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73739 h 6858000"/>
              <a:gd name="connsiteX26" fmla="*/ 429823 w 1342244"/>
              <a:gd name="connsiteY26" fmla="*/ 5225268 h 6858000"/>
              <a:gd name="connsiteX27" fmla="*/ 438184 w 1342244"/>
              <a:gd name="connsiteY27" fmla="*/ 5193377 h 6858000"/>
              <a:gd name="connsiteX28" fmla="*/ 438105 w 1342244"/>
              <a:gd name="connsiteY28" fmla="*/ 5159961 h 6858000"/>
              <a:gd name="connsiteX29" fmla="*/ 441715 w 1342244"/>
              <a:gd name="connsiteY29" fmla="*/ 5125185 h 6858000"/>
              <a:gd name="connsiteX30" fmla="*/ 455581 w 1342244"/>
              <a:gd name="connsiteY30" fmla="*/ 5067850 h 6858000"/>
              <a:gd name="connsiteX31" fmla="*/ 458312 w 1342244"/>
              <a:gd name="connsiteY31" fmla="*/ 5060861 h 6858000"/>
              <a:gd name="connsiteX32" fmla="*/ 455016 w 1342244"/>
              <a:gd name="connsiteY32" fmla="*/ 5034192 h 6858000"/>
              <a:gd name="connsiteX33" fmla="*/ 456570 w 1342244"/>
              <a:gd name="connsiteY33" fmla="*/ 4993030 h 6858000"/>
              <a:gd name="connsiteX34" fmla="*/ 463479 w 1342244"/>
              <a:gd name="connsiteY34" fmla="*/ 4946844 h 6858000"/>
              <a:gd name="connsiteX35" fmla="*/ 474738 w 1342244"/>
              <a:gd name="connsiteY35" fmla="*/ 4858827 h 6858000"/>
              <a:gd name="connsiteX36" fmla="*/ 480641 w 1342244"/>
              <a:gd name="connsiteY36" fmla="*/ 4821170 h 6858000"/>
              <a:gd name="connsiteX37" fmla="*/ 486667 w 1342244"/>
              <a:gd name="connsiteY37" fmla="*/ 4750867 h 6858000"/>
              <a:gd name="connsiteX38" fmla="*/ 484474 w 1342244"/>
              <a:gd name="connsiteY38" fmla="*/ 4690749 h 6858000"/>
              <a:gd name="connsiteX39" fmla="*/ 479954 w 1342244"/>
              <a:gd name="connsiteY39" fmla="*/ 4584173 h 6858000"/>
              <a:gd name="connsiteX40" fmla="*/ 475037 w 1342244"/>
              <a:gd name="connsiteY40" fmla="*/ 4444346 h 6858000"/>
              <a:gd name="connsiteX41" fmla="*/ 471602 w 1342244"/>
              <a:gd name="connsiteY41" fmla="*/ 4375228 h 6858000"/>
              <a:gd name="connsiteX42" fmla="*/ 452255 w 1342244"/>
              <a:gd name="connsiteY42" fmla="*/ 4214165 h 6858000"/>
              <a:gd name="connsiteX43" fmla="*/ 453884 w 1342244"/>
              <a:gd name="connsiteY43" fmla="*/ 4076008 h 6858000"/>
              <a:gd name="connsiteX44" fmla="*/ 441584 w 1342244"/>
              <a:gd name="connsiteY44" fmla="*/ 4033999 h 6858000"/>
              <a:gd name="connsiteX45" fmla="*/ 441309 w 1342244"/>
              <a:gd name="connsiteY45" fmla="*/ 4013953 h 6858000"/>
              <a:gd name="connsiteX46" fmla="*/ 427604 w 1342244"/>
              <a:gd name="connsiteY46" fmla="*/ 3974753 h 6858000"/>
              <a:gd name="connsiteX47" fmla="*/ 433387 w 1342244"/>
              <a:gd name="connsiteY47" fmla="*/ 3901461 h 6858000"/>
              <a:gd name="connsiteX48" fmla="*/ 455981 w 1342244"/>
              <a:gd name="connsiteY48" fmla="*/ 3813873 h 6858000"/>
              <a:gd name="connsiteX49" fmla="*/ 453239 w 1342244"/>
              <a:gd name="connsiteY49" fmla="*/ 3777135 h 6858000"/>
              <a:gd name="connsiteX50" fmla="*/ 454972 w 1342244"/>
              <a:gd name="connsiteY50" fmla="*/ 3771656 h 6858000"/>
              <a:gd name="connsiteX51" fmla="*/ 458715 w 1342244"/>
              <a:gd name="connsiteY51" fmla="*/ 3769007 h 6858000"/>
              <a:gd name="connsiteX52" fmla="*/ 466877 w 1342244"/>
              <a:gd name="connsiteY52" fmla="*/ 3738082 h 6858000"/>
              <a:gd name="connsiteX53" fmla="*/ 474223 w 1342244"/>
              <a:gd name="connsiteY53" fmla="*/ 3673397 h 6858000"/>
              <a:gd name="connsiteX54" fmla="*/ 473519 w 1342244"/>
              <a:gd name="connsiteY54" fmla="*/ 3637109 h 6858000"/>
              <a:gd name="connsiteX55" fmla="*/ 476962 w 1342244"/>
              <a:gd name="connsiteY55" fmla="*/ 3536883 h 6858000"/>
              <a:gd name="connsiteX56" fmla="*/ 484500 w 1342244"/>
              <a:gd name="connsiteY56" fmla="*/ 3435652 h 6858000"/>
              <a:gd name="connsiteX57" fmla="*/ 498392 w 1342244"/>
              <a:gd name="connsiteY57" fmla="*/ 3295862 h 6858000"/>
              <a:gd name="connsiteX58" fmla="*/ 504159 w 1342244"/>
              <a:gd name="connsiteY58" fmla="*/ 3229163 h 6858000"/>
              <a:gd name="connsiteX59" fmla="*/ 480918 w 1342244"/>
              <a:gd name="connsiteY59" fmla="*/ 3158586 h 6858000"/>
              <a:gd name="connsiteX60" fmla="*/ 456326 w 1342244"/>
              <a:gd name="connsiteY60" fmla="*/ 3112365 h 6858000"/>
              <a:gd name="connsiteX61" fmla="*/ 441801 w 1342244"/>
              <a:gd name="connsiteY61" fmla="*/ 3072935 h 6858000"/>
              <a:gd name="connsiteX62" fmla="*/ 416975 w 1342244"/>
              <a:gd name="connsiteY62" fmla="*/ 2958185 h 6858000"/>
              <a:gd name="connsiteX63" fmla="*/ 374255 w 1342244"/>
              <a:gd name="connsiteY63" fmla="*/ 2843952 h 6858000"/>
              <a:gd name="connsiteX64" fmla="*/ 308507 w 1342244"/>
              <a:gd name="connsiteY64" fmla="*/ 2554718 h 6858000"/>
              <a:gd name="connsiteX65" fmla="*/ 279324 w 1342244"/>
              <a:gd name="connsiteY65" fmla="*/ 2447068 h 6858000"/>
              <a:gd name="connsiteX66" fmla="*/ 283394 w 1342244"/>
              <a:gd name="connsiteY66" fmla="*/ 2423438 h 6858000"/>
              <a:gd name="connsiteX67" fmla="*/ 272284 w 1342244"/>
              <a:gd name="connsiteY67" fmla="*/ 2402874 h 6858000"/>
              <a:gd name="connsiteX68" fmla="*/ 274896 w 1342244"/>
              <a:gd name="connsiteY68" fmla="*/ 2381443 h 6858000"/>
              <a:gd name="connsiteX69" fmla="*/ 251225 w 1342244"/>
              <a:gd name="connsiteY69" fmla="*/ 2261920 h 6858000"/>
              <a:gd name="connsiteX70" fmla="*/ 241112 w 1342244"/>
              <a:gd name="connsiteY70" fmla="*/ 2195378 h 6858000"/>
              <a:gd name="connsiteX71" fmla="*/ 225329 w 1342244"/>
              <a:gd name="connsiteY71" fmla="*/ 2155135 h 6858000"/>
              <a:gd name="connsiteX72" fmla="*/ 222787 w 1342244"/>
              <a:gd name="connsiteY72" fmla="*/ 2118008 h 6858000"/>
              <a:gd name="connsiteX73" fmla="*/ 223780 w 1342244"/>
              <a:gd name="connsiteY73" fmla="*/ 2050531 h 6858000"/>
              <a:gd name="connsiteX74" fmla="*/ 196764 w 1342244"/>
              <a:gd name="connsiteY74" fmla="*/ 1906352 h 6858000"/>
              <a:gd name="connsiteX75" fmla="*/ 173321 w 1342244"/>
              <a:gd name="connsiteY75" fmla="*/ 1861531 h 6858000"/>
              <a:gd name="connsiteX76" fmla="*/ 127120 w 1342244"/>
              <a:gd name="connsiteY76" fmla="*/ 1732919 h 6858000"/>
              <a:gd name="connsiteX77" fmla="*/ 99431 w 1342244"/>
              <a:gd name="connsiteY77" fmla="*/ 1663540 h 6858000"/>
              <a:gd name="connsiteX78" fmla="*/ 98557 w 1342244"/>
              <a:gd name="connsiteY78" fmla="*/ 1615777 h 6858000"/>
              <a:gd name="connsiteX79" fmla="*/ 79352 w 1342244"/>
              <a:gd name="connsiteY79" fmla="*/ 1563678 h 6858000"/>
              <a:gd name="connsiteX80" fmla="*/ 85174 w 1342244"/>
              <a:gd name="connsiteY80" fmla="*/ 1477995 h 6858000"/>
              <a:gd name="connsiteX81" fmla="*/ 71259 w 1342244"/>
              <a:gd name="connsiteY81" fmla="*/ 1373769 h 6858000"/>
              <a:gd name="connsiteX82" fmla="*/ 79566 w 1342244"/>
              <a:gd name="connsiteY82" fmla="*/ 1307086 h 6858000"/>
              <a:gd name="connsiteX83" fmla="*/ 85439 w 1342244"/>
              <a:gd name="connsiteY83" fmla="*/ 1168288 h 6858000"/>
              <a:gd name="connsiteX84" fmla="*/ 77721 w 1342244"/>
              <a:gd name="connsiteY84" fmla="*/ 1142577 h 6858000"/>
              <a:gd name="connsiteX85" fmla="*/ 67027 w 1342244"/>
              <a:gd name="connsiteY85" fmla="*/ 1088484 h 6858000"/>
              <a:gd name="connsiteX86" fmla="*/ 55763 w 1342244"/>
              <a:gd name="connsiteY86" fmla="*/ 1016103 h 6858000"/>
              <a:gd name="connsiteX87" fmla="*/ 57219 w 1342244"/>
              <a:gd name="connsiteY87" fmla="*/ 954054 h 6858000"/>
              <a:gd name="connsiteX88" fmla="*/ 52084 w 1342244"/>
              <a:gd name="connsiteY88" fmla="*/ 896999 h 6858000"/>
              <a:gd name="connsiteX89" fmla="*/ 21492 w 1342244"/>
              <a:gd name="connsiteY89" fmla="*/ 821517 h 6858000"/>
              <a:gd name="connsiteX90" fmla="*/ 442 w 1342244"/>
              <a:gd name="connsiteY90" fmla="*/ 751353 h 6858000"/>
              <a:gd name="connsiteX91" fmla="*/ 0 w 1342244"/>
              <a:gd name="connsiteY91" fmla="*/ 721230 h 6858000"/>
              <a:gd name="connsiteX92" fmla="*/ 9132 w 1342244"/>
              <a:gd name="connsiteY92" fmla="*/ 619315 h 6858000"/>
              <a:gd name="connsiteX93" fmla="*/ 2788 w 1342244"/>
              <a:gd name="connsiteY93" fmla="*/ 585934 h 6858000"/>
              <a:gd name="connsiteX94" fmla="*/ 84 w 1342244"/>
              <a:gd name="connsiteY94" fmla="*/ 538948 h 6858000"/>
              <a:gd name="connsiteX95" fmla="*/ 3992 w 1342244"/>
              <a:gd name="connsiteY95" fmla="*/ 525163 h 6858000"/>
              <a:gd name="connsiteX96" fmla="*/ 30116 w 1342244"/>
              <a:gd name="connsiteY96" fmla="*/ 446567 h 6858000"/>
              <a:gd name="connsiteX97" fmla="*/ 29364 w 1342244"/>
              <a:gd name="connsiteY97" fmla="*/ 393828 h 6858000"/>
              <a:gd name="connsiteX98" fmla="*/ 29194 w 1342244"/>
              <a:gd name="connsiteY98" fmla="*/ 353137 h 6858000"/>
              <a:gd name="connsiteX99" fmla="*/ 34887 w 1342244"/>
              <a:gd name="connsiteY99" fmla="*/ 275771 h 6858000"/>
              <a:gd name="connsiteX100" fmla="*/ 44581 w 1342244"/>
              <a:gd name="connsiteY100" fmla="*/ 236673 h 6858000"/>
              <a:gd name="connsiteX101" fmla="*/ 43624 w 1342244"/>
              <a:gd name="connsiteY101" fmla="*/ 144983 h 6858000"/>
              <a:gd name="connsiteX102" fmla="*/ 33909 w 1342244"/>
              <a:gd name="connsiteY102" fmla="*/ 33857 h 6858000"/>
              <a:gd name="connsiteX103" fmla="*/ 15462 w 1342244"/>
              <a:gd name="connsiteY103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51160 w 1342244"/>
              <a:gd name="connsiteY13" fmla="*/ 6231403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73739 h 6858000"/>
              <a:gd name="connsiteX26" fmla="*/ 429823 w 1342244"/>
              <a:gd name="connsiteY26" fmla="*/ 5225268 h 6858000"/>
              <a:gd name="connsiteX27" fmla="*/ 438184 w 1342244"/>
              <a:gd name="connsiteY27" fmla="*/ 5193377 h 6858000"/>
              <a:gd name="connsiteX28" fmla="*/ 438105 w 1342244"/>
              <a:gd name="connsiteY28" fmla="*/ 5159961 h 6858000"/>
              <a:gd name="connsiteX29" fmla="*/ 441715 w 1342244"/>
              <a:gd name="connsiteY29" fmla="*/ 5125185 h 6858000"/>
              <a:gd name="connsiteX30" fmla="*/ 455581 w 1342244"/>
              <a:gd name="connsiteY30" fmla="*/ 5067850 h 6858000"/>
              <a:gd name="connsiteX31" fmla="*/ 458312 w 1342244"/>
              <a:gd name="connsiteY31" fmla="*/ 5060861 h 6858000"/>
              <a:gd name="connsiteX32" fmla="*/ 455016 w 1342244"/>
              <a:gd name="connsiteY32" fmla="*/ 5034192 h 6858000"/>
              <a:gd name="connsiteX33" fmla="*/ 456570 w 1342244"/>
              <a:gd name="connsiteY33" fmla="*/ 4993030 h 6858000"/>
              <a:gd name="connsiteX34" fmla="*/ 463479 w 1342244"/>
              <a:gd name="connsiteY34" fmla="*/ 4946844 h 6858000"/>
              <a:gd name="connsiteX35" fmla="*/ 474738 w 1342244"/>
              <a:gd name="connsiteY35" fmla="*/ 4858827 h 6858000"/>
              <a:gd name="connsiteX36" fmla="*/ 480641 w 1342244"/>
              <a:gd name="connsiteY36" fmla="*/ 4821170 h 6858000"/>
              <a:gd name="connsiteX37" fmla="*/ 486667 w 1342244"/>
              <a:gd name="connsiteY37" fmla="*/ 4750867 h 6858000"/>
              <a:gd name="connsiteX38" fmla="*/ 484474 w 1342244"/>
              <a:gd name="connsiteY38" fmla="*/ 4690749 h 6858000"/>
              <a:gd name="connsiteX39" fmla="*/ 479954 w 1342244"/>
              <a:gd name="connsiteY39" fmla="*/ 4584173 h 6858000"/>
              <a:gd name="connsiteX40" fmla="*/ 475037 w 1342244"/>
              <a:gd name="connsiteY40" fmla="*/ 4444346 h 6858000"/>
              <a:gd name="connsiteX41" fmla="*/ 471602 w 1342244"/>
              <a:gd name="connsiteY41" fmla="*/ 4375228 h 6858000"/>
              <a:gd name="connsiteX42" fmla="*/ 452255 w 1342244"/>
              <a:gd name="connsiteY42" fmla="*/ 4214165 h 6858000"/>
              <a:gd name="connsiteX43" fmla="*/ 453884 w 1342244"/>
              <a:gd name="connsiteY43" fmla="*/ 4076008 h 6858000"/>
              <a:gd name="connsiteX44" fmla="*/ 441584 w 1342244"/>
              <a:gd name="connsiteY44" fmla="*/ 4033999 h 6858000"/>
              <a:gd name="connsiteX45" fmla="*/ 441309 w 1342244"/>
              <a:gd name="connsiteY45" fmla="*/ 4013953 h 6858000"/>
              <a:gd name="connsiteX46" fmla="*/ 427604 w 1342244"/>
              <a:gd name="connsiteY46" fmla="*/ 3974753 h 6858000"/>
              <a:gd name="connsiteX47" fmla="*/ 433387 w 1342244"/>
              <a:gd name="connsiteY47" fmla="*/ 3901461 h 6858000"/>
              <a:gd name="connsiteX48" fmla="*/ 455981 w 1342244"/>
              <a:gd name="connsiteY48" fmla="*/ 3813873 h 6858000"/>
              <a:gd name="connsiteX49" fmla="*/ 453239 w 1342244"/>
              <a:gd name="connsiteY49" fmla="*/ 3777135 h 6858000"/>
              <a:gd name="connsiteX50" fmla="*/ 454972 w 1342244"/>
              <a:gd name="connsiteY50" fmla="*/ 3771656 h 6858000"/>
              <a:gd name="connsiteX51" fmla="*/ 458715 w 1342244"/>
              <a:gd name="connsiteY51" fmla="*/ 3769007 h 6858000"/>
              <a:gd name="connsiteX52" fmla="*/ 466877 w 1342244"/>
              <a:gd name="connsiteY52" fmla="*/ 3738082 h 6858000"/>
              <a:gd name="connsiteX53" fmla="*/ 474223 w 1342244"/>
              <a:gd name="connsiteY53" fmla="*/ 3673397 h 6858000"/>
              <a:gd name="connsiteX54" fmla="*/ 473519 w 1342244"/>
              <a:gd name="connsiteY54" fmla="*/ 3637109 h 6858000"/>
              <a:gd name="connsiteX55" fmla="*/ 476962 w 1342244"/>
              <a:gd name="connsiteY55" fmla="*/ 3536883 h 6858000"/>
              <a:gd name="connsiteX56" fmla="*/ 484500 w 1342244"/>
              <a:gd name="connsiteY56" fmla="*/ 3435652 h 6858000"/>
              <a:gd name="connsiteX57" fmla="*/ 498392 w 1342244"/>
              <a:gd name="connsiteY57" fmla="*/ 3295862 h 6858000"/>
              <a:gd name="connsiteX58" fmla="*/ 504159 w 1342244"/>
              <a:gd name="connsiteY58" fmla="*/ 3229163 h 6858000"/>
              <a:gd name="connsiteX59" fmla="*/ 480918 w 1342244"/>
              <a:gd name="connsiteY59" fmla="*/ 3158586 h 6858000"/>
              <a:gd name="connsiteX60" fmla="*/ 456326 w 1342244"/>
              <a:gd name="connsiteY60" fmla="*/ 3112365 h 6858000"/>
              <a:gd name="connsiteX61" fmla="*/ 441801 w 1342244"/>
              <a:gd name="connsiteY61" fmla="*/ 3072935 h 6858000"/>
              <a:gd name="connsiteX62" fmla="*/ 416975 w 1342244"/>
              <a:gd name="connsiteY62" fmla="*/ 2958185 h 6858000"/>
              <a:gd name="connsiteX63" fmla="*/ 374255 w 1342244"/>
              <a:gd name="connsiteY63" fmla="*/ 2843952 h 6858000"/>
              <a:gd name="connsiteX64" fmla="*/ 308507 w 1342244"/>
              <a:gd name="connsiteY64" fmla="*/ 2554718 h 6858000"/>
              <a:gd name="connsiteX65" fmla="*/ 279324 w 1342244"/>
              <a:gd name="connsiteY65" fmla="*/ 2447068 h 6858000"/>
              <a:gd name="connsiteX66" fmla="*/ 283394 w 1342244"/>
              <a:gd name="connsiteY66" fmla="*/ 2423438 h 6858000"/>
              <a:gd name="connsiteX67" fmla="*/ 272284 w 1342244"/>
              <a:gd name="connsiteY67" fmla="*/ 2402874 h 6858000"/>
              <a:gd name="connsiteX68" fmla="*/ 274896 w 1342244"/>
              <a:gd name="connsiteY68" fmla="*/ 2381443 h 6858000"/>
              <a:gd name="connsiteX69" fmla="*/ 251225 w 1342244"/>
              <a:gd name="connsiteY69" fmla="*/ 2261920 h 6858000"/>
              <a:gd name="connsiteX70" fmla="*/ 241112 w 1342244"/>
              <a:gd name="connsiteY70" fmla="*/ 2195378 h 6858000"/>
              <a:gd name="connsiteX71" fmla="*/ 225329 w 1342244"/>
              <a:gd name="connsiteY71" fmla="*/ 2155135 h 6858000"/>
              <a:gd name="connsiteX72" fmla="*/ 222787 w 1342244"/>
              <a:gd name="connsiteY72" fmla="*/ 2118008 h 6858000"/>
              <a:gd name="connsiteX73" fmla="*/ 223780 w 1342244"/>
              <a:gd name="connsiteY73" fmla="*/ 2050531 h 6858000"/>
              <a:gd name="connsiteX74" fmla="*/ 196764 w 1342244"/>
              <a:gd name="connsiteY74" fmla="*/ 1906352 h 6858000"/>
              <a:gd name="connsiteX75" fmla="*/ 173321 w 1342244"/>
              <a:gd name="connsiteY75" fmla="*/ 1861531 h 6858000"/>
              <a:gd name="connsiteX76" fmla="*/ 127120 w 1342244"/>
              <a:gd name="connsiteY76" fmla="*/ 1732919 h 6858000"/>
              <a:gd name="connsiteX77" fmla="*/ 99431 w 1342244"/>
              <a:gd name="connsiteY77" fmla="*/ 1663540 h 6858000"/>
              <a:gd name="connsiteX78" fmla="*/ 98557 w 1342244"/>
              <a:gd name="connsiteY78" fmla="*/ 1615777 h 6858000"/>
              <a:gd name="connsiteX79" fmla="*/ 79352 w 1342244"/>
              <a:gd name="connsiteY79" fmla="*/ 1563678 h 6858000"/>
              <a:gd name="connsiteX80" fmla="*/ 85174 w 1342244"/>
              <a:gd name="connsiteY80" fmla="*/ 1477995 h 6858000"/>
              <a:gd name="connsiteX81" fmla="*/ 71259 w 1342244"/>
              <a:gd name="connsiteY81" fmla="*/ 1373769 h 6858000"/>
              <a:gd name="connsiteX82" fmla="*/ 79566 w 1342244"/>
              <a:gd name="connsiteY82" fmla="*/ 1307086 h 6858000"/>
              <a:gd name="connsiteX83" fmla="*/ 85439 w 1342244"/>
              <a:gd name="connsiteY83" fmla="*/ 1168288 h 6858000"/>
              <a:gd name="connsiteX84" fmla="*/ 77721 w 1342244"/>
              <a:gd name="connsiteY84" fmla="*/ 1142577 h 6858000"/>
              <a:gd name="connsiteX85" fmla="*/ 67027 w 1342244"/>
              <a:gd name="connsiteY85" fmla="*/ 1088484 h 6858000"/>
              <a:gd name="connsiteX86" fmla="*/ 55763 w 1342244"/>
              <a:gd name="connsiteY86" fmla="*/ 1016103 h 6858000"/>
              <a:gd name="connsiteX87" fmla="*/ 57219 w 1342244"/>
              <a:gd name="connsiteY87" fmla="*/ 954054 h 6858000"/>
              <a:gd name="connsiteX88" fmla="*/ 52084 w 1342244"/>
              <a:gd name="connsiteY88" fmla="*/ 896999 h 6858000"/>
              <a:gd name="connsiteX89" fmla="*/ 21492 w 1342244"/>
              <a:gd name="connsiteY89" fmla="*/ 821517 h 6858000"/>
              <a:gd name="connsiteX90" fmla="*/ 442 w 1342244"/>
              <a:gd name="connsiteY90" fmla="*/ 751353 h 6858000"/>
              <a:gd name="connsiteX91" fmla="*/ 0 w 1342244"/>
              <a:gd name="connsiteY91" fmla="*/ 721230 h 6858000"/>
              <a:gd name="connsiteX92" fmla="*/ 9132 w 1342244"/>
              <a:gd name="connsiteY92" fmla="*/ 619315 h 6858000"/>
              <a:gd name="connsiteX93" fmla="*/ 2788 w 1342244"/>
              <a:gd name="connsiteY93" fmla="*/ 585934 h 6858000"/>
              <a:gd name="connsiteX94" fmla="*/ 84 w 1342244"/>
              <a:gd name="connsiteY94" fmla="*/ 538948 h 6858000"/>
              <a:gd name="connsiteX95" fmla="*/ 3992 w 1342244"/>
              <a:gd name="connsiteY95" fmla="*/ 525163 h 6858000"/>
              <a:gd name="connsiteX96" fmla="*/ 30116 w 1342244"/>
              <a:gd name="connsiteY96" fmla="*/ 446567 h 6858000"/>
              <a:gd name="connsiteX97" fmla="*/ 29364 w 1342244"/>
              <a:gd name="connsiteY97" fmla="*/ 393828 h 6858000"/>
              <a:gd name="connsiteX98" fmla="*/ 29194 w 1342244"/>
              <a:gd name="connsiteY98" fmla="*/ 353137 h 6858000"/>
              <a:gd name="connsiteX99" fmla="*/ 34887 w 1342244"/>
              <a:gd name="connsiteY99" fmla="*/ 275771 h 6858000"/>
              <a:gd name="connsiteX100" fmla="*/ 44581 w 1342244"/>
              <a:gd name="connsiteY100" fmla="*/ 236673 h 6858000"/>
              <a:gd name="connsiteX101" fmla="*/ 43624 w 1342244"/>
              <a:gd name="connsiteY101" fmla="*/ 144983 h 6858000"/>
              <a:gd name="connsiteX102" fmla="*/ 33909 w 1342244"/>
              <a:gd name="connsiteY102" fmla="*/ 33857 h 6858000"/>
              <a:gd name="connsiteX103" fmla="*/ 15462 w 1342244"/>
              <a:gd name="connsiteY103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51160 w 1342244"/>
              <a:gd name="connsiteY13" fmla="*/ 6231403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5587 w 1342244"/>
              <a:gd name="connsiteY16" fmla="*/ 6061464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73739 h 6858000"/>
              <a:gd name="connsiteX26" fmla="*/ 429823 w 1342244"/>
              <a:gd name="connsiteY26" fmla="*/ 5225268 h 6858000"/>
              <a:gd name="connsiteX27" fmla="*/ 438184 w 1342244"/>
              <a:gd name="connsiteY27" fmla="*/ 5193377 h 6858000"/>
              <a:gd name="connsiteX28" fmla="*/ 438105 w 1342244"/>
              <a:gd name="connsiteY28" fmla="*/ 5159961 h 6858000"/>
              <a:gd name="connsiteX29" fmla="*/ 441715 w 1342244"/>
              <a:gd name="connsiteY29" fmla="*/ 5125185 h 6858000"/>
              <a:gd name="connsiteX30" fmla="*/ 455581 w 1342244"/>
              <a:gd name="connsiteY30" fmla="*/ 5067850 h 6858000"/>
              <a:gd name="connsiteX31" fmla="*/ 458312 w 1342244"/>
              <a:gd name="connsiteY31" fmla="*/ 5060861 h 6858000"/>
              <a:gd name="connsiteX32" fmla="*/ 455016 w 1342244"/>
              <a:gd name="connsiteY32" fmla="*/ 5034192 h 6858000"/>
              <a:gd name="connsiteX33" fmla="*/ 456570 w 1342244"/>
              <a:gd name="connsiteY33" fmla="*/ 4993030 h 6858000"/>
              <a:gd name="connsiteX34" fmla="*/ 463479 w 1342244"/>
              <a:gd name="connsiteY34" fmla="*/ 4946844 h 6858000"/>
              <a:gd name="connsiteX35" fmla="*/ 474738 w 1342244"/>
              <a:gd name="connsiteY35" fmla="*/ 4858827 h 6858000"/>
              <a:gd name="connsiteX36" fmla="*/ 480641 w 1342244"/>
              <a:gd name="connsiteY36" fmla="*/ 4821170 h 6858000"/>
              <a:gd name="connsiteX37" fmla="*/ 486667 w 1342244"/>
              <a:gd name="connsiteY37" fmla="*/ 4750867 h 6858000"/>
              <a:gd name="connsiteX38" fmla="*/ 484474 w 1342244"/>
              <a:gd name="connsiteY38" fmla="*/ 4690749 h 6858000"/>
              <a:gd name="connsiteX39" fmla="*/ 479954 w 1342244"/>
              <a:gd name="connsiteY39" fmla="*/ 4584173 h 6858000"/>
              <a:gd name="connsiteX40" fmla="*/ 475037 w 1342244"/>
              <a:gd name="connsiteY40" fmla="*/ 4444346 h 6858000"/>
              <a:gd name="connsiteX41" fmla="*/ 471602 w 1342244"/>
              <a:gd name="connsiteY41" fmla="*/ 4375228 h 6858000"/>
              <a:gd name="connsiteX42" fmla="*/ 452255 w 1342244"/>
              <a:gd name="connsiteY42" fmla="*/ 4214165 h 6858000"/>
              <a:gd name="connsiteX43" fmla="*/ 453884 w 1342244"/>
              <a:gd name="connsiteY43" fmla="*/ 4076008 h 6858000"/>
              <a:gd name="connsiteX44" fmla="*/ 441584 w 1342244"/>
              <a:gd name="connsiteY44" fmla="*/ 4033999 h 6858000"/>
              <a:gd name="connsiteX45" fmla="*/ 441309 w 1342244"/>
              <a:gd name="connsiteY45" fmla="*/ 4013953 h 6858000"/>
              <a:gd name="connsiteX46" fmla="*/ 427604 w 1342244"/>
              <a:gd name="connsiteY46" fmla="*/ 3974753 h 6858000"/>
              <a:gd name="connsiteX47" fmla="*/ 433387 w 1342244"/>
              <a:gd name="connsiteY47" fmla="*/ 3901461 h 6858000"/>
              <a:gd name="connsiteX48" fmla="*/ 455981 w 1342244"/>
              <a:gd name="connsiteY48" fmla="*/ 3813873 h 6858000"/>
              <a:gd name="connsiteX49" fmla="*/ 453239 w 1342244"/>
              <a:gd name="connsiteY49" fmla="*/ 3777135 h 6858000"/>
              <a:gd name="connsiteX50" fmla="*/ 454972 w 1342244"/>
              <a:gd name="connsiteY50" fmla="*/ 3771656 h 6858000"/>
              <a:gd name="connsiteX51" fmla="*/ 458715 w 1342244"/>
              <a:gd name="connsiteY51" fmla="*/ 3769007 h 6858000"/>
              <a:gd name="connsiteX52" fmla="*/ 466877 w 1342244"/>
              <a:gd name="connsiteY52" fmla="*/ 3738082 h 6858000"/>
              <a:gd name="connsiteX53" fmla="*/ 474223 w 1342244"/>
              <a:gd name="connsiteY53" fmla="*/ 3673397 h 6858000"/>
              <a:gd name="connsiteX54" fmla="*/ 473519 w 1342244"/>
              <a:gd name="connsiteY54" fmla="*/ 3637109 h 6858000"/>
              <a:gd name="connsiteX55" fmla="*/ 476962 w 1342244"/>
              <a:gd name="connsiteY55" fmla="*/ 3536883 h 6858000"/>
              <a:gd name="connsiteX56" fmla="*/ 484500 w 1342244"/>
              <a:gd name="connsiteY56" fmla="*/ 3435652 h 6858000"/>
              <a:gd name="connsiteX57" fmla="*/ 498392 w 1342244"/>
              <a:gd name="connsiteY57" fmla="*/ 3295862 h 6858000"/>
              <a:gd name="connsiteX58" fmla="*/ 504159 w 1342244"/>
              <a:gd name="connsiteY58" fmla="*/ 3229163 h 6858000"/>
              <a:gd name="connsiteX59" fmla="*/ 480918 w 1342244"/>
              <a:gd name="connsiteY59" fmla="*/ 3158586 h 6858000"/>
              <a:gd name="connsiteX60" fmla="*/ 456326 w 1342244"/>
              <a:gd name="connsiteY60" fmla="*/ 3112365 h 6858000"/>
              <a:gd name="connsiteX61" fmla="*/ 441801 w 1342244"/>
              <a:gd name="connsiteY61" fmla="*/ 3072935 h 6858000"/>
              <a:gd name="connsiteX62" fmla="*/ 416975 w 1342244"/>
              <a:gd name="connsiteY62" fmla="*/ 2958185 h 6858000"/>
              <a:gd name="connsiteX63" fmla="*/ 374255 w 1342244"/>
              <a:gd name="connsiteY63" fmla="*/ 2843952 h 6858000"/>
              <a:gd name="connsiteX64" fmla="*/ 308507 w 1342244"/>
              <a:gd name="connsiteY64" fmla="*/ 2554718 h 6858000"/>
              <a:gd name="connsiteX65" fmla="*/ 279324 w 1342244"/>
              <a:gd name="connsiteY65" fmla="*/ 2447068 h 6858000"/>
              <a:gd name="connsiteX66" fmla="*/ 283394 w 1342244"/>
              <a:gd name="connsiteY66" fmla="*/ 2423438 h 6858000"/>
              <a:gd name="connsiteX67" fmla="*/ 272284 w 1342244"/>
              <a:gd name="connsiteY67" fmla="*/ 2402874 h 6858000"/>
              <a:gd name="connsiteX68" fmla="*/ 274896 w 1342244"/>
              <a:gd name="connsiteY68" fmla="*/ 2381443 h 6858000"/>
              <a:gd name="connsiteX69" fmla="*/ 251225 w 1342244"/>
              <a:gd name="connsiteY69" fmla="*/ 2261920 h 6858000"/>
              <a:gd name="connsiteX70" fmla="*/ 241112 w 1342244"/>
              <a:gd name="connsiteY70" fmla="*/ 2195378 h 6858000"/>
              <a:gd name="connsiteX71" fmla="*/ 225329 w 1342244"/>
              <a:gd name="connsiteY71" fmla="*/ 2155135 h 6858000"/>
              <a:gd name="connsiteX72" fmla="*/ 222787 w 1342244"/>
              <a:gd name="connsiteY72" fmla="*/ 2118008 h 6858000"/>
              <a:gd name="connsiteX73" fmla="*/ 223780 w 1342244"/>
              <a:gd name="connsiteY73" fmla="*/ 2050531 h 6858000"/>
              <a:gd name="connsiteX74" fmla="*/ 196764 w 1342244"/>
              <a:gd name="connsiteY74" fmla="*/ 1906352 h 6858000"/>
              <a:gd name="connsiteX75" fmla="*/ 173321 w 1342244"/>
              <a:gd name="connsiteY75" fmla="*/ 1861531 h 6858000"/>
              <a:gd name="connsiteX76" fmla="*/ 127120 w 1342244"/>
              <a:gd name="connsiteY76" fmla="*/ 1732919 h 6858000"/>
              <a:gd name="connsiteX77" fmla="*/ 99431 w 1342244"/>
              <a:gd name="connsiteY77" fmla="*/ 1663540 h 6858000"/>
              <a:gd name="connsiteX78" fmla="*/ 98557 w 1342244"/>
              <a:gd name="connsiteY78" fmla="*/ 1615777 h 6858000"/>
              <a:gd name="connsiteX79" fmla="*/ 79352 w 1342244"/>
              <a:gd name="connsiteY79" fmla="*/ 1563678 h 6858000"/>
              <a:gd name="connsiteX80" fmla="*/ 85174 w 1342244"/>
              <a:gd name="connsiteY80" fmla="*/ 1477995 h 6858000"/>
              <a:gd name="connsiteX81" fmla="*/ 71259 w 1342244"/>
              <a:gd name="connsiteY81" fmla="*/ 1373769 h 6858000"/>
              <a:gd name="connsiteX82" fmla="*/ 79566 w 1342244"/>
              <a:gd name="connsiteY82" fmla="*/ 1307086 h 6858000"/>
              <a:gd name="connsiteX83" fmla="*/ 85439 w 1342244"/>
              <a:gd name="connsiteY83" fmla="*/ 1168288 h 6858000"/>
              <a:gd name="connsiteX84" fmla="*/ 77721 w 1342244"/>
              <a:gd name="connsiteY84" fmla="*/ 1142577 h 6858000"/>
              <a:gd name="connsiteX85" fmla="*/ 67027 w 1342244"/>
              <a:gd name="connsiteY85" fmla="*/ 1088484 h 6858000"/>
              <a:gd name="connsiteX86" fmla="*/ 55763 w 1342244"/>
              <a:gd name="connsiteY86" fmla="*/ 1016103 h 6858000"/>
              <a:gd name="connsiteX87" fmla="*/ 57219 w 1342244"/>
              <a:gd name="connsiteY87" fmla="*/ 954054 h 6858000"/>
              <a:gd name="connsiteX88" fmla="*/ 52084 w 1342244"/>
              <a:gd name="connsiteY88" fmla="*/ 896999 h 6858000"/>
              <a:gd name="connsiteX89" fmla="*/ 21492 w 1342244"/>
              <a:gd name="connsiteY89" fmla="*/ 821517 h 6858000"/>
              <a:gd name="connsiteX90" fmla="*/ 442 w 1342244"/>
              <a:gd name="connsiteY90" fmla="*/ 751353 h 6858000"/>
              <a:gd name="connsiteX91" fmla="*/ 0 w 1342244"/>
              <a:gd name="connsiteY91" fmla="*/ 721230 h 6858000"/>
              <a:gd name="connsiteX92" fmla="*/ 9132 w 1342244"/>
              <a:gd name="connsiteY92" fmla="*/ 619315 h 6858000"/>
              <a:gd name="connsiteX93" fmla="*/ 2788 w 1342244"/>
              <a:gd name="connsiteY93" fmla="*/ 585934 h 6858000"/>
              <a:gd name="connsiteX94" fmla="*/ 84 w 1342244"/>
              <a:gd name="connsiteY94" fmla="*/ 538948 h 6858000"/>
              <a:gd name="connsiteX95" fmla="*/ 3992 w 1342244"/>
              <a:gd name="connsiteY95" fmla="*/ 525163 h 6858000"/>
              <a:gd name="connsiteX96" fmla="*/ 30116 w 1342244"/>
              <a:gd name="connsiteY96" fmla="*/ 446567 h 6858000"/>
              <a:gd name="connsiteX97" fmla="*/ 29364 w 1342244"/>
              <a:gd name="connsiteY97" fmla="*/ 393828 h 6858000"/>
              <a:gd name="connsiteX98" fmla="*/ 29194 w 1342244"/>
              <a:gd name="connsiteY98" fmla="*/ 353137 h 6858000"/>
              <a:gd name="connsiteX99" fmla="*/ 34887 w 1342244"/>
              <a:gd name="connsiteY99" fmla="*/ 275771 h 6858000"/>
              <a:gd name="connsiteX100" fmla="*/ 44581 w 1342244"/>
              <a:gd name="connsiteY100" fmla="*/ 236673 h 6858000"/>
              <a:gd name="connsiteX101" fmla="*/ 43624 w 1342244"/>
              <a:gd name="connsiteY101" fmla="*/ 144983 h 6858000"/>
              <a:gd name="connsiteX102" fmla="*/ 33909 w 1342244"/>
              <a:gd name="connsiteY102" fmla="*/ 33857 h 6858000"/>
              <a:gd name="connsiteX103" fmla="*/ 15462 w 1342244"/>
              <a:gd name="connsiteY103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51160 w 1342244"/>
              <a:gd name="connsiteY13" fmla="*/ 6231403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5587 w 1342244"/>
              <a:gd name="connsiteY16" fmla="*/ 6061464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73739 h 6858000"/>
              <a:gd name="connsiteX26" fmla="*/ 429823 w 1342244"/>
              <a:gd name="connsiteY26" fmla="*/ 5225268 h 6858000"/>
              <a:gd name="connsiteX27" fmla="*/ 438184 w 1342244"/>
              <a:gd name="connsiteY27" fmla="*/ 5193377 h 6858000"/>
              <a:gd name="connsiteX28" fmla="*/ 438105 w 1342244"/>
              <a:gd name="connsiteY28" fmla="*/ 5159961 h 6858000"/>
              <a:gd name="connsiteX29" fmla="*/ 441715 w 1342244"/>
              <a:gd name="connsiteY29" fmla="*/ 5125185 h 6858000"/>
              <a:gd name="connsiteX30" fmla="*/ 455581 w 1342244"/>
              <a:gd name="connsiteY30" fmla="*/ 5067850 h 6858000"/>
              <a:gd name="connsiteX31" fmla="*/ 458312 w 1342244"/>
              <a:gd name="connsiteY31" fmla="*/ 5060861 h 6858000"/>
              <a:gd name="connsiteX32" fmla="*/ 455016 w 1342244"/>
              <a:gd name="connsiteY32" fmla="*/ 5034192 h 6858000"/>
              <a:gd name="connsiteX33" fmla="*/ 456570 w 1342244"/>
              <a:gd name="connsiteY33" fmla="*/ 4993030 h 6858000"/>
              <a:gd name="connsiteX34" fmla="*/ 463479 w 1342244"/>
              <a:gd name="connsiteY34" fmla="*/ 4946844 h 6858000"/>
              <a:gd name="connsiteX35" fmla="*/ 474738 w 1342244"/>
              <a:gd name="connsiteY35" fmla="*/ 4858827 h 6858000"/>
              <a:gd name="connsiteX36" fmla="*/ 480641 w 1342244"/>
              <a:gd name="connsiteY36" fmla="*/ 4821170 h 6858000"/>
              <a:gd name="connsiteX37" fmla="*/ 486667 w 1342244"/>
              <a:gd name="connsiteY37" fmla="*/ 4750867 h 6858000"/>
              <a:gd name="connsiteX38" fmla="*/ 484474 w 1342244"/>
              <a:gd name="connsiteY38" fmla="*/ 4690749 h 6858000"/>
              <a:gd name="connsiteX39" fmla="*/ 479954 w 1342244"/>
              <a:gd name="connsiteY39" fmla="*/ 4584173 h 6858000"/>
              <a:gd name="connsiteX40" fmla="*/ 475037 w 1342244"/>
              <a:gd name="connsiteY40" fmla="*/ 4444346 h 6858000"/>
              <a:gd name="connsiteX41" fmla="*/ 471602 w 1342244"/>
              <a:gd name="connsiteY41" fmla="*/ 4375228 h 6858000"/>
              <a:gd name="connsiteX42" fmla="*/ 452255 w 1342244"/>
              <a:gd name="connsiteY42" fmla="*/ 4214165 h 6858000"/>
              <a:gd name="connsiteX43" fmla="*/ 453884 w 1342244"/>
              <a:gd name="connsiteY43" fmla="*/ 4076008 h 6858000"/>
              <a:gd name="connsiteX44" fmla="*/ 441584 w 1342244"/>
              <a:gd name="connsiteY44" fmla="*/ 4033999 h 6858000"/>
              <a:gd name="connsiteX45" fmla="*/ 441309 w 1342244"/>
              <a:gd name="connsiteY45" fmla="*/ 4013953 h 6858000"/>
              <a:gd name="connsiteX46" fmla="*/ 427604 w 1342244"/>
              <a:gd name="connsiteY46" fmla="*/ 3974753 h 6858000"/>
              <a:gd name="connsiteX47" fmla="*/ 433387 w 1342244"/>
              <a:gd name="connsiteY47" fmla="*/ 3901461 h 6858000"/>
              <a:gd name="connsiteX48" fmla="*/ 455981 w 1342244"/>
              <a:gd name="connsiteY48" fmla="*/ 3813873 h 6858000"/>
              <a:gd name="connsiteX49" fmla="*/ 453239 w 1342244"/>
              <a:gd name="connsiteY49" fmla="*/ 3777135 h 6858000"/>
              <a:gd name="connsiteX50" fmla="*/ 454972 w 1342244"/>
              <a:gd name="connsiteY50" fmla="*/ 3771656 h 6858000"/>
              <a:gd name="connsiteX51" fmla="*/ 458715 w 1342244"/>
              <a:gd name="connsiteY51" fmla="*/ 3769007 h 6858000"/>
              <a:gd name="connsiteX52" fmla="*/ 466877 w 1342244"/>
              <a:gd name="connsiteY52" fmla="*/ 3738082 h 6858000"/>
              <a:gd name="connsiteX53" fmla="*/ 474223 w 1342244"/>
              <a:gd name="connsiteY53" fmla="*/ 3673397 h 6858000"/>
              <a:gd name="connsiteX54" fmla="*/ 473519 w 1342244"/>
              <a:gd name="connsiteY54" fmla="*/ 3637109 h 6858000"/>
              <a:gd name="connsiteX55" fmla="*/ 476962 w 1342244"/>
              <a:gd name="connsiteY55" fmla="*/ 3536883 h 6858000"/>
              <a:gd name="connsiteX56" fmla="*/ 484500 w 1342244"/>
              <a:gd name="connsiteY56" fmla="*/ 3435652 h 6858000"/>
              <a:gd name="connsiteX57" fmla="*/ 498392 w 1342244"/>
              <a:gd name="connsiteY57" fmla="*/ 3295862 h 6858000"/>
              <a:gd name="connsiteX58" fmla="*/ 504159 w 1342244"/>
              <a:gd name="connsiteY58" fmla="*/ 3229163 h 6858000"/>
              <a:gd name="connsiteX59" fmla="*/ 480918 w 1342244"/>
              <a:gd name="connsiteY59" fmla="*/ 3158586 h 6858000"/>
              <a:gd name="connsiteX60" fmla="*/ 456326 w 1342244"/>
              <a:gd name="connsiteY60" fmla="*/ 3112365 h 6858000"/>
              <a:gd name="connsiteX61" fmla="*/ 441801 w 1342244"/>
              <a:gd name="connsiteY61" fmla="*/ 3072935 h 6858000"/>
              <a:gd name="connsiteX62" fmla="*/ 416975 w 1342244"/>
              <a:gd name="connsiteY62" fmla="*/ 2958185 h 6858000"/>
              <a:gd name="connsiteX63" fmla="*/ 374255 w 1342244"/>
              <a:gd name="connsiteY63" fmla="*/ 2843952 h 6858000"/>
              <a:gd name="connsiteX64" fmla="*/ 308507 w 1342244"/>
              <a:gd name="connsiteY64" fmla="*/ 2554718 h 6858000"/>
              <a:gd name="connsiteX65" fmla="*/ 279324 w 1342244"/>
              <a:gd name="connsiteY65" fmla="*/ 2447068 h 6858000"/>
              <a:gd name="connsiteX66" fmla="*/ 283394 w 1342244"/>
              <a:gd name="connsiteY66" fmla="*/ 2423438 h 6858000"/>
              <a:gd name="connsiteX67" fmla="*/ 272284 w 1342244"/>
              <a:gd name="connsiteY67" fmla="*/ 2402874 h 6858000"/>
              <a:gd name="connsiteX68" fmla="*/ 274896 w 1342244"/>
              <a:gd name="connsiteY68" fmla="*/ 2381443 h 6858000"/>
              <a:gd name="connsiteX69" fmla="*/ 251225 w 1342244"/>
              <a:gd name="connsiteY69" fmla="*/ 2261920 h 6858000"/>
              <a:gd name="connsiteX70" fmla="*/ 241112 w 1342244"/>
              <a:gd name="connsiteY70" fmla="*/ 2195378 h 6858000"/>
              <a:gd name="connsiteX71" fmla="*/ 225329 w 1342244"/>
              <a:gd name="connsiteY71" fmla="*/ 2155135 h 6858000"/>
              <a:gd name="connsiteX72" fmla="*/ 222787 w 1342244"/>
              <a:gd name="connsiteY72" fmla="*/ 2118008 h 6858000"/>
              <a:gd name="connsiteX73" fmla="*/ 223780 w 1342244"/>
              <a:gd name="connsiteY73" fmla="*/ 2050531 h 6858000"/>
              <a:gd name="connsiteX74" fmla="*/ 196764 w 1342244"/>
              <a:gd name="connsiteY74" fmla="*/ 1906352 h 6858000"/>
              <a:gd name="connsiteX75" fmla="*/ 173321 w 1342244"/>
              <a:gd name="connsiteY75" fmla="*/ 1861531 h 6858000"/>
              <a:gd name="connsiteX76" fmla="*/ 127120 w 1342244"/>
              <a:gd name="connsiteY76" fmla="*/ 1732919 h 6858000"/>
              <a:gd name="connsiteX77" fmla="*/ 99431 w 1342244"/>
              <a:gd name="connsiteY77" fmla="*/ 1663540 h 6858000"/>
              <a:gd name="connsiteX78" fmla="*/ 98557 w 1342244"/>
              <a:gd name="connsiteY78" fmla="*/ 1615777 h 6858000"/>
              <a:gd name="connsiteX79" fmla="*/ 79352 w 1342244"/>
              <a:gd name="connsiteY79" fmla="*/ 1563678 h 6858000"/>
              <a:gd name="connsiteX80" fmla="*/ 85174 w 1342244"/>
              <a:gd name="connsiteY80" fmla="*/ 1477995 h 6858000"/>
              <a:gd name="connsiteX81" fmla="*/ 71259 w 1342244"/>
              <a:gd name="connsiteY81" fmla="*/ 1373769 h 6858000"/>
              <a:gd name="connsiteX82" fmla="*/ 79566 w 1342244"/>
              <a:gd name="connsiteY82" fmla="*/ 1307086 h 6858000"/>
              <a:gd name="connsiteX83" fmla="*/ 85439 w 1342244"/>
              <a:gd name="connsiteY83" fmla="*/ 1168288 h 6858000"/>
              <a:gd name="connsiteX84" fmla="*/ 77721 w 1342244"/>
              <a:gd name="connsiteY84" fmla="*/ 1142577 h 6858000"/>
              <a:gd name="connsiteX85" fmla="*/ 67027 w 1342244"/>
              <a:gd name="connsiteY85" fmla="*/ 1088484 h 6858000"/>
              <a:gd name="connsiteX86" fmla="*/ 55763 w 1342244"/>
              <a:gd name="connsiteY86" fmla="*/ 1016103 h 6858000"/>
              <a:gd name="connsiteX87" fmla="*/ 57219 w 1342244"/>
              <a:gd name="connsiteY87" fmla="*/ 954054 h 6858000"/>
              <a:gd name="connsiteX88" fmla="*/ 52084 w 1342244"/>
              <a:gd name="connsiteY88" fmla="*/ 896999 h 6858000"/>
              <a:gd name="connsiteX89" fmla="*/ 21492 w 1342244"/>
              <a:gd name="connsiteY89" fmla="*/ 821517 h 6858000"/>
              <a:gd name="connsiteX90" fmla="*/ 442 w 1342244"/>
              <a:gd name="connsiteY90" fmla="*/ 751353 h 6858000"/>
              <a:gd name="connsiteX91" fmla="*/ 0 w 1342244"/>
              <a:gd name="connsiteY91" fmla="*/ 721230 h 6858000"/>
              <a:gd name="connsiteX92" fmla="*/ 9132 w 1342244"/>
              <a:gd name="connsiteY92" fmla="*/ 619315 h 6858000"/>
              <a:gd name="connsiteX93" fmla="*/ 2788 w 1342244"/>
              <a:gd name="connsiteY93" fmla="*/ 585934 h 6858000"/>
              <a:gd name="connsiteX94" fmla="*/ 84 w 1342244"/>
              <a:gd name="connsiteY94" fmla="*/ 538948 h 6858000"/>
              <a:gd name="connsiteX95" fmla="*/ 3992 w 1342244"/>
              <a:gd name="connsiteY95" fmla="*/ 525163 h 6858000"/>
              <a:gd name="connsiteX96" fmla="*/ 30116 w 1342244"/>
              <a:gd name="connsiteY96" fmla="*/ 446567 h 6858000"/>
              <a:gd name="connsiteX97" fmla="*/ 29364 w 1342244"/>
              <a:gd name="connsiteY97" fmla="*/ 393828 h 6858000"/>
              <a:gd name="connsiteX98" fmla="*/ 29194 w 1342244"/>
              <a:gd name="connsiteY98" fmla="*/ 353137 h 6858000"/>
              <a:gd name="connsiteX99" fmla="*/ 34887 w 1342244"/>
              <a:gd name="connsiteY99" fmla="*/ 275771 h 6858000"/>
              <a:gd name="connsiteX100" fmla="*/ 44581 w 1342244"/>
              <a:gd name="connsiteY100" fmla="*/ 236673 h 6858000"/>
              <a:gd name="connsiteX101" fmla="*/ 43624 w 1342244"/>
              <a:gd name="connsiteY101" fmla="*/ 144983 h 6858000"/>
              <a:gd name="connsiteX102" fmla="*/ 33909 w 1342244"/>
              <a:gd name="connsiteY102" fmla="*/ 33857 h 6858000"/>
              <a:gd name="connsiteX103" fmla="*/ 15462 w 1342244"/>
              <a:gd name="connsiteY103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51160 w 1342244"/>
              <a:gd name="connsiteY13" fmla="*/ 6231403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5587 w 1342244"/>
              <a:gd name="connsiteY16" fmla="*/ 6061464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73739 h 6858000"/>
              <a:gd name="connsiteX26" fmla="*/ 429823 w 1342244"/>
              <a:gd name="connsiteY26" fmla="*/ 5225268 h 6858000"/>
              <a:gd name="connsiteX27" fmla="*/ 438105 w 1342244"/>
              <a:gd name="connsiteY27" fmla="*/ 5159961 h 6858000"/>
              <a:gd name="connsiteX28" fmla="*/ 441715 w 1342244"/>
              <a:gd name="connsiteY28" fmla="*/ 5125185 h 6858000"/>
              <a:gd name="connsiteX29" fmla="*/ 455581 w 1342244"/>
              <a:gd name="connsiteY29" fmla="*/ 5067850 h 6858000"/>
              <a:gd name="connsiteX30" fmla="*/ 458312 w 1342244"/>
              <a:gd name="connsiteY30" fmla="*/ 5060861 h 6858000"/>
              <a:gd name="connsiteX31" fmla="*/ 455016 w 1342244"/>
              <a:gd name="connsiteY31" fmla="*/ 5034192 h 6858000"/>
              <a:gd name="connsiteX32" fmla="*/ 456570 w 1342244"/>
              <a:gd name="connsiteY32" fmla="*/ 4993030 h 6858000"/>
              <a:gd name="connsiteX33" fmla="*/ 463479 w 1342244"/>
              <a:gd name="connsiteY33" fmla="*/ 4946844 h 6858000"/>
              <a:gd name="connsiteX34" fmla="*/ 474738 w 1342244"/>
              <a:gd name="connsiteY34" fmla="*/ 4858827 h 6858000"/>
              <a:gd name="connsiteX35" fmla="*/ 480641 w 1342244"/>
              <a:gd name="connsiteY35" fmla="*/ 4821170 h 6858000"/>
              <a:gd name="connsiteX36" fmla="*/ 486667 w 1342244"/>
              <a:gd name="connsiteY36" fmla="*/ 4750867 h 6858000"/>
              <a:gd name="connsiteX37" fmla="*/ 484474 w 1342244"/>
              <a:gd name="connsiteY37" fmla="*/ 4690749 h 6858000"/>
              <a:gd name="connsiteX38" fmla="*/ 479954 w 1342244"/>
              <a:gd name="connsiteY38" fmla="*/ 4584173 h 6858000"/>
              <a:gd name="connsiteX39" fmla="*/ 475037 w 1342244"/>
              <a:gd name="connsiteY39" fmla="*/ 4444346 h 6858000"/>
              <a:gd name="connsiteX40" fmla="*/ 471602 w 1342244"/>
              <a:gd name="connsiteY40" fmla="*/ 4375228 h 6858000"/>
              <a:gd name="connsiteX41" fmla="*/ 452255 w 1342244"/>
              <a:gd name="connsiteY41" fmla="*/ 4214165 h 6858000"/>
              <a:gd name="connsiteX42" fmla="*/ 453884 w 1342244"/>
              <a:gd name="connsiteY42" fmla="*/ 4076008 h 6858000"/>
              <a:gd name="connsiteX43" fmla="*/ 441584 w 1342244"/>
              <a:gd name="connsiteY43" fmla="*/ 4033999 h 6858000"/>
              <a:gd name="connsiteX44" fmla="*/ 441309 w 1342244"/>
              <a:gd name="connsiteY44" fmla="*/ 4013953 h 6858000"/>
              <a:gd name="connsiteX45" fmla="*/ 427604 w 1342244"/>
              <a:gd name="connsiteY45" fmla="*/ 3974753 h 6858000"/>
              <a:gd name="connsiteX46" fmla="*/ 433387 w 1342244"/>
              <a:gd name="connsiteY46" fmla="*/ 3901461 h 6858000"/>
              <a:gd name="connsiteX47" fmla="*/ 455981 w 1342244"/>
              <a:gd name="connsiteY47" fmla="*/ 3813873 h 6858000"/>
              <a:gd name="connsiteX48" fmla="*/ 453239 w 1342244"/>
              <a:gd name="connsiteY48" fmla="*/ 3777135 h 6858000"/>
              <a:gd name="connsiteX49" fmla="*/ 454972 w 1342244"/>
              <a:gd name="connsiteY49" fmla="*/ 3771656 h 6858000"/>
              <a:gd name="connsiteX50" fmla="*/ 458715 w 1342244"/>
              <a:gd name="connsiteY50" fmla="*/ 3769007 h 6858000"/>
              <a:gd name="connsiteX51" fmla="*/ 466877 w 1342244"/>
              <a:gd name="connsiteY51" fmla="*/ 3738082 h 6858000"/>
              <a:gd name="connsiteX52" fmla="*/ 474223 w 1342244"/>
              <a:gd name="connsiteY52" fmla="*/ 3673397 h 6858000"/>
              <a:gd name="connsiteX53" fmla="*/ 473519 w 1342244"/>
              <a:gd name="connsiteY53" fmla="*/ 3637109 h 6858000"/>
              <a:gd name="connsiteX54" fmla="*/ 476962 w 1342244"/>
              <a:gd name="connsiteY54" fmla="*/ 3536883 h 6858000"/>
              <a:gd name="connsiteX55" fmla="*/ 484500 w 1342244"/>
              <a:gd name="connsiteY55" fmla="*/ 3435652 h 6858000"/>
              <a:gd name="connsiteX56" fmla="*/ 498392 w 1342244"/>
              <a:gd name="connsiteY56" fmla="*/ 3295862 h 6858000"/>
              <a:gd name="connsiteX57" fmla="*/ 504159 w 1342244"/>
              <a:gd name="connsiteY57" fmla="*/ 3229163 h 6858000"/>
              <a:gd name="connsiteX58" fmla="*/ 480918 w 1342244"/>
              <a:gd name="connsiteY58" fmla="*/ 3158586 h 6858000"/>
              <a:gd name="connsiteX59" fmla="*/ 456326 w 1342244"/>
              <a:gd name="connsiteY59" fmla="*/ 3112365 h 6858000"/>
              <a:gd name="connsiteX60" fmla="*/ 441801 w 1342244"/>
              <a:gd name="connsiteY60" fmla="*/ 3072935 h 6858000"/>
              <a:gd name="connsiteX61" fmla="*/ 416975 w 1342244"/>
              <a:gd name="connsiteY61" fmla="*/ 2958185 h 6858000"/>
              <a:gd name="connsiteX62" fmla="*/ 374255 w 1342244"/>
              <a:gd name="connsiteY62" fmla="*/ 2843952 h 6858000"/>
              <a:gd name="connsiteX63" fmla="*/ 308507 w 1342244"/>
              <a:gd name="connsiteY63" fmla="*/ 2554718 h 6858000"/>
              <a:gd name="connsiteX64" fmla="*/ 279324 w 1342244"/>
              <a:gd name="connsiteY64" fmla="*/ 2447068 h 6858000"/>
              <a:gd name="connsiteX65" fmla="*/ 283394 w 1342244"/>
              <a:gd name="connsiteY65" fmla="*/ 2423438 h 6858000"/>
              <a:gd name="connsiteX66" fmla="*/ 272284 w 1342244"/>
              <a:gd name="connsiteY66" fmla="*/ 2402874 h 6858000"/>
              <a:gd name="connsiteX67" fmla="*/ 274896 w 1342244"/>
              <a:gd name="connsiteY67" fmla="*/ 2381443 h 6858000"/>
              <a:gd name="connsiteX68" fmla="*/ 251225 w 1342244"/>
              <a:gd name="connsiteY68" fmla="*/ 2261920 h 6858000"/>
              <a:gd name="connsiteX69" fmla="*/ 241112 w 1342244"/>
              <a:gd name="connsiteY69" fmla="*/ 2195378 h 6858000"/>
              <a:gd name="connsiteX70" fmla="*/ 225329 w 1342244"/>
              <a:gd name="connsiteY70" fmla="*/ 2155135 h 6858000"/>
              <a:gd name="connsiteX71" fmla="*/ 222787 w 1342244"/>
              <a:gd name="connsiteY71" fmla="*/ 2118008 h 6858000"/>
              <a:gd name="connsiteX72" fmla="*/ 223780 w 1342244"/>
              <a:gd name="connsiteY72" fmla="*/ 2050531 h 6858000"/>
              <a:gd name="connsiteX73" fmla="*/ 196764 w 1342244"/>
              <a:gd name="connsiteY73" fmla="*/ 1906352 h 6858000"/>
              <a:gd name="connsiteX74" fmla="*/ 173321 w 1342244"/>
              <a:gd name="connsiteY74" fmla="*/ 1861531 h 6858000"/>
              <a:gd name="connsiteX75" fmla="*/ 127120 w 1342244"/>
              <a:gd name="connsiteY75" fmla="*/ 1732919 h 6858000"/>
              <a:gd name="connsiteX76" fmla="*/ 99431 w 1342244"/>
              <a:gd name="connsiteY76" fmla="*/ 1663540 h 6858000"/>
              <a:gd name="connsiteX77" fmla="*/ 98557 w 1342244"/>
              <a:gd name="connsiteY77" fmla="*/ 1615777 h 6858000"/>
              <a:gd name="connsiteX78" fmla="*/ 79352 w 1342244"/>
              <a:gd name="connsiteY78" fmla="*/ 1563678 h 6858000"/>
              <a:gd name="connsiteX79" fmla="*/ 85174 w 1342244"/>
              <a:gd name="connsiteY79" fmla="*/ 1477995 h 6858000"/>
              <a:gd name="connsiteX80" fmla="*/ 71259 w 1342244"/>
              <a:gd name="connsiteY80" fmla="*/ 1373769 h 6858000"/>
              <a:gd name="connsiteX81" fmla="*/ 79566 w 1342244"/>
              <a:gd name="connsiteY81" fmla="*/ 1307086 h 6858000"/>
              <a:gd name="connsiteX82" fmla="*/ 85439 w 1342244"/>
              <a:gd name="connsiteY82" fmla="*/ 1168288 h 6858000"/>
              <a:gd name="connsiteX83" fmla="*/ 77721 w 1342244"/>
              <a:gd name="connsiteY83" fmla="*/ 1142577 h 6858000"/>
              <a:gd name="connsiteX84" fmla="*/ 67027 w 1342244"/>
              <a:gd name="connsiteY84" fmla="*/ 1088484 h 6858000"/>
              <a:gd name="connsiteX85" fmla="*/ 55763 w 1342244"/>
              <a:gd name="connsiteY85" fmla="*/ 1016103 h 6858000"/>
              <a:gd name="connsiteX86" fmla="*/ 57219 w 1342244"/>
              <a:gd name="connsiteY86" fmla="*/ 954054 h 6858000"/>
              <a:gd name="connsiteX87" fmla="*/ 52084 w 1342244"/>
              <a:gd name="connsiteY87" fmla="*/ 896999 h 6858000"/>
              <a:gd name="connsiteX88" fmla="*/ 21492 w 1342244"/>
              <a:gd name="connsiteY88" fmla="*/ 821517 h 6858000"/>
              <a:gd name="connsiteX89" fmla="*/ 442 w 1342244"/>
              <a:gd name="connsiteY89" fmla="*/ 751353 h 6858000"/>
              <a:gd name="connsiteX90" fmla="*/ 0 w 1342244"/>
              <a:gd name="connsiteY90" fmla="*/ 721230 h 6858000"/>
              <a:gd name="connsiteX91" fmla="*/ 9132 w 1342244"/>
              <a:gd name="connsiteY91" fmla="*/ 619315 h 6858000"/>
              <a:gd name="connsiteX92" fmla="*/ 2788 w 1342244"/>
              <a:gd name="connsiteY92" fmla="*/ 585934 h 6858000"/>
              <a:gd name="connsiteX93" fmla="*/ 84 w 1342244"/>
              <a:gd name="connsiteY93" fmla="*/ 538948 h 6858000"/>
              <a:gd name="connsiteX94" fmla="*/ 3992 w 1342244"/>
              <a:gd name="connsiteY94" fmla="*/ 525163 h 6858000"/>
              <a:gd name="connsiteX95" fmla="*/ 30116 w 1342244"/>
              <a:gd name="connsiteY95" fmla="*/ 446567 h 6858000"/>
              <a:gd name="connsiteX96" fmla="*/ 29364 w 1342244"/>
              <a:gd name="connsiteY96" fmla="*/ 393828 h 6858000"/>
              <a:gd name="connsiteX97" fmla="*/ 29194 w 1342244"/>
              <a:gd name="connsiteY97" fmla="*/ 353137 h 6858000"/>
              <a:gd name="connsiteX98" fmla="*/ 34887 w 1342244"/>
              <a:gd name="connsiteY98" fmla="*/ 275771 h 6858000"/>
              <a:gd name="connsiteX99" fmla="*/ 44581 w 1342244"/>
              <a:gd name="connsiteY99" fmla="*/ 236673 h 6858000"/>
              <a:gd name="connsiteX100" fmla="*/ 43624 w 1342244"/>
              <a:gd name="connsiteY100" fmla="*/ 144983 h 6858000"/>
              <a:gd name="connsiteX101" fmla="*/ 33909 w 1342244"/>
              <a:gd name="connsiteY101" fmla="*/ 33857 h 6858000"/>
              <a:gd name="connsiteX102" fmla="*/ 15462 w 1342244"/>
              <a:gd name="connsiteY102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51160 w 1342244"/>
              <a:gd name="connsiteY13" fmla="*/ 6231403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5587 w 1342244"/>
              <a:gd name="connsiteY16" fmla="*/ 6061464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73739 h 6858000"/>
              <a:gd name="connsiteX26" fmla="*/ 429823 w 1342244"/>
              <a:gd name="connsiteY26" fmla="*/ 5225268 h 6858000"/>
              <a:gd name="connsiteX27" fmla="*/ 438105 w 1342244"/>
              <a:gd name="connsiteY27" fmla="*/ 5159961 h 6858000"/>
              <a:gd name="connsiteX28" fmla="*/ 441715 w 1342244"/>
              <a:gd name="connsiteY28" fmla="*/ 5125185 h 6858000"/>
              <a:gd name="connsiteX29" fmla="*/ 455581 w 1342244"/>
              <a:gd name="connsiteY29" fmla="*/ 5067850 h 6858000"/>
              <a:gd name="connsiteX30" fmla="*/ 458312 w 1342244"/>
              <a:gd name="connsiteY30" fmla="*/ 5060861 h 6858000"/>
              <a:gd name="connsiteX31" fmla="*/ 456570 w 1342244"/>
              <a:gd name="connsiteY31" fmla="*/ 4993030 h 6858000"/>
              <a:gd name="connsiteX32" fmla="*/ 463479 w 1342244"/>
              <a:gd name="connsiteY32" fmla="*/ 4946844 h 6858000"/>
              <a:gd name="connsiteX33" fmla="*/ 474738 w 1342244"/>
              <a:gd name="connsiteY33" fmla="*/ 4858827 h 6858000"/>
              <a:gd name="connsiteX34" fmla="*/ 480641 w 1342244"/>
              <a:gd name="connsiteY34" fmla="*/ 4821170 h 6858000"/>
              <a:gd name="connsiteX35" fmla="*/ 486667 w 1342244"/>
              <a:gd name="connsiteY35" fmla="*/ 4750867 h 6858000"/>
              <a:gd name="connsiteX36" fmla="*/ 484474 w 1342244"/>
              <a:gd name="connsiteY36" fmla="*/ 4690749 h 6858000"/>
              <a:gd name="connsiteX37" fmla="*/ 479954 w 1342244"/>
              <a:gd name="connsiteY37" fmla="*/ 4584173 h 6858000"/>
              <a:gd name="connsiteX38" fmla="*/ 475037 w 1342244"/>
              <a:gd name="connsiteY38" fmla="*/ 4444346 h 6858000"/>
              <a:gd name="connsiteX39" fmla="*/ 471602 w 1342244"/>
              <a:gd name="connsiteY39" fmla="*/ 4375228 h 6858000"/>
              <a:gd name="connsiteX40" fmla="*/ 452255 w 1342244"/>
              <a:gd name="connsiteY40" fmla="*/ 4214165 h 6858000"/>
              <a:gd name="connsiteX41" fmla="*/ 453884 w 1342244"/>
              <a:gd name="connsiteY41" fmla="*/ 4076008 h 6858000"/>
              <a:gd name="connsiteX42" fmla="*/ 441584 w 1342244"/>
              <a:gd name="connsiteY42" fmla="*/ 4033999 h 6858000"/>
              <a:gd name="connsiteX43" fmla="*/ 441309 w 1342244"/>
              <a:gd name="connsiteY43" fmla="*/ 4013953 h 6858000"/>
              <a:gd name="connsiteX44" fmla="*/ 427604 w 1342244"/>
              <a:gd name="connsiteY44" fmla="*/ 3974753 h 6858000"/>
              <a:gd name="connsiteX45" fmla="*/ 433387 w 1342244"/>
              <a:gd name="connsiteY45" fmla="*/ 3901461 h 6858000"/>
              <a:gd name="connsiteX46" fmla="*/ 455981 w 1342244"/>
              <a:gd name="connsiteY46" fmla="*/ 3813873 h 6858000"/>
              <a:gd name="connsiteX47" fmla="*/ 453239 w 1342244"/>
              <a:gd name="connsiteY47" fmla="*/ 3777135 h 6858000"/>
              <a:gd name="connsiteX48" fmla="*/ 454972 w 1342244"/>
              <a:gd name="connsiteY48" fmla="*/ 3771656 h 6858000"/>
              <a:gd name="connsiteX49" fmla="*/ 458715 w 1342244"/>
              <a:gd name="connsiteY49" fmla="*/ 3769007 h 6858000"/>
              <a:gd name="connsiteX50" fmla="*/ 466877 w 1342244"/>
              <a:gd name="connsiteY50" fmla="*/ 3738082 h 6858000"/>
              <a:gd name="connsiteX51" fmla="*/ 474223 w 1342244"/>
              <a:gd name="connsiteY51" fmla="*/ 3673397 h 6858000"/>
              <a:gd name="connsiteX52" fmla="*/ 473519 w 1342244"/>
              <a:gd name="connsiteY52" fmla="*/ 3637109 h 6858000"/>
              <a:gd name="connsiteX53" fmla="*/ 476962 w 1342244"/>
              <a:gd name="connsiteY53" fmla="*/ 3536883 h 6858000"/>
              <a:gd name="connsiteX54" fmla="*/ 484500 w 1342244"/>
              <a:gd name="connsiteY54" fmla="*/ 3435652 h 6858000"/>
              <a:gd name="connsiteX55" fmla="*/ 498392 w 1342244"/>
              <a:gd name="connsiteY55" fmla="*/ 3295862 h 6858000"/>
              <a:gd name="connsiteX56" fmla="*/ 504159 w 1342244"/>
              <a:gd name="connsiteY56" fmla="*/ 3229163 h 6858000"/>
              <a:gd name="connsiteX57" fmla="*/ 480918 w 1342244"/>
              <a:gd name="connsiteY57" fmla="*/ 3158586 h 6858000"/>
              <a:gd name="connsiteX58" fmla="*/ 456326 w 1342244"/>
              <a:gd name="connsiteY58" fmla="*/ 3112365 h 6858000"/>
              <a:gd name="connsiteX59" fmla="*/ 441801 w 1342244"/>
              <a:gd name="connsiteY59" fmla="*/ 3072935 h 6858000"/>
              <a:gd name="connsiteX60" fmla="*/ 416975 w 1342244"/>
              <a:gd name="connsiteY60" fmla="*/ 2958185 h 6858000"/>
              <a:gd name="connsiteX61" fmla="*/ 374255 w 1342244"/>
              <a:gd name="connsiteY61" fmla="*/ 2843952 h 6858000"/>
              <a:gd name="connsiteX62" fmla="*/ 308507 w 1342244"/>
              <a:gd name="connsiteY62" fmla="*/ 2554718 h 6858000"/>
              <a:gd name="connsiteX63" fmla="*/ 279324 w 1342244"/>
              <a:gd name="connsiteY63" fmla="*/ 2447068 h 6858000"/>
              <a:gd name="connsiteX64" fmla="*/ 283394 w 1342244"/>
              <a:gd name="connsiteY64" fmla="*/ 2423438 h 6858000"/>
              <a:gd name="connsiteX65" fmla="*/ 272284 w 1342244"/>
              <a:gd name="connsiteY65" fmla="*/ 2402874 h 6858000"/>
              <a:gd name="connsiteX66" fmla="*/ 274896 w 1342244"/>
              <a:gd name="connsiteY66" fmla="*/ 2381443 h 6858000"/>
              <a:gd name="connsiteX67" fmla="*/ 251225 w 1342244"/>
              <a:gd name="connsiteY67" fmla="*/ 2261920 h 6858000"/>
              <a:gd name="connsiteX68" fmla="*/ 241112 w 1342244"/>
              <a:gd name="connsiteY68" fmla="*/ 2195378 h 6858000"/>
              <a:gd name="connsiteX69" fmla="*/ 225329 w 1342244"/>
              <a:gd name="connsiteY69" fmla="*/ 2155135 h 6858000"/>
              <a:gd name="connsiteX70" fmla="*/ 222787 w 1342244"/>
              <a:gd name="connsiteY70" fmla="*/ 2118008 h 6858000"/>
              <a:gd name="connsiteX71" fmla="*/ 223780 w 1342244"/>
              <a:gd name="connsiteY71" fmla="*/ 2050531 h 6858000"/>
              <a:gd name="connsiteX72" fmla="*/ 196764 w 1342244"/>
              <a:gd name="connsiteY72" fmla="*/ 1906352 h 6858000"/>
              <a:gd name="connsiteX73" fmla="*/ 173321 w 1342244"/>
              <a:gd name="connsiteY73" fmla="*/ 1861531 h 6858000"/>
              <a:gd name="connsiteX74" fmla="*/ 127120 w 1342244"/>
              <a:gd name="connsiteY74" fmla="*/ 1732919 h 6858000"/>
              <a:gd name="connsiteX75" fmla="*/ 99431 w 1342244"/>
              <a:gd name="connsiteY75" fmla="*/ 1663540 h 6858000"/>
              <a:gd name="connsiteX76" fmla="*/ 98557 w 1342244"/>
              <a:gd name="connsiteY76" fmla="*/ 1615777 h 6858000"/>
              <a:gd name="connsiteX77" fmla="*/ 79352 w 1342244"/>
              <a:gd name="connsiteY77" fmla="*/ 1563678 h 6858000"/>
              <a:gd name="connsiteX78" fmla="*/ 85174 w 1342244"/>
              <a:gd name="connsiteY78" fmla="*/ 1477995 h 6858000"/>
              <a:gd name="connsiteX79" fmla="*/ 71259 w 1342244"/>
              <a:gd name="connsiteY79" fmla="*/ 1373769 h 6858000"/>
              <a:gd name="connsiteX80" fmla="*/ 79566 w 1342244"/>
              <a:gd name="connsiteY80" fmla="*/ 1307086 h 6858000"/>
              <a:gd name="connsiteX81" fmla="*/ 85439 w 1342244"/>
              <a:gd name="connsiteY81" fmla="*/ 1168288 h 6858000"/>
              <a:gd name="connsiteX82" fmla="*/ 77721 w 1342244"/>
              <a:gd name="connsiteY82" fmla="*/ 1142577 h 6858000"/>
              <a:gd name="connsiteX83" fmla="*/ 67027 w 1342244"/>
              <a:gd name="connsiteY83" fmla="*/ 1088484 h 6858000"/>
              <a:gd name="connsiteX84" fmla="*/ 55763 w 1342244"/>
              <a:gd name="connsiteY84" fmla="*/ 1016103 h 6858000"/>
              <a:gd name="connsiteX85" fmla="*/ 57219 w 1342244"/>
              <a:gd name="connsiteY85" fmla="*/ 954054 h 6858000"/>
              <a:gd name="connsiteX86" fmla="*/ 52084 w 1342244"/>
              <a:gd name="connsiteY86" fmla="*/ 896999 h 6858000"/>
              <a:gd name="connsiteX87" fmla="*/ 21492 w 1342244"/>
              <a:gd name="connsiteY87" fmla="*/ 821517 h 6858000"/>
              <a:gd name="connsiteX88" fmla="*/ 442 w 1342244"/>
              <a:gd name="connsiteY88" fmla="*/ 751353 h 6858000"/>
              <a:gd name="connsiteX89" fmla="*/ 0 w 1342244"/>
              <a:gd name="connsiteY89" fmla="*/ 721230 h 6858000"/>
              <a:gd name="connsiteX90" fmla="*/ 9132 w 1342244"/>
              <a:gd name="connsiteY90" fmla="*/ 619315 h 6858000"/>
              <a:gd name="connsiteX91" fmla="*/ 2788 w 1342244"/>
              <a:gd name="connsiteY91" fmla="*/ 585934 h 6858000"/>
              <a:gd name="connsiteX92" fmla="*/ 84 w 1342244"/>
              <a:gd name="connsiteY92" fmla="*/ 538948 h 6858000"/>
              <a:gd name="connsiteX93" fmla="*/ 3992 w 1342244"/>
              <a:gd name="connsiteY93" fmla="*/ 525163 h 6858000"/>
              <a:gd name="connsiteX94" fmla="*/ 30116 w 1342244"/>
              <a:gd name="connsiteY94" fmla="*/ 446567 h 6858000"/>
              <a:gd name="connsiteX95" fmla="*/ 29364 w 1342244"/>
              <a:gd name="connsiteY95" fmla="*/ 393828 h 6858000"/>
              <a:gd name="connsiteX96" fmla="*/ 29194 w 1342244"/>
              <a:gd name="connsiteY96" fmla="*/ 353137 h 6858000"/>
              <a:gd name="connsiteX97" fmla="*/ 34887 w 1342244"/>
              <a:gd name="connsiteY97" fmla="*/ 275771 h 6858000"/>
              <a:gd name="connsiteX98" fmla="*/ 44581 w 1342244"/>
              <a:gd name="connsiteY98" fmla="*/ 236673 h 6858000"/>
              <a:gd name="connsiteX99" fmla="*/ 43624 w 1342244"/>
              <a:gd name="connsiteY99" fmla="*/ 144983 h 6858000"/>
              <a:gd name="connsiteX100" fmla="*/ 33909 w 1342244"/>
              <a:gd name="connsiteY100" fmla="*/ 33857 h 6858000"/>
              <a:gd name="connsiteX101" fmla="*/ 15462 w 1342244"/>
              <a:gd name="connsiteY101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51160 w 1342244"/>
              <a:gd name="connsiteY13" fmla="*/ 6231403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5587 w 1342244"/>
              <a:gd name="connsiteY16" fmla="*/ 6061464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64214 h 6858000"/>
              <a:gd name="connsiteX26" fmla="*/ 429823 w 1342244"/>
              <a:gd name="connsiteY26" fmla="*/ 5225268 h 6858000"/>
              <a:gd name="connsiteX27" fmla="*/ 438105 w 1342244"/>
              <a:gd name="connsiteY27" fmla="*/ 5159961 h 6858000"/>
              <a:gd name="connsiteX28" fmla="*/ 441715 w 1342244"/>
              <a:gd name="connsiteY28" fmla="*/ 5125185 h 6858000"/>
              <a:gd name="connsiteX29" fmla="*/ 455581 w 1342244"/>
              <a:gd name="connsiteY29" fmla="*/ 5067850 h 6858000"/>
              <a:gd name="connsiteX30" fmla="*/ 458312 w 1342244"/>
              <a:gd name="connsiteY30" fmla="*/ 5060861 h 6858000"/>
              <a:gd name="connsiteX31" fmla="*/ 456570 w 1342244"/>
              <a:gd name="connsiteY31" fmla="*/ 4993030 h 6858000"/>
              <a:gd name="connsiteX32" fmla="*/ 463479 w 1342244"/>
              <a:gd name="connsiteY32" fmla="*/ 4946844 h 6858000"/>
              <a:gd name="connsiteX33" fmla="*/ 474738 w 1342244"/>
              <a:gd name="connsiteY33" fmla="*/ 4858827 h 6858000"/>
              <a:gd name="connsiteX34" fmla="*/ 480641 w 1342244"/>
              <a:gd name="connsiteY34" fmla="*/ 4821170 h 6858000"/>
              <a:gd name="connsiteX35" fmla="*/ 486667 w 1342244"/>
              <a:gd name="connsiteY35" fmla="*/ 4750867 h 6858000"/>
              <a:gd name="connsiteX36" fmla="*/ 484474 w 1342244"/>
              <a:gd name="connsiteY36" fmla="*/ 4690749 h 6858000"/>
              <a:gd name="connsiteX37" fmla="*/ 479954 w 1342244"/>
              <a:gd name="connsiteY37" fmla="*/ 4584173 h 6858000"/>
              <a:gd name="connsiteX38" fmla="*/ 475037 w 1342244"/>
              <a:gd name="connsiteY38" fmla="*/ 4444346 h 6858000"/>
              <a:gd name="connsiteX39" fmla="*/ 471602 w 1342244"/>
              <a:gd name="connsiteY39" fmla="*/ 4375228 h 6858000"/>
              <a:gd name="connsiteX40" fmla="*/ 452255 w 1342244"/>
              <a:gd name="connsiteY40" fmla="*/ 4214165 h 6858000"/>
              <a:gd name="connsiteX41" fmla="*/ 453884 w 1342244"/>
              <a:gd name="connsiteY41" fmla="*/ 4076008 h 6858000"/>
              <a:gd name="connsiteX42" fmla="*/ 441584 w 1342244"/>
              <a:gd name="connsiteY42" fmla="*/ 4033999 h 6858000"/>
              <a:gd name="connsiteX43" fmla="*/ 441309 w 1342244"/>
              <a:gd name="connsiteY43" fmla="*/ 4013953 h 6858000"/>
              <a:gd name="connsiteX44" fmla="*/ 427604 w 1342244"/>
              <a:gd name="connsiteY44" fmla="*/ 3974753 h 6858000"/>
              <a:gd name="connsiteX45" fmla="*/ 433387 w 1342244"/>
              <a:gd name="connsiteY45" fmla="*/ 3901461 h 6858000"/>
              <a:gd name="connsiteX46" fmla="*/ 455981 w 1342244"/>
              <a:gd name="connsiteY46" fmla="*/ 3813873 h 6858000"/>
              <a:gd name="connsiteX47" fmla="*/ 453239 w 1342244"/>
              <a:gd name="connsiteY47" fmla="*/ 3777135 h 6858000"/>
              <a:gd name="connsiteX48" fmla="*/ 454972 w 1342244"/>
              <a:gd name="connsiteY48" fmla="*/ 3771656 h 6858000"/>
              <a:gd name="connsiteX49" fmla="*/ 458715 w 1342244"/>
              <a:gd name="connsiteY49" fmla="*/ 3769007 h 6858000"/>
              <a:gd name="connsiteX50" fmla="*/ 466877 w 1342244"/>
              <a:gd name="connsiteY50" fmla="*/ 3738082 h 6858000"/>
              <a:gd name="connsiteX51" fmla="*/ 474223 w 1342244"/>
              <a:gd name="connsiteY51" fmla="*/ 3673397 h 6858000"/>
              <a:gd name="connsiteX52" fmla="*/ 473519 w 1342244"/>
              <a:gd name="connsiteY52" fmla="*/ 3637109 h 6858000"/>
              <a:gd name="connsiteX53" fmla="*/ 476962 w 1342244"/>
              <a:gd name="connsiteY53" fmla="*/ 3536883 h 6858000"/>
              <a:gd name="connsiteX54" fmla="*/ 484500 w 1342244"/>
              <a:gd name="connsiteY54" fmla="*/ 3435652 h 6858000"/>
              <a:gd name="connsiteX55" fmla="*/ 498392 w 1342244"/>
              <a:gd name="connsiteY55" fmla="*/ 3295862 h 6858000"/>
              <a:gd name="connsiteX56" fmla="*/ 504159 w 1342244"/>
              <a:gd name="connsiteY56" fmla="*/ 3229163 h 6858000"/>
              <a:gd name="connsiteX57" fmla="*/ 480918 w 1342244"/>
              <a:gd name="connsiteY57" fmla="*/ 3158586 h 6858000"/>
              <a:gd name="connsiteX58" fmla="*/ 456326 w 1342244"/>
              <a:gd name="connsiteY58" fmla="*/ 3112365 h 6858000"/>
              <a:gd name="connsiteX59" fmla="*/ 441801 w 1342244"/>
              <a:gd name="connsiteY59" fmla="*/ 3072935 h 6858000"/>
              <a:gd name="connsiteX60" fmla="*/ 416975 w 1342244"/>
              <a:gd name="connsiteY60" fmla="*/ 2958185 h 6858000"/>
              <a:gd name="connsiteX61" fmla="*/ 374255 w 1342244"/>
              <a:gd name="connsiteY61" fmla="*/ 2843952 h 6858000"/>
              <a:gd name="connsiteX62" fmla="*/ 308507 w 1342244"/>
              <a:gd name="connsiteY62" fmla="*/ 2554718 h 6858000"/>
              <a:gd name="connsiteX63" fmla="*/ 279324 w 1342244"/>
              <a:gd name="connsiteY63" fmla="*/ 2447068 h 6858000"/>
              <a:gd name="connsiteX64" fmla="*/ 283394 w 1342244"/>
              <a:gd name="connsiteY64" fmla="*/ 2423438 h 6858000"/>
              <a:gd name="connsiteX65" fmla="*/ 272284 w 1342244"/>
              <a:gd name="connsiteY65" fmla="*/ 2402874 h 6858000"/>
              <a:gd name="connsiteX66" fmla="*/ 274896 w 1342244"/>
              <a:gd name="connsiteY66" fmla="*/ 2381443 h 6858000"/>
              <a:gd name="connsiteX67" fmla="*/ 251225 w 1342244"/>
              <a:gd name="connsiteY67" fmla="*/ 2261920 h 6858000"/>
              <a:gd name="connsiteX68" fmla="*/ 241112 w 1342244"/>
              <a:gd name="connsiteY68" fmla="*/ 2195378 h 6858000"/>
              <a:gd name="connsiteX69" fmla="*/ 225329 w 1342244"/>
              <a:gd name="connsiteY69" fmla="*/ 2155135 h 6858000"/>
              <a:gd name="connsiteX70" fmla="*/ 222787 w 1342244"/>
              <a:gd name="connsiteY70" fmla="*/ 2118008 h 6858000"/>
              <a:gd name="connsiteX71" fmla="*/ 223780 w 1342244"/>
              <a:gd name="connsiteY71" fmla="*/ 2050531 h 6858000"/>
              <a:gd name="connsiteX72" fmla="*/ 196764 w 1342244"/>
              <a:gd name="connsiteY72" fmla="*/ 1906352 h 6858000"/>
              <a:gd name="connsiteX73" fmla="*/ 173321 w 1342244"/>
              <a:gd name="connsiteY73" fmla="*/ 1861531 h 6858000"/>
              <a:gd name="connsiteX74" fmla="*/ 127120 w 1342244"/>
              <a:gd name="connsiteY74" fmla="*/ 1732919 h 6858000"/>
              <a:gd name="connsiteX75" fmla="*/ 99431 w 1342244"/>
              <a:gd name="connsiteY75" fmla="*/ 1663540 h 6858000"/>
              <a:gd name="connsiteX76" fmla="*/ 98557 w 1342244"/>
              <a:gd name="connsiteY76" fmla="*/ 1615777 h 6858000"/>
              <a:gd name="connsiteX77" fmla="*/ 79352 w 1342244"/>
              <a:gd name="connsiteY77" fmla="*/ 1563678 h 6858000"/>
              <a:gd name="connsiteX78" fmla="*/ 85174 w 1342244"/>
              <a:gd name="connsiteY78" fmla="*/ 1477995 h 6858000"/>
              <a:gd name="connsiteX79" fmla="*/ 71259 w 1342244"/>
              <a:gd name="connsiteY79" fmla="*/ 1373769 h 6858000"/>
              <a:gd name="connsiteX80" fmla="*/ 79566 w 1342244"/>
              <a:gd name="connsiteY80" fmla="*/ 1307086 h 6858000"/>
              <a:gd name="connsiteX81" fmla="*/ 85439 w 1342244"/>
              <a:gd name="connsiteY81" fmla="*/ 1168288 h 6858000"/>
              <a:gd name="connsiteX82" fmla="*/ 77721 w 1342244"/>
              <a:gd name="connsiteY82" fmla="*/ 1142577 h 6858000"/>
              <a:gd name="connsiteX83" fmla="*/ 67027 w 1342244"/>
              <a:gd name="connsiteY83" fmla="*/ 1088484 h 6858000"/>
              <a:gd name="connsiteX84" fmla="*/ 55763 w 1342244"/>
              <a:gd name="connsiteY84" fmla="*/ 1016103 h 6858000"/>
              <a:gd name="connsiteX85" fmla="*/ 57219 w 1342244"/>
              <a:gd name="connsiteY85" fmla="*/ 954054 h 6858000"/>
              <a:gd name="connsiteX86" fmla="*/ 52084 w 1342244"/>
              <a:gd name="connsiteY86" fmla="*/ 896999 h 6858000"/>
              <a:gd name="connsiteX87" fmla="*/ 21492 w 1342244"/>
              <a:gd name="connsiteY87" fmla="*/ 821517 h 6858000"/>
              <a:gd name="connsiteX88" fmla="*/ 442 w 1342244"/>
              <a:gd name="connsiteY88" fmla="*/ 751353 h 6858000"/>
              <a:gd name="connsiteX89" fmla="*/ 0 w 1342244"/>
              <a:gd name="connsiteY89" fmla="*/ 721230 h 6858000"/>
              <a:gd name="connsiteX90" fmla="*/ 9132 w 1342244"/>
              <a:gd name="connsiteY90" fmla="*/ 619315 h 6858000"/>
              <a:gd name="connsiteX91" fmla="*/ 2788 w 1342244"/>
              <a:gd name="connsiteY91" fmla="*/ 585934 h 6858000"/>
              <a:gd name="connsiteX92" fmla="*/ 84 w 1342244"/>
              <a:gd name="connsiteY92" fmla="*/ 538948 h 6858000"/>
              <a:gd name="connsiteX93" fmla="*/ 3992 w 1342244"/>
              <a:gd name="connsiteY93" fmla="*/ 525163 h 6858000"/>
              <a:gd name="connsiteX94" fmla="*/ 30116 w 1342244"/>
              <a:gd name="connsiteY94" fmla="*/ 446567 h 6858000"/>
              <a:gd name="connsiteX95" fmla="*/ 29364 w 1342244"/>
              <a:gd name="connsiteY95" fmla="*/ 393828 h 6858000"/>
              <a:gd name="connsiteX96" fmla="*/ 29194 w 1342244"/>
              <a:gd name="connsiteY96" fmla="*/ 353137 h 6858000"/>
              <a:gd name="connsiteX97" fmla="*/ 34887 w 1342244"/>
              <a:gd name="connsiteY97" fmla="*/ 275771 h 6858000"/>
              <a:gd name="connsiteX98" fmla="*/ 44581 w 1342244"/>
              <a:gd name="connsiteY98" fmla="*/ 236673 h 6858000"/>
              <a:gd name="connsiteX99" fmla="*/ 43624 w 1342244"/>
              <a:gd name="connsiteY99" fmla="*/ 144983 h 6858000"/>
              <a:gd name="connsiteX100" fmla="*/ 33909 w 1342244"/>
              <a:gd name="connsiteY100" fmla="*/ 33857 h 6858000"/>
              <a:gd name="connsiteX101" fmla="*/ 15462 w 1342244"/>
              <a:gd name="connsiteY101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51160 w 1342244"/>
              <a:gd name="connsiteY13" fmla="*/ 6231403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5587 w 1342244"/>
              <a:gd name="connsiteY16" fmla="*/ 6061464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6 w 1342244"/>
              <a:gd name="connsiteY24" fmla="*/ 5344297 h 6858000"/>
              <a:gd name="connsiteX25" fmla="*/ 423664 w 1342244"/>
              <a:gd name="connsiteY25" fmla="*/ 5264214 h 6858000"/>
              <a:gd name="connsiteX26" fmla="*/ 429823 w 1342244"/>
              <a:gd name="connsiteY26" fmla="*/ 5225268 h 6858000"/>
              <a:gd name="connsiteX27" fmla="*/ 438105 w 1342244"/>
              <a:gd name="connsiteY27" fmla="*/ 5159961 h 6858000"/>
              <a:gd name="connsiteX28" fmla="*/ 441715 w 1342244"/>
              <a:gd name="connsiteY28" fmla="*/ 5125185 h 6858000"/>
              <a:gd name="connsiteX29" fmla="*/ 455581 w 1342244"/>
              <a:gd name="connsiteY29" fmla="*/ 5067850 h 6858000"/>
              <a:gd name="connsiteX30" fmla="*/ 458312 w 1342244"/>
              <a:gd name="connsiteY30" fmla="*/ 5060861 h 6858000"/>
              <a:gd name="connsiteX31" fmla="*/ 456570 w 1342244"/>
              <a:gd name="connsiteY31" fmla="*/ 4993030 h 6858000"/>
              <a:gd name="connsiteX32" fmla="*/ 463479 w 1342244"/>
              <a:gd name="connsiteY32" fmla="*/ 4946844 h 6858000"/>
              <a:gd name="connsiteX33" fmla="*/ 474738 w 1342244"/>
              <a:gd name="connsiteY33" fmla="*/ 4858827 h 6858000"/>
              <a:gd name="connsiteX34" fmla="*/ 480641 w 1342244"/>
              <a:gd name="connsiteY34" fmla="*/ 4821170 h 6858000"/>
              <a:gd name="connsiteX35" fmla="*/ 486667 w 1342244"/>
              <a:gd name="connsiteY35" fmla="*/ 4750867 h 6858000"/>
              <a:gd name="connsiteX36" fmla="*/ 484474 w 1342244"/>
              <a:gd name="connsiteY36" fmla="*/ 4690749 h 6858000"/>
              <a:gd name="connsiteX37" fmla="*/ 479954 w 1342244"/>
              <a:gd name="connsiteY37" fmla="*/ 4584173 h 6858000"/>
              <a:gd name="connsiteX38" fmla="*/ 475037 w 1342244"/>
              <a:gd name="connsiteY38" fmla="*/ 4444346 h 6858000"/>
              <a:gd name="connsiteX39" fmla="*/ 471602 w 1342244"/>
              <a:gd name="connsiteY39" fmla="*/ 4375228 h 6858000"/>
              <a:gd name="connsiteX40" fmla="*/ 452255 w 1342244"/>
              <a:gd name="connsiteY40" fmla="*/ 4214165 h 6858000"/>
              <a:gd name="connsiteX41" fmla="*/ 453884 w 1342244"/>
              <a:gd name="connsiteY41" fmla="*/ 4076008 h 6858000"/>
              <a:gd name="connsiteX42" fmla="*/ 441584 w 1342244"/>
              <a:gd name="connsiteY42" fmla="*/ 4033999 h 6858000"/>
              <a:gd name="connsiteX43" fmla="*/ 441309 w 1342244"/>
              <a:gd name="connsiteY43" fmla="*/ 4013953 h 6858000"/>
              <a:gd name="connsiteX44" fmla="*/ 427604 w 1342244"/>
              <a:gd name="connsiteY44" fmla="*/ 3974753 h 6858000"/>
              <a:gd name="connsiteX45" fmla="*/ 433387 w 1342244"/>
              <a:gd name="connsiteY45" fmla="*/ 3901461 h 6858000"/>
              <a:gd name="connsiteX46" fmla="*/ 455981 w 1342244"/>
              <a:gd name="connsiteY46" fmla="*/ 3813873 h 6858000"/>
              <a:gd name="connsiteX47" fmla="*/ 453239 w 1342244"/>
              <a:gd name="connsiteY47" fmla="*/ 3777135 h 6858000"/>
              <a:gd name="connsiteX48" fmla="*/ 454972 w 1342244"/>
              <a:gd name="connsiteY48" fmla="*/ 3771656 h 6858000"/>
              <a:gd name="connsiteX49" fmla="*/ 458715 w 1342244"/>
              <a:gd name="connsiteY49" fmla="*/ 3769007 h 6858000"/>
              <a:gd name="connsiteX50" fmla="*/ 466877 w 1342244"/>
              <a:gd name="connsiteY50" fmla="*/ 3738082 h 6858000"/>
              <a:gd name="connsiteX51" fmla="*/ 474223 w 1342244"/>
              <a:gd name="connsiteY51" fmla="*/ 3673397 h 6858000"/>
              <a:gd name="connsiteX52" fmla="*/ 473519 w 1342244"/>
              <a:gd name="connsiteY52" fmla="*/ 3637109 h 6858000"/>
              <a:gd name="connsiteX53" fmla="*/ 476962 w 1342244"/>
              <a:gd name="connsiteY53" fmla="*/ 3536883 h 6858000"/>
              <a:gd name="connsiteX54" fmla="*/ 484500 w 1342244"/>
              <a:gd name="connsiteY54" fmla="*/ 3435652 h 6858000"/>
              <a:gd name="connsiteX55" fmla="*/ 498392 w 1342244"/>
              <a:gd name="connsiteY55" fmla="*/ 3295862 h 6858000"/>
              <a:gd name="connsiteX56" fmla="*/ 504159 w 1342244"/>
              <a:gd name="connsiteY56" fmla="*/ 3229163 h 6858000"/>
              <a:gd name="connsiteX57" fmla="*/ 480918 w 1342244"/>
              <a:gd name="connsiteY57" fmla="*/ 3158586 h 6858000"/>
              <a:gd name="connsiteX58" fmla="*/ 456326 w 1342244"/>
              <a:gd name="connsiteY58" fmla="*/ 3112365 h 6858000"/>
              <a:gd name="connsiteX59" fmla="*/ 441801 w 1342244"/>
              <a:gd name="connsiteY59" fmla="*/ 3072935 h 6858000"/>
              <a:gd name="connsiteX60" fmla="*/ 416975 w 1342244"/>
              <a:gd name="connsiteY60" fmla="*/ 2958185 h 6858000"/>
              <a:gd name="connsiteX61" fmla="*/ 374255 w 1342244"/>
              <a:gd name="connsiteY61" fmla="*/ 2843952 h 6858000"/>
              <a:gd name="connsiteX62" fmla="*/ 308507 w 1342244"/>
              <a:gd name="connsiteY62" fmla="*/ 2554718 h 6858000"/>
              <a:gd name="connsiteX63" fmla="*/ 279324 w 1342244"/>
              <a:gd name="connsiteY63" fmla="*/ 2447068 h 6858000"/>
              <a:gd name="connsiteX64" fmla="*/ 283394 w 1342244"/>
              <a:gd name="connsiteY64" fmla="*/ 2423438 h 6858000"/>
              <a:gd name="connsiteX65" fmla="*/ 272284 w 1342244"/>
              <a:gd name="connsiteY65" fmla="*/ 2402874 h 6858000"/>
              <a:gd name="connsiteX66" fmla="*/ 274896 w 1342244"/>
              <a:gd name="connsiteY66" fmla="*/ 2381443 h 6858000"/>
              <a:gd name="connsiteX67" fmla="*/ 251225 w 1342244"/>
              <a:gd name="connsiteY67" fmla="*/ 2261920 h 6858000"/>
              <a:gd name="connsiteX68" fmla="*/ 241112 w 1342244"/>
              <a:gd name="connsiteY68" fmla="*/ 2195378 h 6858000"/>
              <a:gd name="connsiteX69" fmla="*/ 225329 w 1342244"/>
              <a:gd name="connsiteY69" fmla="*/ 2155135 h 6858000"/>
              <a:gd name="connsiteX70" fmla="*/ 222787 w 1342244"/>
              <a:gd name="connsiteY70" fmla="*/ 2118008 h 6858000"/>
              <a:gd name="connsiteX71" fmla="*/ 223780 w 1342244"/>
              <a:gd name="connsiteY71" fmla="*/ 2050531 h 6858000"/>
              <a:gd name="connsiteX72" fmla="*/ 196764 w 1342244"/>
              <a:gd name="connsiteY72" fmla="*/ 1906352 h 6858000"/>
              <a:gd name="connsiteX73" fmla="*/ 173321 w 1342244"/>
              <a:gd name="connsiteY73" fmla="*/ 1861531 h 6858000"/>
              <a:gd name="connsiteX74" fmla="*/ 127120 w 1342244"/>
              <a:gd name="connsiteY74" fmla="*/ 1732919 h 6858000"/>
              <a:gd name="connsiteX75" fmla="*/ 99431 w 1342244"/>
              <a:gd name="connsiteY75" fmla="*/ 1663540 h 6858000"/>
              <a:gd name="connsiteX76" fmla="*/ 98557 w 1342244"/>
              <a:gd name="connsiteY76" fmla="*/ 1615777 h 6858000"/>
              <a:gd name="connsiteX77" fmla="*/ 79352 w 1342244"/>
              <a:gd name="connsiteY77" fmla="*/ 1563678 h 6858000"/>
              <a:gd name="connsiteX78" fmla="*/ 85174 w 1342244"/>
              <a:gd name="connsiteY78" fmla="*/ 1477995 h 6858000"/>
              <a:gd name="connsiteX79" fmla="*/ 71259 w 1342244"/>
              <a:gd name="connsiteY79" fmla="*/ 1373769 h 6858000"/>
              <a:gd name="connsiteX80" fmla="*/ 79566 w 1342244"/>
              <a:gd name="connsiteY80" fmla="*/ 1307086 h 6858000"/>
              <a:gd name="connsiteX81" fmla="*/ 85439 w 1342244"/>
              <a:gd name="connsiteY81" fmla="*/ 1168288 h 6858000"/>
              <a:gd name="connsiteX82" fmla="*/ 77721 w 1342244"/>
              <a:gd name="connsiteY82" fmla="*/ 1142577 h 6858000"/>
              <a:gd name="connsiteX83" fmla="*/ 67027 w 1342244"/>
              <a:gd name="connsiteY83" fmla="*/ 1088484 h 6858000"/>
              <a:gd name="connsiteX84" fmla="*/ 55763 w 1342244"/>
              <a:gd name="connsiteY84" fmla="*/ 1016103 h 6858000"/>
              <a:gd name="connsiteX85" fmla="*/ 57219 w 1342244"/>
              <a:gd name="connsiteY85" fmla="*/ 954054 h 6858000"/>
              <a:gd name="connsiteX86" fmla="*/ 52084 w 1342244"/>
              <a:gd name="connsiteY86" fmla="*/ 896999 h 6858000"/>
              <a:gd name="connsiteX87" fmla="*/ 21492 w 1342244"/>
              <a:gd name="connsiteY87" fmla="*/ 821517 h 6858000"/>
              <a:gd name="connsiteX88" fmla="*/ 442 w 1342244"/>
              <a:gd name="connsiteY88" fmla="*/ 751353 h 6858000"/>
              <a:gd name="connsiteX89" fmla="*/ 0 w 1342244"/>
              <a:gd name="connsiteY89" fmla="*/ 721230 h 6858000"/>
              <a:gd name="connsiteX90" fmla="*/ 9132 w 1342244"/>
              <a:gd name="connsiteY90" fmla="*/ 619315 h 6858000"/>
              <a:gd name="connsiteX91" fmla="*/ 2788 w 1342244"/>
              <a:gd name="connsiteY91" fmla="*/ 585934 h 6858000"/>
              <a:gd name="connsiteX92" fmla="*/ 84 w 1342244"/>
              <a:gd name="connsiteY92" fmla="*/ 538948 h 6858000"/>
              <a:gd name="connsiteX93" fmla="*/ 3992 w 1342244"/>
              <a:gd name="connsiteY93" fmla="*/ 525163 h 6858000"/>
              <a:gd name="connsiteX94" fmla="*/ 30116 w 1342244"/>
              <a:gd name="connsiteY94" fmla="*/ 446567 h 6858000"/>
              <a:gd name="connsiteX95" fmla="*/ 29364 w 1342244"/>
              <a:gd name="connsiteY95" fmla="*/ 393828 h 6858000"/>
              <a:gd name="connsiteX96" fmla="*/ 29194 w 1342244"/>
              <a:gd name="connsiteY96" fmla="*/ 353137 h 6858000"/>
              <a:gd name="connsiteX97" fmla="*/ 34887 w 1342244"/>
              <a:gd name="connsiteY97" fmla="*/ 275771 h 6858000"/>
              <a:gd name="connsiteX98" fmla="*/ 44581 w 1342244"/>
              <a:gd name="connsiteY98" fmla="*/ 236673 h 6858000"/>
              <a:gd name="connsiteX99" fmla="*/ 43624 w 1342244"/>
              <a:gd name="connsiteY99" fmla="*/ 144983 h 6858000"/>
              <a:gd name="connsiteX100" fmla="*/ 33909 w 1342244"/>
              <a:gd name="connsiteY100" fmla="*/ 33857 h 6858000"/>
              <a:gd name="connsiteX101" fmla="*/ 15462 w 1342244"/>
              <a:gd name="connsiteY101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51160 w 1342244"/>
              <a:gd name="connsiteY13" fmla="*/ 6231403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5587 w 1342244"/>
              <a:gd name="connsiteY16" fmla="*/ 6061464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23969 w 1342244"/>
              <a:gd name="connsiteY21" fmla="*/ 5553910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6 w 1342244"/>
              <a:gd name="connsiteY24" fmla="*/ 5344297 h 6858000"/>
              <a:gd name="connsiteX25" fmla="*/ 423664 w 1342244"/>
              <a:gd name="connsiteY25" fmla="*/ 5264214 h 6858000"/>
              <a:gd name="connsiteX26" fmla="*/ 429823 w 1342244"/>
              <a:gd name="connsiteY26" fmla="*/ 5225268 h 6858000"/>
              <a:gd name="connsiteX27" fmla="*/ 438105 w 1342244"/>
              <a:gd name="connsiteY27" fmla="*/ 5159961 h 6858000"/>
              <a:gd name="connsiteX28" fmla="*/ 441715 w 1342244"/>
              <a:gd name="connsiteY28" fmla="*/ 5125185 h 6858000"/>
              <a:gd name="connsiteX29" fmla="*/ 455581 w 1342244"/>
              <a:gd name="connsiteY29" fmla="*/ 5067850 h 6858000"/>
              <a:gd name="connsiteX30" fmla="*/ 458312 w 1342244"/>
              <a:gd name="connsiteY30" fmla="*/ 5060861 h 6858000"/>
              <a:gd name="connsiteX31" fmla="*/ 456570 w 1342244"/>
              <a:gd name="connsiteY31" fmla="*/ 4993030 h 6858000"/>
              <a:gd name="connsiteX32" fmla="*/ 463479 w 1342244"/>
              <a:gd name="connsiteY32" fmla="*/ 4946844 h 6858000"/>
              <a:gd name="connsiteX33" fmla="*/ 474738 w 1342244"/>
              <a:gd name="connsiteY33" fmla="*/ 4858827 h 6858000"/>
              <a:gd name="connsiteX34" fmla="*/ 480641 w 1342244"/>
              <a:gd name="connsiteY34" fmla="*/ 4821170 h 6858000"/>
              <a:gd name="connsiteX35" fmla="*/ 486667 w 1342244"/>
              <a:gd name="connsiteY35" fmla="*/ 4750867 h 6858000"/>
              <a:gd name="connsiteX36" fmla="*/ 484474 w 1342244"/>
              <a:gd name="connsiteY36" fmla="*/ 4690749 h 6858000"/>
              <a:gd name="connsiteX37" fmla="*/ 479954 w 1342244"/>
              <a:gd name="connsiteY37" fmla="*/ 4584173 h 6858000"/>
              <a:gd name="connsiteX38" fmla="*/ 475037 w 1342244"/>
              <a:gd name="connsiteY38" fmla="*/ 4444346 h 6858000"/>
              <a:gd name="connsiteX39" fmla="*/ 471602 w 1342244"/>
              <a:gd name="connsiteY39" fmla="*/ 4375228 h 6858000"/>
              <a:gd name="connsiteX40" fmla="*/ 452255 w 1342244"/>
              <a:gd name="connsiteY40" fmla="*/ 4214165 h 6858000"/>
              <a:gd name="connsiteX41" fmla="*/ 453884 w 1342244"/>
              <a:gd name="connsiteY41" fmla="*/ 4076008 h 6858000"/>
              <a:gd name="connsiteX42" fmla="*/ 441584 w 1342244"/>
              <a:gd name="connsiteY42" fmla="*/ 4033999 h 6858000"/>
              <a:gd name="connsiteX43" fmla="*/ 441309 w 1342244"/>
              <a:gd name="connsiteY43" fmla="*/ 4013953 h 6858000"/>
              <a:gd name="connsiteX44" fmla="*/ 427604 w 1342244"/>
              <a:gd name="connsiteY44" fmla="*/ 3974753 h 6858000"/>
              <a:gd name="connsiteX45" fmla="*/ 433387 w 1342244"/>
              <a:gd name="connsiteY45" fmla="*/ 3901461 h 6858000"/>
              <a:gd name="connsiteX46" fmla="*/ 455981 w 1342244"/>
              <a:gd name="connsiteY46" fmla="*/ 3813873 h 6858000"/>
              <a:gd name="connsiteX47" fmla="*/ 453239 w 1342244"/>
              <a:gd name="connsiteY47" fmla="*/ 3777135 h 6858000"/>
              <a:gd name="connsiteX48" fmla="*/ 454972 w 1342244"/>
              <a:gd name="connsiteY48" fmla="*/ 3771656 h 6858000"/>
              <a:gd name="connsiteX49" fmla="*/ 458715 w 1342244"/>
              <a:gd name="connsiteY49" fmla="*/ 3769007 h 6858000"/>
              <a:gd name="connsiteX50" fmla="*/ 466877 w 1342244"/>
              <a:gd name="connsiteY50" fmla="*/ 3738082 h 6858000"/>
              <a:gd name="connsiteX51" fmla="*/ 474223 w 1342244"/>
              <a:gd name="connsiteY51" fmla="*/ 3673397 h 6858000"/>
              <a:gd name="connsiteX52" fmla="*/ 473519 w 1342244"/>
              <a:gd name="connsiteY52" fmla="*/ 3637109 h 6858000"/>
              <a:gd name="connsiteX53" fmla="*/ 476962 w 1342244"/>
              <a:gd name="connsiteY53" fmla="*/ 3536883 h 6858000"/>
              <a:gd name="connsiteX54" fmla="*/ 484500 w 1342244"/>
              <a:gd name="connsiteY54" fmla="*/ 3435652 h 6858000"/>
              <a:gd name="connsiteX55" fmla="*/ 498392 w 1342244"/>
              <a:gd name="connsiteY55" fmla="*/ 3295862 h 6858000"/>
              <a:gd name="connsiteX56" fmla="*/ 504159 w 1342244"/>
              <a:gd name="connsiteY56" fmla="*/ 3229163 h 6858000"/>
              <a:gd name="connsiteX57" fmla="*/ 480918 w 1342244"/>
              <a:gd name="connsiteY57" fmla="*/ 3158586 h 6858000"/>
              <a:gd name="connsiteX58" fmla="*/ 456326 w 1342244"/>
              <a:gd name="connsiteY58" fmla="*/ 3112365 h 6858000"/>
              <a:gd name="connsiteX59" fmla="*/ 441801 w 1342244"/>
              <a:gd name="connsiteY59" fmla="*/ 3072935 h 6858000"/>
              <a:gd name="connsiteX60" fmla="*/ 416975 w 1342244"/>
              <a:gd name="connsiteY60" fmla="*/ 2958185 h 6858000"/>
              <a:gd name="connsiteX61" fmla="*/ 374255 w 1342244"/>
              <a:gd name="connsiteY61" fmla="*/ 2843952 h 6858000"/>
              <a:gd name="connsiteX62" fmla="*/ 308507 w 1342244"/>
              <a:gd name="connsiteY62" fmla="*/ 2554718 h 6858000"/>
              <a:gd name="connsiteX63" fmla="*/ 279324 w 1342244"/>
              <a:gd name="connsiteY63" fmla="*/ 2447068 h 6858000"/>
              <a:gd name="connsiteX64" fmla="*/ 283394 w 1342244"/>
              <a:gd name="connsiteY64" fmla="*/ 2423438 h 6858000"/>
              <a:gd name="connsiteX65" fmla="*/ 272284 w 1342244"/>
              <a:gd name="connsiteY65" fmla="*/ 2402874 h 6858000"/>
              <a:gd name="connsiteX66" fmla="*/ 274896 w 1342244"/>
              <a:gd name="connsiteY66" fmla="*/ 2381443 h 6858000"/>
              <a:gd name="connsiteX67" fmla="*/ 251225 w 1342244"/>
              <a:gd name="connsiteY67" fmla="*/ 2261920 h 6858000"/>
              <a:gd name="connsiteX68" fmla="*/ 241112 w 1342244"/>
              <a:gd name="connsiteY68" fmla="*/ 2195378 h 6858000"/>
              <a:gd name="connsiteX69" fmla="*/ 225329 w 1342244"/>
              <a:gd name="connsiteY69" fmla="*/ 2155135 h 6858000"/>
              <a:gd name="connsiteX70" fmla="*/ 222787 w 1342244"/>
              <a:gd name="connsiteY70" fmla="*/ 2118008 h 6858000"/>
              <a:gd name="connsiteX71" fmla="*/ 223780 w 1342244"/>
              <a:gd name="connsiteY71" fmla="*/ 2050531 h 6858000"/>
              <a:gd name="connsiteX72" fmla="*/ 196764 w 1342244"/>
              <a:gd name="connsiteY72" fmla="*/ 1906352 h 6858000"/>
              <a:gd name="connsiteX73" fmla="*/ 173321 w 1342244"/>
              <a:gd name="connsiteY73" fmla="*/ 1861531 h 6858000"/>
              <a:gd name="connsiteX74" fmla="*/ 127120 w 1342244"/>
              <a:gd name="connsiteY74" fmla="*/ 1732919 h 6858000"/>
              <a:gd name="connsiteX75" fmla="*/ 99431 w 1342244"/>
              <a:gd name="connsiteY75" fmla="*/ 1663540 h 6858000"/>
              <a:gd name="connsiteX76" fmla="*/ 98557 w 1342244"/>
              <a:gd name="connsiteY76" fmla="*/ 1615777 h 6858000"/>
              <a:gd name="connsiteX77" fmla="*/ 79352 w 1342244"/>
              <a:gd name="connsiteY77" fmla="*/ 1563678 h 6858000"/>
              <a:gd name="connsiteX78" fmla="*/ 85174 w 1342244"/>
              <a:gd name="connsiteY78" fmla="*/ 1477995 h 6858000"/>
              <a:gd name="connsiteX79" fmla="*/ 71259 w 1342244"/>
              <a:gd name="connsiteY79" fmla="*/ 1373769 h 6858000"/>
              <a:gd name="connsiteX80" fmla="*/ 79566 w 1342244"/>
              <a:gd name="connsiteY80" fmla="*/ 1307086 h 6858000"/>
              <a:gd name="connsiteX81" fmla="*/ 85439 w 1342244"/>
              <a:gd name="connsiteY81" fmla="*/ 1168288 h 6858000"/>
              <a:gd name="connsiteX82" fmla="*/ 77721 w 1342244"/>
              <a:gd name="connsiteY82" fmla="*/ 1142577 h 6858000"/>
              <a:gd name="connsiteX83" fmla="*/ 67027 w 1342244"/>
              <a:gd name="connsiteY83" fmla="*/ 1088484 h 6858000"/>
              <a:gd name="connsiteX84" fmla="*/ 55763 w 1342244"/>
              <a:gd name="connsiteY84" fmla="*/ 1016103 h 6858000"/>
              <a:gd name="connsiteX85" fmla="*/ 57219 w 1342244"/>
              <a:gd name="connsiteY85" fmla="*/ 954054 h 6858000"/>
              <a:gd name="connsiteX86" fmla="*/ 52084 w 1342244"/>
              <a:gd name="connsiteY86" fmla="*/ 896999 h 6858000"/>
              <a:gd name="connsiteX87" fmla="*/ 21492 w 1342244"/>
              <a:gd name="connsiteY87" fmla="*/ 821517 h 6858000"/>
              <a:gd name="connsiteX88" fmla="*/ 442 w 1342244"/>
              <a:gd name="connsiteY88" fmla="*/ 751353 h 6858000"/>
              <a:gd name="connsiteX89" fmla="*/ 0 w 1342244"/>
              <a:gd name="connsiteY89" fmla="*/ 721230 h 6858000"/>
              <a:gd name="connsiteX90" fmla="*/ 9132 w 1342244"/>
              <a:gd name="connsiteY90" fmla="*/ 619315 h 6858000"/>
              <a:gd name="connsiteX91" fmla="*/ 2788 w 1342244"/>
              <a:gd name="connsiteY91" fmla="*/ 585934 h 6858000"/>
              <a:gd name="connsiteX92" fmla="*/ 84 w 1342244"/>
              <a:gd name="connsiteY92" fmla="*/ 538948 h 6858000"/>
              <a:gd name="connsiteX93" fmla="*/ 3992 w 1342244"/>
              <a:gd name="connsiteY93" fmla="*/ 525163 h 6858000"/>
              <a:gd name="connsiteX94" fmla="*/ 30116 w 1342244"/>
              <a:gd name="connsiteY94" fmla="*/ 446567 h 6858000"/>
              <a:gd name="connsiteX95" fmla="*/ 29364 w 1342244"/>
              <a:gd name="connsiteY95" fmla="*/ 393828 h 6858000"/>
              <a:gd name="connsiteX96" fmla="*/ 29194 w 1342244"/>
              <a:gd name="connsiteY96" fmla="*/ 353137 h 6858000"/>
              <a:gd name="connsiteX97" fmla="*/ 34887 w 1342244"/>
              <a:gd name="connsiteY97" fmla="*/ 275771 h 6858000"/>
              <a:gd name="connsiteX98" fmla="*/ 44581 w 1342244"/>
              <a:gd name="connsiteY98" fmla="*/ 236673 h 6858000"/>
              <a:gd name="connsiteX99" fmla="*/ 43624 w 1342244"/>
              <a:gd name="connsiteY99" fmla="*/ 144983 h 6858000"/>
              <a:gd name="connsiteX100" fmla="*/ 33909 w 1342244"/>
              <a:gd name="connsiteY100" fmla="*/ 33857 h 6858000"/>
              <a:gd name="connsiteX101" fmla="*/ 15462 w 1342244"/>
              <a:gd name="connsiteY101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75506 w 1342244"/>
              <a:gd name="connsiteY23" fmla="*/ 5344297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27604 w 1342244"/>
              <a:gd name="connsiteY43" fmla="*/ 3974753 h 6858000"/>
              <a:gd name="connsiteX44" fmla="*/ 433387 w 1342244"/>
              <a:gd name="connsiteY44" fmla="*/ 3901461 h 6858000"/>
              <a:gd name="connsiteX45" fmla="*/ 455981 w 1342244"/>
              <a:gd name="connsiteY45" fmla="*/ 3813873 h 6858000"/>
              <a:gd name="connsiteX46" fmla="*/ 453239 w 1342244"/>
              <a:gd name="connsiteY46" fmla="*/ 3777135 h 6858000"/>
              <a:gd name="connsiteX47" fmla="*/ 454972 w 1342244"/>
              <a:gd name="connsiteY47" fmla="*/ 3771656 h 6858000"/>
              <a:gd name="connsiteX48" fmla="*/ 458715 w 1342244"/>
              <a:gd name="connsiteY48" fmla="*/ 3769007 h 6858000"/>
              <a:gd name="connsiteX49" fmla="*/ 466877 w 1342244"/>
              <a:gd name="connsiteY49" fmla="*/ 3738082 h 6858000"/>
              <a:gd name="connsiteX50" fmla="*/ 474223 w 1342244"/>
              <a:gd name="connsiteY50" fmla="*/ 3673397 h 6858000"/>
              <a:gd name="connsiteX51" fmla="*/ 473519 w 1342244"/>
              <a:gd name="connsiteY51" fmla="*/ 3637109 h 6858000"/>
              <a:gd name="connsiteX52" fmla="*/ 476962 w 1342244"/>
              <a:gd name="connsiteY52" fmla="*/ 3536883 h 6858000"/>
              <a:gd name="connsiteX53" fmla="*/ 484500 w 1342244"/>
              <a:gd name="connsiteY53" fmla="*/ 3435652 h 6858000"/>
              <a:gd name="connsiteX54" fmla="*/ 498392 w 1342244"/>
              <a:gd name="connsiteY54" fmla="*/ 3295862 h 6858000"/>
              <a:gd name="connsiteX55" fmla="*/ 504159 w 1342244"/>
              <a:gd name="connsiteY55" fmla="*/ 3229163 h 6858000"/>
              <a:gd name="connsiteX56" fmla="*/ 480918 w 1342244"/>
              <a:gd name="connsiteY56" fmla="*/ 3158586 h 6858000"/>
              <a:gd name="connsiteX57" fmla="*/ 456326 w 1342244"/>
              <a:gd name="connsiteY57" fmla="*/ 3112365 h 6858000"/>
              <a:gd name="connsiteX58" fmla="*/ 441801 w 1342244"/>
              <a:gd name="connsiteY58" fmla="*/ 3072935 h 6858000"/>
              <a:gd name="connsiteX59" fmla="*/ 416975 w 1342244"/>
              <a:gd name="connsiteY59" fmla="*/ 2958185 h 6858000"/>
              <a:gd name="connsiteX60" fmla="*/ 374255 w 1342244"/>
              <a:gd name="connsiteY60" fmla="*/ 2843952 h 6858000"/>
              <a:gd name="connsiteX61" fmla="*/ 308507 w 1342244"/>
              <a:gd name="connsiteY61" fmla="*/ 2554718 h 6858000"/>
              <a:gd name="connsiteX62" fmla="*/ 279324 w 1342244"/>
              <a:gd name="connsiteY62" fmla="*/ 2447068 h 6858000"/>
              <a:gd name="connsiteX63" fmla="*/ 283394 w 1342244"/>
              <a:gd name="connsiteY63" fmla="*/ 2423438 h 6858000"/>
              <a:gd name="connsiteX64" fmla="*/ 272284 w 1342244"/>
              <a:gd name="connsiteY64" fmla="*/ 2402874 h 6858000"/>
              <a:gd name="connsiteX65" fmla="*/ 274896 w 1342244"/>
              <a:gd name="connsiteY65" fmla="*/ 2381443 h 6858000"/>
              <a:gd name="connsiteX66" fmla="*/ 251225 w 1342244"/>
              <a:gd name="connsiteY66" fmla="*/ 2261920 h 6858000"/>
              <a:gd name="connsiteX67" fmla="*/ 241112 w 1342244"/>
              <a:gd name="connsiteY67" fmla="*/ 2195378 h 6858000"/>
              <a:gd name="connsiteX68" fmla="*/ 225329 w 1342244"/>
              <a:gd name="connsiteY68" fmla="*/ 2155135 h 6858000"/>
              <a:gd name="connsiteX69" fmla="*/ 222787 w 1342244"/>
              <a:gd name="connsiteY69" fmla="*/ 2118008 h 6858000"/>
              <a:gd name="connsiteX70" fmla="*/ 223780 w 1342244"/>
              <a:gd name="connsiteY70" fmla="*/ 2050531 h 6858000"/>
              <a:gd name="connsiteX71" fmla="*/ 196764 w 1342244"/>
              <a:gd name="connsiteY71" fmla="*/ 1906352 h 6858000"/>
              <a:gd name="connsiteX72" fmla="*/ 173321 w 1342244"/>
              <a:gd name="connsiteY72" fmla="*/ 1861531 h 6858000"/>
              <a:gd name="connsiteX73" fmla="*/ 127120 w 1342244"/>
              <a:gd name="connsiteY73" fmla="*/ 1732919 h 6858000"/>
              <a:gd name="connsiteX74" fmla="*/ 99431 w 1342244"/>
              <a:gd name="connsiteY74" fmla="*/ 1663540 h 6858000"/>
              <a:gd name="connsiteX75" fmla="*/ 98557 w 1342244"/>
              <a:gd name="connsiteY75" fmla="*/ 1615777 h 6858000"/>
              <a:gd name="connsiteX76" fmla="*/ 79352 w 1342244"/>
              <a:gd name="connsiteY76" fmla="*/ 1563678 h 6858000"/>
              <a:gd name="connsiteX77" fmla="*/ 85174 w 1342244"/>
              <a:gd name="connsiteY77" fmla="*/ 1477995 h 6858000"/>
              <a:gd name="connsiteX78" fmla="*/ 71259 w 1342244"/>
              <a:gd name="connsiteY78" fmla="*/ 1373769 h 6858000"/>
              <a:gd name="connsiteX79" fmla="*/ 79566 w 1342244"/>
              <a:gd name="connsiteY79" fmla="*/ 1307086 h 6858000"/>
              <a:gd name="connsiteX80" fmla="*/ 85439 w 1342244"/>
              <a:gd name="connsiteY80" fmla="*/ 1168288 h 6858000"/>
              <a:gd name="connsiteX81" fmla="*/ 77721 w 1342244"/>
              <a:gd name="connsiteY81" fmla="*/ 1142577 h 6858000"/>
              <a:gd name="connsiteX82" fmla="*/ 67027 w 1342244"/>
              <a:gd name="connsiteY82" fmla="*/ 1088484 h 6858000"/>
              <a:gd name="connsiteX83" fmla="*/ 55763 w 1342244"/>
              <a:gd name="connsiteY83" fmla="*/ 1016103 h 6858000"/>
              <a:gd name="connsiteX84" fmla="*/ 57219 w 1342244"/>
              <a:gd name="connsiteY84" fmla="*/ 954054 h 6858000"/>
              <a:gd name="connsiteX85" fmla="*/ 52084 w 1342244"/>
              <a:gd name="connsiteY85" fmla="*/ 896999 h 6858000"/>
              <a:gd name="connsiteX86" fmla="*/ 21492 w 1342244"/>
              <a:gd name="connsiteY86" fmla="*/ 821517 h 6858000"/>
              <a:gd name="connsiteX87" fmla="*/ 442 w 1342244"/>
              <a:gd name="connsiteY87" fmla="*/ 751353 h 6858000"/>
              <a:gd name="connsiteX88" fmla="*/ 0 w 1342244"/>
              <a:gd name="connsiteY88" fmla="*/ 721230 h 6858000"/>
              <a:gd name="connsiteX89" fmla="*/ 9132 w 1342244"/>
              <a:gd name="connsiteY89" fmla="*/ 619315 h 6858000"/>
              <a:gd name="connsiteX90" fmla="*/ 2788 w 1342244"/>
              <a:gd name="connsiteY90" fmla="*/ 585934 h 6858000"/>
              <a:gd name="connsiteX91" fmla="*/ 84 w 1342244"/>
              <a:gd name="connsiteY91" fmla="*/ 538948 h 6858000"/>
              <a:gd name="connsiteX92" fmla="*/ 3992 w 1342244"/>
              <a:gd name="connsiteY92" fmla="*/ 525163 h 6858000"/>
              <a:gd name="connsiteX93" fmla="*/ 30116 w 1342244"/>
              <a:gd name="connsiteY93" fmla="*/ 446567 h 6858000"/>
              <a:gd name="connsiteX94" fmla="*/ 29364 w 1342244"/>
              <a:gd name="connsiteY94" fmla="*/ 393828 h 6858000"/>
              <a:gd name="connsiteX95" fmla="*/ 29194 w 1342244"/>
              <a:gd name="connsiteY95" fmla="*/ 353137 h 6858000"/>
              <a:gd name="connsiteX96" fmla="*/ 34887 w 1342244"/>
              <a:gd name="connsiteY96" fmla="*/ 275771 h 6858000"/>
              <a:gd name="connsiteX97" fmla="*/ 44581 w 1342244"/>
              <a:gd name="connsiteY97" fmla="*/ 236673 h 6858000"/>
              <a:gd name="connsiteX98" fmla="*/ 43624 w 1342244"/>
              <a:gd name="connsiteY98" fmla="*/ 144983 h 6858000"/>
              <a:gd name="connsiteX99" fmla="*/ 33909 w 1342244"/>
              <a:gd name="connsiteY99" fmla="*/ 33857 h 6858000"/>
              <a:gd name="connsiteX100" fmla="*/ 15462 w 1342244"/>
              <a:gd name="connsiteY10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75506 w 1342244"/>
              <a:gd name="connsiteY23" fmla="*/ 5344297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27604 w 1342244"/>
              <a:gd name="connsiteY43" fmla="*/ 3974753 h 6858000"/>
              <a:gd name="connsiteX44" fmla="*/ 433387 w 1342244"/>
              <a:gd name="connsiteY44" fmla="*/ 3901461 h 6858000"/>
              <a:gd name="connsiteX45" fmla="*/ 455981 w 1342244"/>
              <a:gd name="connsiteY45" fmla="*/ 3813873 h 6858000"/>
              <a:gd name="connsiteX46" fmla="*/ 453239 w 1342244"/>
              <a:gd name="connsiteY46" fmla="*/ 3777135 h 6858000"/>
              <a:gd name="connsiteX47" fmla="*/ 454972 w 1342244"/>
              <a:gd name="connsiteY47" fmla="*/ 3771656 h 6858000"/>
              <a:gd name="connsiteX48" fmla="*/ 458715 w 1342244"/>
              <a:gd name="connsiteY48" fmla="*/ 3769007 h 6858000"/>
              <a:gd name="connsiteX49" fmla="*/ 466877 w 1342244"/>
              <a:gd name="connsiteY49" fmla="*/ 3738082 h 6858000"/>
              <a:gd name="connsiteX50" fmla="*/ 474223 w 1342244"/>
              <a:gd name="connsiteY50" fmla="*/ 3673397 h 6858000"/>
              <a:gd name="connsiteX51" fmla="*/ 473519 w 1342244"/>
              <a:gd name="connsiteY51" fmla="*/ 3637109 h 6858000"/>
              <a:gd name="connsiteX52" fmla="*/ 476962 w 1342244"/>
              <a:gd name="connsiteY52" fmla="*/ 3536883 h 6858000"/>
              <a:gd name="connsiteX53" fmla="*/ 484500 w 1342244"/>
              <a:gd name="connsiteY53" fmla="*/ 3435652 h 6858000"/>
              <a:gd name="connsiteX54" fmla="*/ 498392 w 1342244"/>
              <a:gd name="connsiteY54" fmla="*/ 3295862 h 6858000"/>
              <a:gd name="connsiteX55" fmla="*/ 504159 w 1342244"/>
              <a:gd name="connsiteY55" fmla="*/ 3229163 h 6858000"/>
              <a:gd name="connsiteX56" fmla="*/ 480918 w 1342244"/>
              <a:gd name="connsiteY56" fmla="*/ 3158586 h 6858000"/>
              <a:gd name="connsiteX57" fmla="*/ 456326 w 1342244"/>
              <a:gd name="connsiteY57" fmla="*/ 3112365 h 6858000"/>
              <a:gd name="connsiteX58" fmla="*/ 441801 w 1342244"/>
              <a:gd name="connsiteY58" fmla="*/ 3072935 h 6858000"/>
              <a:gd name="connsiteX59" fmla="*/ 416975 w 1342244"/>
              <a:gd name="connsiteY59" fmla="*/ 2958185 h 6858000"/>
              <a:gd name="connsiteX60" fmla="*/ 374255 w 1342244"/>
              <a:gd name="connsiteY60" fmla="*/ 2843952 h 6858000"/>
              <a:gd name="connsiteX61" fmla="*/ 308507 w 1342244"/>
              <a:gd name="connsiteY61" fmla="*/ 2554718 h 6858000"/>
              <a:gd name="connsiteX62" fmla="*/ 279324 w 1342244"/>
              <a:gd name="connsiteY62" fmla="*/ 2447068 h 6858000"/>
              <a:gd name="connsiteX63" fmla="*/ 283394 w 1342244"/>
              <a:gd name="connsiteY63" fmla="*/ 2423438 h 6858000"/>
              <a:gd name="connsiteX64" fmla="*/ 272284 w 1342244"/>
              <a:gd name="connsiteY64" fmla="*/ 2402874 h 6858000"/>
              <a:gd name="connsiteX65" fmla="*/ 274896 w 1342244"/>
              <a:gd name="connsiteY65" fmla="*/ 2381443 h 6858000"/>
              <a:gd name="connsiteX66" fmla="*/ 251225 w 1342244"/>
              <a:gd name="connsiteY66" fmla="*/ 2261920 h 6858000"/>
              <a:gd name="connsiteX67" fmla="*/ 241112 w 1342244"/>
              <a:gd name="connsiteY67" fmla="*/ 2195378 h 6858000"/>
              <a:gd name="connsiteX68" fmla="*/ 225329 w 1342244"/>
              <a:gd name="connsiteY68" fmla="*/ 2155135 h 6858000"/>
              <a:gd name="connsiteX69" fmla="*/ 222787 w 1342244"/>
              <a:gd name="connsiteY69" fmla="*/ 2118008 h 6858000"/>
              <a:gd name="connsiteX70" fmla="*/ 223780 w 1342244"/>
              <a:gd name="connsiteY70" fmla="*/ 2050531 h 6858000"/>
              <a:gd name="connsiteX71" fmla="*/ 196764 w 1342244"/>
              <a:gd name="connsiteY71" fmla="*/ 1906352 h 6858000"/>
              <a:gd name="connsiteX72" fmla="*/ 173321 w 1342244"/>
              <a:gd name="connsiteY72" fmla="*/ 1861531 h 6858000"/>
              <a:gd name="connsiteX73" fmla="*/ 127120 w 1342244"/>
              <a:gd name="connsiteY73" fmla="*/ 1732919 h 6858000"/>
              <a:gd name="connsiteX74" fmla="*/ 99431 w 1342244"/>
              <a:gd name="connsiteY74" fmla="*/ 1663540 h 6858000"/>
              <a:gd name="connsiteX75" fmla="*/ 98557 w 1342244"/>
              <a:gd name="connsiteY75" fmla="*/ 1615777 h 6858000"/>
              <a:gd name="connsiteX76" fmla="*/ 79352 w 1342244"/>
              <a:gd name="connsiteY76" fmla="*/ 1563678 h 6858000"/>
              <a:gd name="connsiteX77" fmla="*/ 85174 w 1342244"/>
              <a:gd name="connsiteY77" fmla="*/ 1477995 h 6858000"/>
              <a:gd name="connsiteX78" fmla="*/ 71259 w 1342244"/>
              <a:gd name="connsiteY78" fmla="*/ 1373769 h 6858000"/>
              <a:gd name="connsiteX79" fmla="*/ 79566 w 1342244"/>
              <a:gd name="connsiteY79" fmla="*/ 1307086 h 6858000"/>
              <a:gd name="connsiteX80" fmla="*/ 85439 w 1342244"/>
              <a:gd name="connsiteY80" fmla="*/ 1168288 h 6858000"/>
              <a:gd name="connsiteX81" fmla="*/ 77721 w 1342244"/>
              <a:gd name="connsiteY81" fmla="*/ 1142577 h 6858000"/>
              <a:gd name="connsiteX82" fmla="*/ 67027 w 1342244"/>
              <a:gd name="connsiteY82" fmla="*/ 1088484 h 6858000"/>
              <a:gd name="connsiteX83" fmla="*/ 55763 w 1342244"/>
              <a:gd name="connsiteY83" fmla="*/ 1016103 h 6858000"/>
              <a:gd name="connsiteX84" fmla="*/ 57219 w 1342244"/>
              <a:gd name="connsiteY84" fmla="*/ 954054 h 6858000"/>
              <a:gd name="connsiteX85" fmla="*/ 52084 w 1342244"/>
              <a:gd name="connsiteY85" fmla="*/ 896999 h 6858000"/>
              <a:gd name="connsiteX86" fmla="*/ 21492 w 1342244"/>
              <a:gd name="connsiteY86" fmla="*/ 821517 h 6858000"/>
              <a:gd name="connsiteX87" fmla="*/ 442 w 1342244"/>
              <a:gd name="connsiteY87" fmla="*/ 751353 h 6858000"/>
              <a:gd name="connsiteX88" fmla="*/ 0 w 1342244"/>
              <a:gd name="connsiteY88" fmla="*/ 721230 h 6858000"/>
              <a:gd name="connsiteX89" fmla="*/ 9132 w 1342244"/>
              <a:gd name="connsiteY89" fmla="*/ 619315 h 6858000"/>
              <a:gd name="connsiteX90" fmla="*/ 2788 w 1342244"/>
              <a:gd name="connsiteY90" fmla="*/ 585934 h 6858000"/>
              <a:gd name="connsiteX91" fmla="*/ 84 w 1342244"/>
              <a:gd name="connsiteY91" fmla="*/ 538948 h 6858000"/>
              <a:gd name="connsiteX92" fmla="*/ 3992 w 1342244"/>
              <a:gd name="connsiteY92" fmla="*/ 525163 h 6858000"/>
              <a:gd name="connsiteX93" fmla="*/ 30116 w 1342244"/>
              <a:gd name="connsiteY93" fmla="*/ 446567 h 6858000"/>
              <a:gd name="connsiteX94" fmla="*/ 29364 w 1342244"/>
              <a:gd name="connsiteY94" fmla="*/ 393828 h 6858000"/>
              <a:gd name="connsiteX95" fmla="*/ 29194 w 1342244"/>
              <a:gd name="connsiteY95" fmla="*/ 353137 h 6858000"/>
              <a:gd name="connsiteX96" fmla="*/ 34887 w 1342244"/>
              <a:gd name="connsiteY96" fmla="*/ 275771 h 6858000"/>
              <a:gd name="connsiteX97" fmla="*/ 44581 w 1342244"/>
              <a:gd name="connsiteY97" fmla="*/ 236673 h 6858000"/>
              <a:gd name="connsiteX98" fmla="*/ 43624 w 1342244"/>
              <a:gd name="connsiteY98" fmla="*/ 144983 h 6858000"/>
              <a:gd name="connsiteX99" fmla="*/ 33909 w 1342244"/>
              <a:gd name="connsiteY99" fmla="*/ 33857 h 6858000"/>
              <a:gd name="connsiteX100" fmla="*/ 15462 w 1342244"/>
              <a:gd name="connsiteY10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75506 w 1342244"/>
              <a:gd name="connsiteY23" fmla="*/ 5344297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27604 w 1342244"/>
              <a:gd name="connsiteY43" fmla="*/ 3974753 h 6858000"/>
              <a:gd name="connsiteX44" fmla="*/ 433387 w 1342244"/>
              <a:gd name="connsiteY44" fmla="*/ 3901461 h 6858000"/>
              <a:gd name="connsiteX45" fmla="*/ 455981 w 1342244"/>
              <a:gd name="connsiteY45" fmla="*/ 3813873 h 6858000"/>
              <a:gd name="connsiteX46" fmla="*/ 453239 w 1342244"/>
              <a:gd name="connsiteY46" fmla="*/ 3777135 h 6858000"/>
              <a:gd name="connsiteX47" fmla="*/ 454972 w 1342244"/>
              <a:gd name="connsiteY47" fmla="*/ 3771656 h 6858000"/>
              <a:gd name="connsiteX48" fmla="*/ 458715 w 1342244"/>
              <a:gd name="connsiteY48" fmla="*/ 3769007 h 6858000"/>
              <a:gd name="connsiteX49" fmla="*/ 466877 w 1342244"/>
              <a:gd name="connsiteY49" fmla="*/ 3738082 h 6858000"/>
              <a:gd name="connsiteX50" fmla="*/ 474223 w 1342244"/>
              <a:gd name="connsiteY50" fmla="*/ 3673397 h 6858000"/>
              <a:gd name="connsiteX51" fmla="*/ 473519 w 1342244"/>
              <a:gd name="connsiteY51" fmla="*/ 3637109 h 6858000"/>
              <a:gd name="connsiteX52" fmla="*/ 476962 w 1342244"/>
              <a:gd name="connsiteY52" fmla="*/ 3536883 h 6858000"/>
              <a:gd name="connsiteX53" fmla="*/ 484500 w 1342244"/>
              <a:gd name="connsiteY53" fmla="*/ 3435652 h 6858000"/>
              <a:gd name="connsiteX54" fmla="*/ 498392 w 1342244"/>
              <a:gd name="connsiteY54" fmla="*/ 3295862 h 6858000"/>
              <a:gd name="connsiteX55" fmla="*/ 504159 w 1342244"/>
              <a:gd name="connsiteY55" fmla="*/ 3229163 h 6858000"/>
              <a:gd name="connsiteX56" fmla="*/ 480918 w 1342244"/>
              <a:gd name="connsiteY56" fmla="*/ 3158586 h 6858000"/>
              <a:gd name="connsiteX57" fmla="*/ 456326 w 1342244"/>
              <a:gd name="connsiteY57" fmla="*/ 3112365 h 6858000"/>
              <a:gd name="connsiteX58" fmla="*/ 441801 w 1342244"/>
              <a:gd name="connsiteY58" fmla="*/ 3072935 h 6858000"/>
              <a:gd name="connsiteX59" fmla="*/ 416975 w 1342244"/>
              <a:gd name="connsiteY59" fmla="*/ 2958185 h 6858000"/>
              <a:gd name="connsiteX60" fmla="*/ 374255 w 1342244"/>
              <a:gd name="connsiteY60" fmla="*/ 2843952 h 6858000"/>
              <a:gd name="connsiteX61" fmla="*/ 308507 w 1342244"/>
              <a:gd name="connsiteY61" fmla="*/ 2554718 h 6858000"/>
              <a:gd name="connsiteX62" fmla="*/ 279324 w 1342244"/>
              <a:gd name="connsiteY62" fmla="*/ 2447068 h 6858000"/>
              <a:gd name="connsiteX63" fmla="*/ 283394 w 1342244"/>
              <a:gd name="connsiteY63" fmla="*/ 2423438 h 6858000"/>
              <a:gd name="connsiteX64" fmla="*/ 272284 w 1342244"/>
              <a:gd name="connsiteY64" fmla="*/ 2402874 h 6858000"/>
              <a:gd name="connsiteX65" fmla="*/ 274896 w 1342244"/>
              <a:gd name="connsiteY65" fmla="*/ 2381443 h 6858000"/>
              <a:gd name="connsiteX66" fmla="*/ 251225 w 1342244"/>
              <a:gd name="connsiteY66" fmla="*/ 2261920 h 6858000"/>
              <a:gd name="connsiteX67" fmla="*/ 241112 w 1342244"/>
              <a:gd name="connsiteY67" fmla="*/ 2195378 h 6858000"/>
              <a:gd name="connsiteX68" fmla="*/ 225329 w 1342244"/>
              <a:gd name="connsiteY68" fmla="*/ 2155135 h 6858000"/>
              <a:gd name="connsiteX69" fmla="*/ 222787 w 1342244"/>
              <a:gd name="connsiteY69" fmla="*/ 2118008 h 6858000"/>
              <a:gd name="connsiteX70" fmla="*/ 223780 w 1342244"/>
              <a:gd name="connsiteY70" fmla="*/ 2050531 h 6858000"/>
              <a:gd name="connsiteX71" fmla="*/ 196764 w 1342244"/>
              <a:gd name="connsiteY71" fmla="*/ 1906352 h 6858000"/>
              <a:gd name="connsiteX72" fmla="*/ 173321 w 1342244"/>
              <a:gd name="connsiteY72" fmla="*/ 1861531 h 6858000"/>
              <a:gd name="connsiteX73" fmla="*/ 127120 w 1342244"/>
              <a:gd name="connsiteY73" fmla="*/ 1732919 h 6858000"/>
              <a:gd name="connsiteX74" fmla="*/ 99431 w 1342244"/>
              <a:gd name="connsiteY74" fmla="*/ 1663540 h 6858000"/>
              <a:gd name="connsiteX75" fmla="*/ 98557 w 1342244"/>
              <a:gd name="connsiteY75" fmla="*/ 1615777 h 6858000"/>
              <a:gd name="connsiteX76" fmla="*/ 79352 w 1342244"/>
              <a:gd name="connsiteY76" fmla="*/ 1563678 h 6858000"/>
              <a:gd name="connsiteX77" fmla="*/ 85174 w 1342244"/>
              <a:gd name="connsiteY77" fmla="*/ 1477995 h 6858000"/>
              <a:gd name="connsiteX78" fmla="*/ 71259 w 1342244"/>
              <a:gd name="connsiteY78" fmla="*/ 1373769 h 6858000"/>
              <a:gd name="connsiteX79" fmla="*/ 79566 w 1342244"/>
              <a:gd name="connsiteY79" fmla="*/ 1307086 h 6858000"/>
              <a:gd name="connsiteX80" fmla="*/ 85439 w 1342244"/>
              <a:gd name="connsiteY80" fmla="*/ 1168288 h 6858000"/>
              <a:gd name="connsiteX81" fmla="*/ 77721 w 1342244"/>
              <a:gd name="connsiteY81" fmla="*/ 1142577 h 6858000"/>
              <a:gd name="connsiteX82" fmla="*/ 67027 w 1342244"/>
              <a:gd name="connsiteY82" fmla="*/ 1088484 h 6858000"/>
              <a:gd name="connsiteX83" fmla="*/ 55763 w 1342244"/>
              <a:gd name="connsiteY83" fmla="*/ 1016103 h 6858000"/>
              <a:gd name="connsiteX84" fmla="*/ 57219 w 1342244"/>
              <a:gd name="connsiteY84" fmla="*/ 954054 h 6858000"/>
              <a:gd name="connsiteX85" fmla="*/ 52084 w 1342244"/>
              <a:gd name="connsiteY85" fmla="*/ 896999 h 6858000"/>
              <a:gd name="connsiteX86" fmla="*/ 21492 w 1342244"/>
              <a:gd name="connsiteY86" fmla="*/ 821517 h 6858000"/>
              <a:gd name="connsiteX87" fmla="*/ 442 w 1342244"/>
              <a:gd name="connsiteY87" fmla="*/ 751353 h 6858000"/>
              <a:gd name="connsiteX88" fmla="*/ 0 w 1342244"/>
              <a:gd name="connsiteY88" fmla="*/ 721230 h 6858000"/>
              <a:gd name="connsiteX89" fmla="*/ 9132 w 1342244"/>
              <a:gd name="connsiteY89" fmla="*/ 619315 h 6858000"/>
              <a:gd name="connsiteX90" fmla="*/ 2788 w 1342244"/>
              <a:gd name="connsiteY90" fmla="*/ 585934 h 6858000"/>
              <a:gd name="connsiteX91" fmla="*/ 84 w 1342244"/>
              <a:gd name="connsiteY91" fmla="*/ 538948 h 6858000"/>
              <a:gd name="connsiteX92" fmla="*/ 3992 w 1342244"/>
              <a:gd name="connsiteY92" fmla="*/ 525163 h 6858000"/>
              <a:gd name="connsiteX93" fmla="*/ 30116 w 1342244"/>
              <a:gd name="connsiteY93" fmla="*/ 446567 h 6858000"/>
              <a:gd name="connsiteX94" fmla="*/ 29364 w 1342244"/>
              <a:gd name="connsiteY94" fmla="*/ 393828 h 6858000"/>
              <a:gd name="connsiteX95" fmla="*/ 29194 w 1342244"/>
              <a:gd name="connsiteY95" fmla="*/ 353137 h 6858000"/>
              <a:gd name="connsiteX96" fmla="*/ 34887 w 1342244"/>
              <a:gd name="connsiteY96" fmla="*/ 275771 h 6858000"/>
              <a:gd name="connsiteX97" fmla="*/ 44581 w 1342244"/>
              <a:gd name="connsiteY97" fmla="*/ 236673 h 6858000"/>
              <a:gd name="connsiteX98" fmla="*/ 43624 w 1342244"/>
              <a:gd name="connsiteY98" fmla="*/ 144983 h 6858000"/>
              <a:gd name="connsiteX99" fmla="*/ 33909 w 1342244"/>
              <a:gd name="connsiteY99" fmla="*/ 33857 h 6858000"/>
              <a:gd name="connsiteX100" fmla="*/ 15462 w 1342244"/>
              <a:gd name="connsiteY10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27604 w 1342244"/>
              <a:gd name="connsiteY43" fmla="*/ 3974753 h 6858000"/>
              <a:gd name="connsiteX44" fmla="*/ 433387 w 1342244"/>
              <a:gd name="connsiteY44" fmla="*/ 3901461 h 6858000"/>
              <a:gd name="connsiteX45" fmla="*/ 455981 w 1342244"/>
              <a:gd name="connsiteY45" fmla="*/ 3813873 h 6858000"/>
              <a:gd name="connsiteX46" fmla="*/ 453239 w 1342244"/>
              <a:gd name="connsiteY46" fmla="*/ 3777135 h 6858000"/>
              <a:gd name="connsiteX47" fmla="*/ 454972 w 1342244"/>
              <a:gd name="connsiteY47" fmla="*/ 3771656 h 6858000"/>
              <a:gd name="connsiteX48" fmla="*/ 458715 w 1342244"/>
              <a:gd name="connsiteY48" fmla="*/ 3769007 h 6858000"/>
              <a:gd name="connsiteX49" fmla="*/ 466877 w 1342244"/>
              <a:gd name="connsiteY49" fmla="*/ 3738082 h 6858000"/>
              <a:gd name="connsiteX50" fmla="*/ 474223 w 1342244"/>
              <a:gd name="connsiteY50" fmla="*/ 3673397 h 6858000"/>
              <a:gd name="connsiteX51" fmla="*/ 473519 w 1342244"/>
              <a:gd name="connsiteY51" fmla="*/ 3637109 h 6858000"/>
              <a:gd name="connsiteX52" fmla="*/ 476962 w 1342244"/>
              <a:gd name="connsiteY52" fmla="*/ 3536883 h 6858000"/>
              <a:gd name="connsiteX53" fmla="*/ 484500 w 1342244"/>
              <a:gd name="connsiteY53" fmla="*/ 3435652 h 6858000"/>
              <a:gd name="connsiteX54" fmla="*/ 498392 w 1342244"/>
              <a:gd name="connsiteY54" fmla="*/ 3295862 h 6858000"/>
              <a:gd name="connsiteX55" fmla="*/ 504159 w 1342244"/>
              <a:gd name="connsiteY55" fmla="*/ 3229163 h 6858000"/>
              <a:gd name="connsiteX56" fmla="*/ 480918 w 1342244"/>
              <a:gd name="connsiteY56" fmla="*/ 3158586 h 6858000"/>
              <a:gd name="connsiteX57" fmla="*/ 456326 w 1342244"/>
              <a:gd name="connsiteY57" fmla="*/ 3112365 h 6858000"/>
              <a:gd name="connsiteX58" fmla="*/ 441801 w 1342244"/>
              <a:gd name="connsiteY58" fmla="*/ 3072935 h 6858000"/>
              <a:gd name="connsiteX59" fmla="*/ 416975 w 1342244"/>
              <a:gd name="connsiteY59" fmla="*/ 2958185 h 6858000"/>
              <a:gd name="connsiteX60" fmla="*/ 374255 w 1342244"/>
              <a:gd name="connsiteY60" fmla="*/ 2843952 h 6858000"/>
              <a:gd name="connsiteX61" fmla="*/ 308507 w 1342244"/>
              <a:gd name="connsiteY61" fmla="*/ 2554718 h 6858000"/>
              <a:gd name="connsiteX62" fmla="*/ 279324 w 1342244"/>
              <a:gd name="connsiteY62" fmla="*/ 2447068 h 6858000"/>
              <a:gd name="connsiteX63" fmla="*/ 283394 w 1342244"/>
              <a:gd name="connsiteY63" fmla="*/ 2423438 h 6858000"/>
              <a:gd name="connsiteX64" fmla="*/ 272284 w 1342244"/>
              <a:gd name="connsiteY64" fmla="*/ 2402874 h 6858000"/>
              <a:gd name="connsiteX65" fmla="*/ 274896 w 1342244"/>
              <a:gd name="connsiteY65" fmla="*/ 2381443 h 6858000"/>
              <a:gd name="connsiteX66" fmla="*/ 251225 w 1342244"/>
              <a:gd name="connsiteY66" fmla="*/ 2261920 h 6858000"/>
              <a:gd name="connsiteX67" fmla="*/ 241112 w 1342244"/>
              <a:gd name="connsiteY67" fmla="*/ 2195378 h 6858000"/>
              <a:gd name="connsiteX68" fmla="*/ 225329 w 1342244"/>
              <a:gd name="connsiteY68" fmla="*/ 2155135 h 6858000"/>
              <a:gd name="connsiteX69" fmla="*/ 222787 w 1342244"/>
              <a:gd name="connsiteY69" fmla="*/ 2118008 h 6858000"/>
              <a:gd name="connsiteX70" fmla="*/ 223780 w 1342244"/>
              <a:gd name="connsiteY70" fmla="*/ 2050531 h 6858000"/>
              <a:gd name="connsiteX71" fmla="*/ 196764 w 1342244"/>
              <a:gd name="connsiteY71" fmla="*/ 1906352 h 6858000"/>
              <a:gd name="connsiteX72" fmla="*/ 173321 w 1342244"/>
              <a:gd name="connsiteY72" fmla="*/ 1861531 h 6858000"/>
              <a:gd name="connsiteX73" fmla="*/ 127120 w 1342244"/>
              <a:gd name="connsiteY73" fmla="*/ 1732919 h 6858000"/>
              <a:gd name="connsiteX74" fmla="*/ 99431 w 1342244"/>
              <a:gd name="connsiteY74" fmla="*/ 1663540 h 6858000"/>
              <a:gd name="connsiteX75" fmla="*/ 98557 w 1342244"/>
              <a:gd name="connsiteY75" fmla="*/ 1615777 h 6858000"/>
              <a:gd name="connsiteX76" fmla="*/ 79352 w 1342244"/>
              <a:gd name="connsiteY76" fmla="*/ 1563678 h 6858000"/>
              <a:gd name="connsiteX77" fmla="*/ 85174 w 1342244"/>
              <a:gd name="connsiteY77" fmla="*/ 1477995 h 6858000"/>
              <a:gd name="connsiteX78" fmla="*/ 71259 w 1342244"/>
              <a:gd name="connsiteY78" fmla="*/ 1373769 h 6858000"/>
              <a:gd name="connsiteX79" fmla="*/ 79566 w 1342244"/>
              <a:gd name="connsiteY79" fmla="*/ 1307086 h 6858000"/>
              <a:gd name="connsiteX80" fmla="*/ 85439 w 1342244"/>
              <a:gd name="connsiteY80" fmla="*/ 1168288 h 6858000"/>
              <a:gd name="connsiteX81" fmla="*/ 77721 w 1342244"/>
              <a:gd name="connsiteY81" fmla="*/ 1142577 h 6858000"/>
              <a:gd name="connsiteX82" fmla="*/ 67027 w 1342244"/>
              <a:gd name="connsiteY82" fmla="*/ 1088484 h 6858000"/>
              <a:gd name="connsiteX83" fmla="*/ 55763 w 1342244"/>
              <a:gd name="connsiteY83" fmla="*/ 1016103 h 6858000"/>
              <a:gd name="connsiteX84" fmla="*/ 57219 w 1342244"/>
              <a:gd name="connsiteY84" fmla="*/ 954054 h 6858000"/>
              <a:gd name="connsiteX85" fmla="*/ 52084 w 1342244"/>
              <a:gd name="connsiteY85" fmla="*/ 896999 h 6858000"/>
              <a:gd name="connsiteX86" fmla="*/ 21492 w 1342244"/>
              <a:gd name="connsiteY86" fmla="*/ 821517 h 6858000"/>
              <a:gd name="connsiteX87" fmla="*/ 442 w 1342244"/>
              <a:gd name="connsiteY87" fmla="*/ 751353 h 6858000"/>
              <a:gd name="connsiteX88" fmla="*/ 0 w 1342244"/>
              <a:gd name="connsiteY88" fmla="*/ 721230 h 6858000"/>
              <a:gd name="connsiteX89" fmla="*/ 9132 w 1342244"/>
              <a:gd name="connsiteY89" fmla="*/ 619315 h 6858000"/>
              <a:gd name="connsiteX90" fmla="*/ 2788 w 1342244"/>
              <a:gd name="connsiteY90" fmla="*/ 585934 h 6858000"/>
              <a:gd name="connsiteX91" fmla="*/ 84 w 1342244"/>
              <a:gd name="connsiteY91" fmla="*/ 538948 h 6858000"/>
              <a:gd name="connsiteX92" fmla="*/ 3992 w 1342244"/>
              <a:gd name="connsiteY92" fmla="*/ 525163 h 6858000"/>
              <a:gd name="connsiteX93" fmla="*/ 30116 w 1342244"/>
              <a:gd name="connsiteY93" fmla="*/ 446567 h 6858000"/>
              <a:gd name="connsiteX94" fmla="*/ 29364 w 1342244"/>
              <a:gd name="connsiteY94" fmla="*/ 393828 h 6858000"/>
              <a:gd name="connsiteX95" fmla="*/ 29194 w 1342244"/>
              <a:gd name="connsiteY95" fmla="*/ 353137 h 6858000"/>
              <a:gd name="connsiteX96" fmla="*/ 34887 w 1342244"/>
              <a:gd name="connsiteY96" fmla="*/ 275771 h 6858000"/>
              <a:gd name="connsiteX97" fmla="*/ 44581 w 1342244"/>
              <a:gd name="connsiteY97" fmla="*/ 236673 h 6858000"/>
              <a:gd name="connsiteX98" fmla="*/ 43624 w 1342244"/>
              <a:gd name="connsiteY98" fmla="*/ 144983 h 6858000"/>
              <a:gd name="connsiteX99" fmla="*/ 33909 w 1342244"/>
              <a:gd name="connsiteY99" fmla="*/ 33857 h 6858000"/>
              <a:gd name="connsiteX100" fmla="*/ 15462 w 1342244"/>
              <a:gd name="connsiteY10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33387 w 1342244"/>
              <a:gd name="connsiteY43" fmla="*/ 3901461 h 6858000"/>
              <a:gd name="connsiteX44" fmla="*/ 455981 w 1342244"/>
              <a:gd name="connsiteY44" fmla="*/ 3813873 h 6858000"/>
              <a:gd name="connsiteX45" fmla="*/ 453239 w 1342244"/>
              <a:gd name="connsiteY45" fmla="*/ 3777135 h 6858000"/>
              <a:gd name="connsiteX46" fmla="*/ 454972 w 1342244"/>
              <a:gd name="connsiteY46" fmla="*/ 3771656 h 6858000"/>
              <a:gd name="connsiteX47" fmla="*/ 458715 w 1342244"/>
              <a:gd name="connsiteY47" fmla="*/ 3769007 h 6858000"/>
              <a:gd name="connsiteX48" fmla="*/ 466877 w 1342244"/>
              <a:gd name="connsiteY48" fmla="*/ 3738082 h 6858000"/>
              <a:gd name="connsiteX49" fmla="*/ 474223 w 1342244"/>
              <a:gd name="connsiteY49" fmla="*/ 3673397 h 6858000"/>
              <a:gd name="connsiteX50" fmla="*/ 473519 w 1342244"/>
              <a:gd name="connsiteY50" fmla="*/ 3637109 h 6858000"/>
              <a:gd name="connsiteX51" fmla="*/ 476962 w 1342244"/>
              <a:gd name="connsiteY51" fmla="*/ 3536883 h 6858000"/>
              <a:gd name="connsiteX52" fmla="*/ 484500 w 1342244"/>
              <a:gd name="connsiteY52" fmla="*/ 3435652 h 6858000"/>
              <a:gd name="connsiteX53" fmla="*/ 498392 w 1342244"/>
              <a:gd name="connsiteY53" fmla="*/ 3295862 h 6858000"/>
              <a:gd name="connsiteX54" fmla="*/ 504159 w 1342244"/>
              <a:gd name="connsiteY54" fmla="*/ 3229163 h 6858000"/>
              <a:gd name="connsiteX55" fmla="*/ 480918 w 1342244"/>
              <a:gd name="connsiteY55" fmla="*/ 3158586 h 6858000"/>
              <a:gd name="connsiteX56" fmla="*/ 456326 w 1342244"/>
              <a:gd name="connsiteY56" fmla="*/ 3112365 h 6858000"/>
              <a:gd name="connsiteX57" fmla="*/ 441801 w 1342244"/>
              <a:gd name="connsiteY57" fmla="*/ 3072935 h 6858000"/>
              <a:gd name="connsiteX58" fmla="*/ 416975 w 1342244"/>
              <a:gd name="connsiteY58" fmla="*/ 2958185 h 6858000"/>
              <a:gd name="connsiteX59" fmla="*/ 374255 w 1342244"/>
              <a:gd name="connsiteY59" fmla="*/ 2843952 h 6858000"/>
              <a:gd name="connsiteX60" fmla="*/ 308507 w 1342244"/>
              <a:gd name="connsiteY60" fmla="*/ 2554718 h 6858000"/>
              <a:gd name="connsiteX61" fmla="*/ 279324 w 1342244"/>
              <a:gd name="connsiteY61" fmla="*/ 2447068 h 6858000"/>
              <a:gd name="connsiteX62" fmla="*/ 283394 w 1342244"/>
              <a:gd name="connsiteY62" fmla="*/ 2423438 h 6858000"/>
              <a:gd name="connsiteX63" fmla="*/ 272284 w 1342244"/>
              <a:gd name="connsiteY63" fmla="*/ 2402874 h 6858000"/>
              <a:gd name="connsiteX64" fmla="*/ 274896 w 1342244"/>
              <a:gd name="connsiteY64" fmla="*/ 2381443 h 6858000"/>
              <a:gd name="connsiteX65" fmla="*/ 251225 w 1342244"/>
              <a:gd name="connsiteY65" fmla="*/ 2261920 h 6858000"/>
              <a:gd name="connsiteX66" fmla="*/ 241112 w 1342244"/>
              <a:gd name="connsiteY66" fmla="*/ 2195378 h 6858000"/>
              <a:gd name="connsiteX67" fmla="*/ 225329 w 1342244"/>
              <a:gd name="connsiteY67" fmla="*/ 2155135 h 6858000"/>
              <a:gd name="connsiteX68" fmla="*/ 222787 w 1342244"/>
              <a:gd name="connsiteY68" fmla="*/ 2118008 h 6858000"/>
              <a:gd name="connsiteX69" fmla="*/ 223780 w 1342244"/>
              <a:gd name="connsiteY69" fmla="*/ 2050531 h 6858000"/>
              <a:gd name="connsiteX70" fmla="*/ 196764 w 1342244"/>
              <a:gd name="connsiteY70" fmla="*/ 1906352 h 6858000"/>
              <a:gd name="connsiteX71" fmla="*/ 173321 w 1342244"/>
              <a:gd name="connsiteY71" fmla="*/ 1861531 h 6858000"/>
              <a:gd name="connsiteX72" fmla="*/ 127120 w 1342244"/>
              <a:gd name="connsiteY72" fmla="*/ 1732919 h 6858000"/>
              <a:gd name="connsiteX73" fmla="*/ 99431 w 1342244"/>
              <a:gd name="connsiteY73" fmla="*/ 1663540 h 6858000"/>
              <a:gd name="connsiteX74" fmla="*/ 98557 w 1342244"/>
              <a:gd name="connsiteY74" fmla="*/ 1615777 h 6858000"/>
              <a:gd name="connsiteX75" fmla="*/ 79352 w 1342244"/>
              <a:gd name="connsiteY75" fmla="*/ 1563678 h 6858000"/>
              <a:gd name="connsiteX76" fmla="*/ 85174 w 1342244"/>
              <a:gd name="connsiteY76" fmla="*/ 1477995 h 6858000"/>
              <a:gd name="connsiteX77" fmla="*/ 71259 w 1342244"/>
              <a:gd name="connsiteY77" fmla="*/ 1373769 h 6858000"/>
              <a:gd name="connsiteX78" fmla="*/ 79566 w 1342244"/>
              <a:gd name="connsiteY78" fmla="*/ 1307086 h 6858000"/>
              <a:gd name="connsiteX79" fmla="*/ 85439 w 1342244"/>
              <a:gd name="connsiteY79" fmla="*/ 1168288 h 6858000"/>
              <a:gd name="connsiteX80" fmla="*/ 77721 w 1342244"/>
              <a:gd name="connsiteY80" fmla="*/ 1142577 h 6858000"/>
              <a:gd name="connsiteX81" fmla="*/ 67027 w 1342244"/>
              <a:gd name="connsiteY81" fmla="*/ 1088484 h 6858000"/>
              <a:gd name="connsiteX82" fmla="*/ 55763 w 1342244"/>
              <a:gd name="connsiteY82" fmla="*/ 1016103 h 6858000"/>
              <a:gd name="connsiteX83" fmla="*/ 57219 w 1342244"/>
              <a:gd name="connsiteY83" fmla="*/ 954054 h 6858000"/>
              <a:gd name="connsiteX84" fmla="*/ 52084 w 1342244"/>
              <a:gd name="connsiteY84" fmla="*/ 896999 h 6858000"/>
              <a:gd name="connsiteX85" fmla="*/ 21492 w 1342244"/>
              <a:gd name="connsiteY85" fmla="*/ 821517 h 6858000"/>
              <a:gd name="connsiteX86" fmla="*/ 442 w 1342244"/>
              <a:gd name="connsiteY86" fmla="*/ 751353 h 6858000"/>
              <a:gd name="connsiteX87" fmla="*/ 0 w 1342244"/>
              <a:gd name="connsiteY87" fmla="*/ 721230 h 6858000"/>
              <a:gd name="connsiteX88" fmla="*/ 9132 w 1342244"/>
              <a:gd name="connsiteY88" fmla="*/ 619315 h 6858000"/>
              <a:gd name="connsiteX89" fmla="*/ 2788 w 1342244"/>
              <a:gd name="connsiteY89" fmla="*/ 585934 h 6858000"/>
              <a:gd name="connsiteX90" fmla="*/ 84 w 1342244"/>
              <a:gd name="connsiteY90" fmla="*/ 538948 h 6858000"/>
              <a:gd name="connsiteX91" fmla="*/ 3992 w 1342244"/>
              <a:gd name="connsiteY91" fmla="*/ 525163 h 6858000"/>
              <a:gd name="connsiteX92" fmla="*/ 30116 w 1342244"/>
              <a:gd name="connsiteY92" fmla="*/ 446567 h 6858000"/>
              <a:gd name="connsiteX93" fmla="*/ 29364 w 1342244"/>
              <a:gd name="connsiteY93" fmla="*/ 393828 h 6858000"/>
              <a:gd name="connsiteX94" fmla="*/ 29194 w 1342244"/>
              <a:gd name="connsiteY94" fmla="*/ 353137 h 6858000"/>
              <a:gd name="connsiteX95" fmla="*/ 34887 w 1342244"/>
              <a:gd name="connsiteY95" fmla="*/ 275771 h 6858000"/>
              <a:gd name="connsiteX96" fmla="*/ 44581 w 1342244"/>
              <a:gd name="connsiteY96" fmla="*/ 236673 h 6858000"/>
              <a:gd name="connsiteX97" fmla="*/ 43624 w 1342244"/>
              <a:gd name="connsiteY97" fmla="*/ 144983 h 6858000"/>
              <a:gd name="connsiteX98" fmla="*/ 33909 w 1342244"/>
              <a:gd name="connsiteY98" fmla="*/ 33857 h 6858000"/>
              <a:gd name="connsiteX99" fmla="*/ 15462 w 1342244"/>
              <a:gd name="connsiteY99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33387 w 1342244"/>
              <a:gd name="connsiteY43" fmla="*/ 3901461 h 6858000"/>
              <a:gd name="connsiteX44" fmla="*/ 455981 w 1342244"/>
              <a:gd name="connsiteY44" fmla="*/ 3813873 h 6858000"/>
              <a:gd name="connsiteX45" fmla="*/ 453239 w 1342244"/>
              <a:gd name="connsiteY45" fmla="*/ 3777135 h 6858000"/>
              <a:gd name="connsiteX46" fmla="*/ 454972 w 1342244"/>
              <a:gd name="connsiteY46" fmla="*/ 3771656 h 6858000"/>
              <a:gd name="connsiteX47" fmla="*/ 466877 w 1342244"/>
              <a:gd name="connsiteY47" fmla="*/ 3738082 h 6858000"/>
              <a:gd name="connsiteX48" fmla="*/ 474223 w 1342244"/>
              <a:gd name="connsiteY48" fmla="*/ 3673397 h 6858000"/>
              <a:gd name="connsiteX49" fmla="*/ 473519 w 1342244"/>
              <a:gd name="connsiteY49" fmla="*/ 3637109 h 6858000"/>
              <a:gd name="connsiteX50" fmla="*/ 476962 w 1342244"/>
              <a:gd name="connsiteY50" fmla="*/ 3536883 h 6858000"/>
              <a:gd name="connsiteX51" fmla="*/ 484500 w 1342244"/>
              <a:gd name="connsiteY51" fmla="*/ 3435652 h 6858000"/>
              <a:gd name="connsiteX52" fmla="*/ 498392 w 1342244"/>
              <a:gd name="connsiteY52" fmla="*/ 3295862 h 6858000"/>
              <a:gd name="connsiteX53" fmla="*/ 504159 w 1342244"/>
              <a:gd name="connsiteY53" fmla="*/ 3229163 h 6858000"/>
              <a:gd name="connsiteX54" fmla="*/ 480918 w 1342244"/>
              <a:gd name="connsiteY54" fmla="*/ 3158586 h 6858000"/>
              <a:gd name="connsiteX55" fmla="*/ 456326 w 1342244"/>
              <a:gd name="connsiteY55" fmla="*/ 3112365 h 6858000"/>
              <a:gd name="connsiteX56" fmla="*/ 441801 w 1342244"/>
              <a:gd name="connsiteY56" fmla="*/ 3072935 h 6858000"/>
              <a:gd name="connsiteX57" fmla="*/ 416975 w 1342244"/>
              <a:gd name="connsiteY57" fmla="*/ 2958185 h 6858000"/>
              <a:gd name="connsiteX58" fmla="*/ 374255 w 1342244"/>
              <a:gd name="connsiteY58" fmla="*/ 2843952 h 6858000"/>
              <a:gd name="connsiteX59" fmla="*/ 308507 w 1342244"/>
              <a:gd name="connsiteY59" fmla="*/ 2554718 h 6858000"/>
              <a:gd name="connsiteX60" fmla="*/ 279324 w 1342244"/>
              <a:gd name="connsiteY60" fmla="*/ 2447068 h 6858000"/>
              <a:gd name="connsiteX61" fmla="*/ 283394 w 1342244"/>
              <a:gd name="connsiteY61" fmla="*/ 2423438 h 6858000"/>
              <a:gd name="connsiteX62" fmla="*/ 272284 w 1342244"/>
              <a:gd name="connsiteY62" fmla="*/ 2402874 h 6858000"/>
              <a:gd name="connsiteX63" fmla="*/ 274896 w 1342244"/>
              <a:gd name="connsiteY63" fmla="*/ 2381443 h 6858000"/>
              <a:gd name="connsiteX64" fmla="*/ 251225 w 1342244"/>
              <a:gd name="connsiteY64" fmla="*/ 2261920 h 6858000"/>
              <a:gd name="connsiteX65" fmla="*/ 241112 w 1342244"/>
              <a:gd name="connsiteY65" fmla="*/ 2195378 h 6858000"/>
              <a:gd name="connsiteX66" fmla="*/ 225329 w 1342244"/>
              <a:gd name="connsiteY66" fmla="*/ 2155135 h 6858000"/>
              <a:gd name="connsiteX67" fmla="*/ 222787 w 1342244"/>
              <a:gd name="connsiteY67" fmla="*/ 2118008 h 6858000"/>
              <a:gd name="connsiteX68" fmla="*/ 223780 w 1342244"/>
              <a:gd name="connsiteY68" fmla="*/ 2050531 h 6858000"/>
              <a:gd name="connsiteX69" fmla="*/ 196764 w 1342244"/>
              <a:gd name="connsiteY69" fmla="*/ 1906352 h 6858000"/>
              <a:gd name="connsiteX70" fmla="*/ 173321 w 1342244"/>
              <a:gd name="connsiteY70" fmla="*/ 1861531 h 6858000"/>
              <a:gd name="connsiteX71" fmla="*/ 127120 w 1342244"/>
              <a:gd name="connsiteY71" fmla="*/ 1732919 h 6858000"/>
              <a:gd name="connsiteX72" fmla="*/ 99431 w 1342244"/>
              <a:gd name="connsiteY72" fmla="*/ 1663540 h 6858000"/>
              <a:gd name="connsiteX73" fmla="*/ 98557 w 1342244"/>
              <a:gd name="connsiteY73" fmla="*/ 1615777 h 6858000"/>
              <a:gd name="connsiteX74" fmla="*/ 79352 w 1342244"/>
              <a:gd name="connsiteY74" fmla="*/ 1563678 h 6858000"/>
              <a:gd name="connsiteX75" fmla="*/ 85174 w 1342244"/>
              <a:gd name="connsiteY75" fmla="*/ 1477995 h 6858000"/>
              <a:gd name="connsiteX76" fmla="*/ 71259 w 1342244"/>
              <a:gd name="connsiteY76" fmla="*/ 1373769 h 6858000"/>
              <a:gd name="connsiteX77" fmla="*/ 79566 w 1342244"/>
              <a:gd name="connsiteY77" fmla="*/ 1307086 h 6858000"/>
              <a:gd name="connsiteX78" fmla="*/ 85439 w 1342244"/>
              <a:gd name="connsiteY78" fmla="*/ 1168288 h 6858000"/>
              <a:gd name="connsiteX79" fmla="*/ 77721 w 1342244"/>
              <a:gd name="connsiteY79" fmla="*/ 1142577 h 6858000"/>
              <a:gd name="connsiteX80" fmla="*/ 67027 w 1342244"/>
              <a:gd name="connsiteY80" fmla="*/ 1088484 h 6858000"/>
              <a:gd name="connsiteX81" fmla="*/ 55763 w 1342244"/>
              <a:gd name="connsiteY81" fmla="*/ 1016103 h 6858000"/>
              <a:gd name="connsiteX82" fmla="*/ 57219 w 1342244"/>
              <a:gd name="connsiteY82" fmla="*/ 954054 h 6858000"/>
              <a:gd name="connsiteX83" fmla="*/ 52084 w 1342244"/>
              <a:gd name="connsiteY83" fmla="*/ 896999 h 6858000"/>
              <a:gd name="connsiteX84" fmla="*/ 21492 w 1342244"/>
              <a:gd name="connsiteY84" fmla="*/ 821517 h 6858000"/>
              <a:gd name="connsiteX85" fmla="*/ 442 w 1342244"/>
              <a:gd name="connsiteY85" fmla="*/ 751353 h 6858000"/>
              <a:gd name="connsiteX86" fmla="*/ 0 w 1342244"/>
              <a:gd name="connsiteY86" fmla="*/ 721230 h 6858000"/>
              <a:gd name="connsiteX87" fmla="*/ 9132 w 1342244"/>
              <a:gd name="connsiteY87" fmla="*/ 619315 h 6858000"/>
              <a:gd name="connsiteX88" fmla="*/ 2788 w 1342244"/>
              <a:gd name="connsiteY88" fmla="*/ 585934 h 6858000"/>
              <a:gd name="connsiteX89" fmla="*/ 84 w 1342244"/>
              <a:gd name="connsiteY89" fmla="*/ 538948 h 6858000"/>
              <a:gd name="connsiteX90" fmla="*/ 3992 w 1342244"/>
              <a:gd name="connsiteY90" fmla="*/ 525163 h 6858000"/>
              <a:gd name="connsiteX91" fmla="*/ 30116 w 1342244"/>
              <a:gd name="connsiteY91" fmla="*/ 446567 h 6858000"/>
              <a:gd name="connsiteX92" fmla="*/ 29364 w 1342244"/>
              <a:gd name="connsiteY92" fmla="*/ 393828 h 6858000"/>
              <a:gd name="connsiteX93" fmla="*/ 29194 w 1342244"/>
              <a:gd name="connsiteY93" fmla="*/ 353137 h 6858000"/>
              <a:gd name="connsiteX94" fmla="*/ 34887 w 1342244"/>
              <a:gd name="connsiteY94" fmla="*/ 275771 h 6858000"/>
              <a:gd name="connsiteX95" fmla="*/ 44581 w 1342244"/>
              <a:gd name="connsiteY95" fmla="*/ 236673 h 6858000"/>
              <a:gd name="connsiteX96" fmla="*/ 43624 w 1342244"/>
              <a:gd name="connsiteY96" fmla="*/ 144983 h 6858000"/>
              <a:gd name="connsiteX97" fmla="*/ 33909 w 1342244"/>
              <a:gd name="connsiteY97" fmla="*/ 33857 h 6858000"/>
              <a:gd name="connsiteX98" fmla="*/ 15462 w 1342244"/>
              <a:gd name="connsiteY98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33387 w 1342244"/>
              <a:gd name="connsiteY43" fmla="*/ 3901461 h 6858000"/>
              <a:gd name="connsiteX44" fmla="*/ 455981 w 1342244"/>
              <a:gd name="connsiteY44" fmla="*/ 3813873 h 6858000"/>
              <a:gd name="connsiteX45" fmla="*/ 453239 w 1342244"/>
              <a:gd name="connsiteY45" fmla="*/ 3777135 h 6858000"/>
              <a:gd name="connsiteX46" fmla="*/ 466877 w 1342244"/>
              <a:gd name="connsiteY46" fmla="*/ 3738082 h 6858000"/>
              <a:gd name="connsiteX47" fmla="*/ 474223 w 1342244"/>
              <a:gd name="connsiteY47" fmla="*/ 3673397 h 6858000"/>
              <a:gd name="connsiteX48" fmla="*/ 473519 w 1342244"/>
              <a:gd name="connsiteY48" fmla="*/ 3637109 h 6858000"/>
              <a:gd name="connsiteX49" fmla="*/ 476962 w 1342244"/>
              <a:gd name="connsiteY49" fmla="*/ 3536883 h 6858000"/>
              <a:gd name="connsiteX50" fmla="*/ 484500 w 1342244"/>
              <a:gd name="connsiteY50" fmla="*/ 3435652 h 6858000"/>
              <a:gd name="connsiteX51" fmla="*/ 498392 w 1342244"/>
              <a:gd name="connsiteY51" fmla="*/ 3295862 h 6858000"/>
              <a:gd name="connsiteX52" fmla="*/ 504159 w 1342244"/>
              <a:gd name="connsiteY52" fmla="*/ 3229163 h 6858000"/>
              <a:gd name="connsiteX53" fmla="*/ 480918 w 1342244"/>
              <a:gd name="connsiteY53" fmla="*/ 3158586 h 6858000"/>
              <a:gd name="connsiteX54" fmla="*/ 456326 w 1342244"/>
              <a:gd name="connsiteY54" fmla="*/ 3112365 h 6858000"/>
              <a:gd name="connsiteX55" fmla="*/ 441801 w 1342244"/>
              <a:gd name="connsiteY55" fmla="*/ 3072935 h 6858000"/>
              <a:gd name="connsiteX56" fmla="*/ 416975 w 1342244"/>
              <a:gd name="connsiteY56" fmla="*/ 2958185 h 6858000"/>
              <a:gd name="connsiteX57" fmla="*/ 374255 w 1342244"/>
              <a:gd name="connsiteY57" fmla="*/ 2843952 h 6858000"/>
              <a:gd name="connsiteX58" fmla="*/ 308507 w 1342244"/>
              <a:gd name="connsiteY58" fmla="*/ 2554718 h 6858000"/>
              <a:gd name="connsiteX59" fmla="*/ 279324 w 1342244"/>
              <a:gd name="connsiteY59" fmla="*/ 2447068 h 6858000"/>
              <a:gd name="connsiteX60" fmla="*/ 283394 w 1342244"/>
              <a:gd name="connsiteY60" fmla="*/ 2423438 h 6858000"/>
              <a:gd name="connsiteX61" fmla="*/ 272284 w 1342244"/>
              <a:gd name="connsiteY61" fmla="*/ 2402874 h 6858000"/>
              <a:gd name="connsiteX62" fmla="*/ 274896 w 1342244"/>
              <a:gd name="connsiteY62" fmla="*/ 2381443 h 6858000"/>
              <a:gd name="connsiteX63" fmla="*/ 251225 w 1342244"/>
              <a:gd name="connsiteY63" fmla="*/ 2261920 h 6858000"/>
              <a:gd name="connsiteX64" fmla="*/ 241112 w 1342244"/>
              <a:gd name="connsiteY64" fmla="*/ 2195378 h 6858000"/>
              <a:gd name="connsiteX65" fmla="*/ 225329 w 1342244"/>
              <a:gd name="connsiteY65" fmla="*/ 2155135 h 6858000"/>
              <a:gd name="connsiteX66" fmla="*/ 222787 w 1342244"/>
              <a:gd name="connsiteY66" fmla="*/ 2118008 h 6858000"/>
              <a:gd name="connsiteX67" fmla="*/ 223780 w 1342244"/>
              <a:gd name="connsiteY67" fmla="*/ 2050531 h 6858000"/>
              <a:gd name="connsiteX68" fmla="*/ 196764 w 1342244"/>
              <a:gd name="connsiteY68" fmla="*/ 1906352 h 6858000"/>
              <a:gd name="connsiteX69" fmla="*/ 173321 w 1342244"/>
              <a:gd name="connsiteY69" fmla="*/ 1861531 h 6858000"/>
              <a:gd name="connsiteX70" fmla="*/ 127120 w 1342244"/>
              <a:gd name="connsiteY70" fmla="*/ 1732919 h 6858000"/>
              <a:gd name="connsiteX71" fmla="*/ 99431 w 1342244"/>
              <a:gd name="connsiteY71" fmla="*/ 1663540 h 6858000"/>
              <a:gd name="connsiteX72" fmla="*/ 98557 w 1342244"/>
              <a:gd name="connsiteY72" fmla="*/ 1615777 h 6858000"/>
              <a:gd name="connsiteX73" fmla="*/ 79352 w 1342244"/>
              <a:gd name="connsiteY73" fmla="*/ 1563678 h 6858000"/>
              <a:gd name="connsiteX74" fmla="*/ 85174 w 1342244"/>
              <a:gd name="connsiteY74" fmla="*/ 1477995 h 6858000"/>
              <a:gd name="connsiteX75" fmla="*/ 71259 w 1342244"/>
              <a:gd name="connsiteY75" fmla="*/ 1373769 h 6858000"/>
              <a:gd name="connsiteX76" fmla="*/ 79566 w 1342244"/>
              <a:gd name="connsiteY76" fmla="*/ 1307086 h 6858000"/>
              <a:gd name="connsiteX77" fmla="*/ 85439 w 1342244"/>
              <a:gd name="connsiteY77" fmla="*/ 1168288 h 6858000"/>
              <a:gd name="connsiteX78" fmla="*/ 77721 w 1342244"/>
              <a:gd name="connsiteY78" fmla="*/ 1142577 h 6858000"/>
              <a:gd name="connsiteX79" fmla="*/ 67027 w 1342244"/>
              <a:gd name="connsiteY79" fmla="*/ 1088484 h 6858000"/>
              <a:gd name="connsiteX80" fmla="*/ 55763 w 1342244"/>
              <a:gd name="connsiteY80" fmla="*/ 1016103 h 6858000"/>
              <a:gd name="connsiteX81" fmla="*/ 57219 w 1342244"/>
              <a:gd name="connsiteY81" fmla="*/ 954054 h 6858000"/>
              <a:gd name="connsiteX82" fmla="*/ 52084 w 1342244"/>
              <a:gd name="connsiteY82" fmla="*/ 896999 h 6858000"/>
              <a:gd name="connsiteX83" fmla="*/ 21492 w 1342244"/>
              <a:gd name="connsiteY83" fmla="*/ 821517 h 6858000"/>
              <a:gd name="connsiteX84" fmla="*/ 442 w 1342244"/>
              <a:gd name="connsiteY84" fmla="*/ 751353 h 6858000"/>
              <a:gd name="connsiteX85" fmla="*/ 0 w 1342244"/>
              <a:gd name="connsiteY85" fmla="*/ 721230 h 6858000"/>
              <a:gd name="connsiteX86" fmla="*/ 9132 w 1342244"/>
              <a:gd name="connsiteY86" fmla="*/ 619315 h 6858000"/>
              <a:gd name="connsiteX87" fmla="*/ 2788 w 1342244"/>
              <a:gd name="connsiteY87" fmla="*/ 585934 h 6858000"/>
              <a:gd name="connsiteX88" fmla="*/ 84 w 1342244"/>
              <a:gd name="connsiteY88" fmla="*/ 538948 h 6858000"/>
              <a:gd name="connsiteX89" fmla="*/ 3992 w 1342244"/>
              <a:gd name="connsiteY89" fmla="*/ 525163 h 6858000"/>
              <a:gd name="connsiteX90" fmla="*/ 30116 w 1342244"/>
              <a:gd name="connsiteY90" fmla="*/ 446567 h 6858000"/>
              <a:gd name="connsiteX91" fmla="*/ 29364 w 1342244"/>
              <a:gd name="connsiteY91" fmla="*/ 393828 h 6858000"/>
              <a:gd name="connsiteX92" fmla="*/ 29194 w 1342244"/>
              <a:gd name="connsiteY92" fmla="*/ 353137 h 6858000"/>
              <a:gd name="connsiteX93" fmla="*/ 34887 w 1342244"/>
              <a:gd name="connsiteY93" fmla="*/ 275771 h 6858000"/>
              <a:gd name="connsiteX94" fmla="*/ 44581 w 1342244"/>
              <a:gd name="connsiteY94" fmla="*/ 236673 h 6858000"/>
              <a:gd name="connsiteX95" fmla="*/ 43624 w 1342244"/>
              <a:gd name="connsiteY95" fmla="*/ 144983 h 6858000"/>
              <a:gd name="connsiteX96" fmla="*/ 33909 w 1342244"/>
              <a:gd name="connsiteY96" fmla="*/ 33857 h 6858000"/>
              <a:gd name="connsiteX97" fmla="*/ 15462 w 1342244"/>
              <a:gd name="connsiteY97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33387 w 1342244"/>
              <a:gd name="connsiteY43" fmla="*/ 3901461 h 6858000"/>
              <a:gd name="connsiteX44" fmla="*/ 455981 w 1342244"/>
              <a:gd name="connsiteY44" fmla="*/ 3813873 h 6858000"/>
              <a:gd name="connsiteX45" fmla="*/ 466877 w 1342244"/>
              <a:gd name="connsiteY45" fmla="*/ 3738082 h 6858000"/>
              <a:gd name="connsiteX46" fmla="*/ 474223 w 1342244"/>
              <a:gd name="connsiteY46" fmla="*/ 3673397 h 6858000"/>
              <a:gd name="connsiteX47" fmla="*/ 473519 w 1342244"/>
              <a:gd name="connsiteY47" fmla="*/ 3637109 h 6858000"/>
              <a:gd name="connsiteX48" fmla="*/ 476962 w 1342244"/>
              <a:gd name="connsiteY48" fmla="*/ 3536883 h 6858000"/>
              <a:gd name="connsiteX49" fmla="*/ 484500 w 1342244"/>
              <a:gd name="connsiteY49" fmla="*/ 3435652 h 6858000"/>
              <a:gd name="connsiteX50" fmla="*/ 498392 w 1342244"/>
              <a:gd name="connsiteY50" fmla="*/ 3295862 h 6858000"/>
              <a:gd name="connsiteX51" fmla="*/ 504159 w 1342244"/>
              <a:gd name="connsiteY51" fmla="*/ 3229163 h 6858000"/>
              <a:gd name="connsiteX52" fmla="*/ 480918 w 1342244"/>
              <a:gd name="connsiteY52" fmla="*/ 3158586 h 6858000"/>
              <a:gd name="connsiteX53" fmla="*/ 456326 w 1342244"/>
              <a:gd name="connsiteY53" fmla="*/ 3112365 h 6858000"/>
              <a:gd name="connsiteX54" fmla="*/ 441801 w 1342244"/>
              <a:gd name="connsiteY54" fmla="*/ 3072935 h 6858000"/>
              <a:gd name="connsiteX55" fmla="*/ 416975 w 1342244"/>
              <a:gd name="connsiteY55" fmla="*/ 2958185 h 6858000"/>
              <a:gd name="connsiteX56" fmla="*/ 374255 w 1342244"/>
              <a:gd name="connsiteY56" fmla="*/ 2843952 h 6858000"/>
              <a:gd name="connsiteX57" fmla="*/ 308507 w 1342244"/>
              <a:gd name="connsiteY57" fmla="*/ 2554718 h 6858000"/>
              <a:gd name="connsiteX58" fmla="*/ 279324 w 1342244"/>
              <a:gd name="connsiteY58" fmla="*/ 2447068 h 6858000"/>
              <a:gd name="connsiteX59" fmla="*/ 283394 w 1342244"/>
              <a:gd name="connsiteY59" fmla="*/ 2423438 h 6858000"/>
              <a:gd name="connsiteX60" fmla="*/ 272284 w 1342244"/>
              <a:gd name="connsiteY60" fmla="*/ 2402874 h 6858000"/>
              <a:gd name="connsiteX61" fmla="*/ 274896 w 1342244"/>
              <a:gd name="connsiteY61" fmla="*/ 2381443 h 6858000"/>
              <a:gd name="connsiteX62" fmla="*/ 251225 w 1342244"/>
              <a:gd name="connsiteY62" fmla="*/ 2261920 h 6858000"/>
              <a:gd name="connsiteX63" fmla="*/ 241112 w 1342244"/>
              <a:gd name="connsiteY63" fmla="*/ 2195378 h 6858000"/>
              <a:gd name="connsiteX64" fmla="*/ 225329 w 1342244"/>
              <a:gd name="connsiteY64" fmla="*/ 2155135 h 6858000"/>
              <a:gd name="connsiteX65" fmla="*/ 222787 w 1342244"/>
              <a:gd name="connsiteY65" fmla="*/ 2118008 h 6858000"/>
              <a:gd name="connsiteX66" fmla="*/ 223780 w 1342244"/>
              <a:gd name="connsiteY66" fmla="*/ 2050531 h 6858000"/>
              <a:gd name="connsiteX67" fmla="*/ 196764 w 1342244"/>
              <a:gd name="connsiteY67" fmla="*/ 1906352 h 6858000"/>
              <a:gd name="connsiteX68" fmla="*/ 173321 w 1342244"/>
              <a:gd name="connsiteY68" fmla="*/ 1861531 h 6858000"/>
              <a:gd name="connsiteX69" fmla="*/ 127120 w 1342244"/>
              <a:gd name="connsiteY69" fmla="*/ 1732919 h 6858000"/>
              <a:gd name="connsiteX70" fmla="*/ 99431 w 1342244"/>
              <a:gd name="connsiteY70" fmla="*/ 1663540 h 6858000"/>
              <a:gd name="connsiteX71" fmla="*/ 98557 w 1342244"/>
              <a:gd name="connsiteY71" fmla="*/ 1615777 h 6858000"/>
              <a:gd name="connsiteX72" fmla="*/ 79352 w 1342244"/>
              <a:gd name="connsiteY72" fmla="*/ 1563678 h 6858000"/>
              <a:gd name="connsiteX73" fmla="*/ 85174 w 1342244"/>
              <a:gd name="connsiteY73" fmla="*/ 1477995 h 6858000"/>
              <a:gd name="connsiteX74" fmla="*/ 71259 w 1342244"/>
              <a:gd name="connsiteY74" fmla="*/ 1373769 h 6858000"/>
              <a:gd name="connsiteX75" fmla="*/ 79566 w 1342244"/>
              <a:gd name="connsiteY75" fmla="*/ 1307086 h 6858000"/>
              <a:gd name="connsiteX76" fmla="*/ 85439 w 1342244"/>
              <a:gd name="connsiteY76" fmla="*/ 1168288 h 6858000"/>
              <a:gd name="connsiteX77" fmla="*/ 77721 w 1342244"/>
              <a:gd name="connsiteY77" fmla="*/ 1142577 h 6858000"/>
              <a:gd name="connsiteX78" fmla="*/ 67027 w 1342244"/>
              <a:gd name="connsiteY78" fmla="*/ 1088484 h 6858000"/>
              <a:gd name="connsiteX79" fmla="*/ 55763 w 1342244"/>
              <a:gd name="connsiteY79" fmla="*/ 1016103 h 6858000"/>
              <a:gd name="connsiteX80" fmla="*/ 57219 w 1342244"/>
              <a:gd name="connsiteY80" fmla="*/ 954054 h 6858000"/>
              <a:gd name="connsiteX81" fmla="*/ 52084 w 1342244"/>
              <a:gd name="connsiteY81" fmla="*/ 896999 h 6858000"/>
              <a:gd name="connsiteX82" fmla="*/ 21492 w 1342244"/>
              <a:gd name="connsiteY82" fmla="*/ 821517 h 6858000"/>
              <a:gd name="connsiteX83" fmla="*/ 442 w 1342244"/>
              <a:gd name="connsiteY83" fmla="*/ 751353 h 6858000"/>
              <a:gd name="connsiteX84" fmla="*/ 0 w 1342244"/>
              <a:gd name="connsiteY84" fmla="*/ 721230 h 6858000"/>
              <a:gd name="connsiteX85" fmla="*/ 9132 w 1342244"/>
              <a:gd name="connsiteY85" fmla="*/ 619315 h 6858000"/>
              <a:gd name="connsiteX86" fmla="*/ 2788 w 1342244"/>
              <a:gd name="connsiteY86" fmla="*/ 585934 h 6858000"/>
              <a:gd name="connsiteX87" fmla="*/ 84 w 1342244"/>
              <a:gd name="connsiteY87" fmla="*/ 538948 h 6858000"/>
              <a:gd name="connsiteX88" fmla="*/ 3992 w 1342244"/>
              <a:gd name="connsiteY88" fmla="*/ 525163 h 6858000"/>
              <a:gd name="connsiteX89" fmla="*/ 30116 w 1342244"/>
              <a:gd name="connsiteY89" fmla="*/ 446567 h 6858000"/>
              <a:gd name="connsiteX90" fmla="*/ 29364 w 1342244"/>
              <a:gd name="connsiteY90" fmla="*/ 393828 h 6858000"/>
              <a:gd name="connsiteX91" fmla="*/ 29194 w 1342244"/>
              <a:gd name="connsiteY91" fmla="*/ 353137 h 6858000"/>
              <a:gd name="connsiteX92" fmla="*/ 34887 w 1342244"/>
              <a:gd name="connsiteY92" fmla="*/ 275771 h 6858000"/>
              <a:gd name="connsiteX93" fmla="*/ 44581 w 1342244"/>
              <a:gd name="connsiteY93" fmla="*/ 236673 h 6858000"/>
              <a:gd name="connsiteX94" fmla="*/ 43624 w 1342244"/>
              <a:gd name="connsiteY94" fmla="*/ 144983 h 6858000"/>
              <a:gd name="connsiteX95" fmla="*/ 33909 w 1342244"/>
              <a:gd name="connsiteY95" fmla="*/ 33857 h 6858000"/>
              <a:gd name="connsiteX96" fmla="*/ 15462 w 1342244"/>
              <a:gd name="connsiteY96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33387 w 1342244"/>
              <a:gd name="connsiteY43" fmla="*/ 3901461 h 6858000"/>
              <a:gd name="connsiteX44" fmla="*/ 455981 w 1342244"/>
              <a:gd name="connsiteY44" fmla="*/ 3813873 h 6858000"/>
              <a:gd name="connsiteX45" fmla="*/ 466877 w 1342244"/>
              <a:gd name="connsiteY45" fmla="*/ 3738082 h 6858000"/>
              <a:gd name="connsiteX46" fmla="*/ 474223 w 1342244"/>
              <a:gd name="connsiteY46" fmla="*/ 3673397 h 6858000"/>
              <a:gd name="connsiteX47" fmla="*/ 473519 w 1342244"/>
              <a:gd name="connsiteY47" fmla="*/ 3637109 h 6858000"/>
              <a:gd name="connsiteX48" fmla="*/ 476962 w 1342244"/>
              <a:gd name="connsiteY48" fmla="*/ 3536883 h 6858000"/>
              <a:gd name="connsiteX49" fmla="*/ 484500 w 1342244"/>
              <a:gd name="connsiteY49" fmla="*/ 3435652 h 6858000"/>
              <a:gd name="connsiteX50" fmla="*/ 498392 w 1342244"/>
              <a:gd name="connsiteY50" fmla="*/ 3295862 h 6858000"/>
              <a:gd name="connsiteX51" fmla="*/ 480918 w 1342244"/>
              <a:gd name="connsiteY51" fmla="*/ 3158586 h 6858000"/>
              <a:gd name="connsiteX52" fmla="*/ 456326 w 1342244"/>
              <a:gd name="connsiteY52" fmla="*/ 3112365 h 6858000"/>
              <a:gd name="connsiteX53" fmla="*/ 441801 w 1342244"/>
              <a:gd name="connsiteY53" fmla="*/ 3072935 h 6858000"/>
              <a:gd name="connsiteX54" fmla="*/ 416975 w 1342244"/>
              <a:gd name="connsiteY54" fmla="*/ 2958185 h 6858000"/>
              <a:gd name="connsiteX55" fmla="*/ 374255 w 1342244"/>
              <a:gd name="connsiteY55" fmla="*/ 2843952 h 6858000"/>
              <a:gd name="connsiteX56" fmla="*/ 308507 w 1342244"/>
              <a:gd name="connsiteY56" fmla="*/ 2554718 h 6858000"/>
              <a:gd name="connsiteX57" fmla="*/ 279324 w 1342244"/>
              <a:gd name="connsiteY57" fmla="*/ 2447068 h 6858000"/>
              <a:gd name="connsiteX58" fmla="*/ 283394 w 1342244"/>
              <a:gd name="connsiteY58" fmla="*/ 2423438 h 6858000"/>
              <a:gd name="connsiteX59" fmla="*/ 272284 w 1342244"/>
              <a:gd name="connsiteY59" fmla="*/ 2402874 h 6858000"/>
              <a:gd name="connsiteX60" fmla="*/ 274896 w 1342244"/>
              <a:gd name="connsiteY60" fmla="*/ 2381443 h 6858000"/>
              <a:gd name="connsiteX61" fmla="*/ 251225 w 1342244"/>
              <a:gd name="connsiteY61" fmla="*/ 2261920 h 6858000"/>
              <a:gd name="connsiteX62" fmla="*/ 241112 w 1342244"/>
              <a:gd name="connsiteY62" fmla="*/ 2195378 h 6858000"/>
              <a:gd name="connsiteX63" fmla="*/ 225329 w 1342244"/>
              <a:gd name="connsiteY63" fmla="*/ 2155135 h 6858000"/>
              <a:gd name="connsiteX64" fmla="*/ 222787 w 1342244"/>
              <a:gd name="connsiteY64" fmla="*/ 2118008 h 6858000"/>
              <a:gd name="connsiteX65" fmla="*/ 223780 w 1342244"/>
              <a:gd name="connsiteY65" fmla="*/ 2050531 h 6858000"/>
              <a:gd name="connsiteX66" fmla="*/ 196764 w 1342244"/>
              <a:gd name="connsiteY66" fmla="*/ 1906352 h 6858000"/>
              <a:gd name="connsiteX67" fmla="*/ 173321 w 1342244"/>
              <a:gd name="connsiteY67" fmla="*/ 1861531 h 6858000"/>
              <a:gd name="connsiteX68" fmla="*/ 127120 w 1342244"/>
              <a:gd name="connsiteY68" fmla="*/ 1732919 h 6858000"/>
              <a:gd name="connsiteX69" fmla="*/ 99431 w 1342244"/>
              <a:gd name="connsiteY69" fmla="*/ 1663540 h 6858000"/>
              <a:gd name="connsiteX70" fmla="*/ 98557 w 1342244"/>
              <a:gd name="connsiteY70" fmla="*/ 1615777 h 6858000"/>
              <a:gd name="connsiteX71" fmla="*/ 79352 w 1342244"/>
              <a:gd name="connsiteY71" fmla="*/ 1563678 h 6858000"/>
              <a:gd name="connsiteX72" fmla="*/ 85174 w 1342244"/>
              <a:gd name="connsiteY72" fmla="*/ 1477995 h 6858000"/>
              <a:gd name="connsiteX73" fmla="*/ 71259 w 1342244"/>
              <a:gd name="connsiteY73" fmla="*/ 1373769 h 6858000"/>
              <a:gd name="connsiteX74" fmla="*/ 79566 w 1342244"/>
              <a:gd name="connsiteY74" fmla="*/ 1307086 h 6858000"/>
              <a:gd name="connsiteX75" fmla="*/ 85439 w 1342244"/>
              <a:gd name="connsiteY75" fmla="*/ 1168288 h 6858000"/>
              <a:gd name="connsiteX76" fmla="*/ 77721 w 1342244"/>
              <a:gd name="connsiteY76" fmla="*/ 1142577 h 6858000"/>
              <a:gd name="connsiteX77" fmla="*/ 67027 w 1342244"/>
              <a:gd name="connsiteY77" fmla="*/ 1088484 h 6858000"/>
              <a:gd name="connsiteX78" fmla="*/ 55763 w 1342244"/>
              <a:gd name="connsiteY78" fmla="*/ 1016103 h 6858000"/>
              <a:gd name="connsiteX79" fmla="*/ 57219 w 1342244"/>
              <a:gd name="connsiteY79" fmla="*/ 954054 h 6858000"/>
              <a:gd name="connsiteX80" fmla="*/ 52084 w 1342244"/>
              <a:gd name="connsiteY80" fmla="*/ 896999 h 6858000"/>
              <a:gd name="connsiteX81" fmla="*/ 21492 w 1342244"/>
              <a:gd name="connsiteY81" fmla="*/ 821517 h 6858000"/>
              <a:gd name="connsiteX82" fmla="*/ 442 w 1342244"/>
              <a:gd name="connsiteY82" fmla="*/ 751353 h 6858000"/>
              <a:gd name="connsiteX83" fmla="*/ 0 w 1342244"/>
              <a:gd name="connsiteY83" fmla="*/ 721230 h 6858000"/>
              <a:gd name="connsiteX84" fmla="*/ 9132 w 1342244"/>
              <a:gd name="connsiteY84" fmla="*/ 619315 h 6858000"/>
              <a:gd name="connsiteX85" fmla="*/ 2788 w 1342244"/>
              <a:gd name="connsiteY85" fmla="*/ 585934 h 6858000"/>
              <a:gd name="connsiteX86" fmla="*/ 84 w 1342244"/>
              <a:gd name="connsiteY86" fmla="*/ 538948 h 6858000"/>
              <a:gd name="connsiteX87" fmla="*/ 3992 w 1342244"/>
              <a:gd name="connsiteY87" fmla="*/ 525163 h 6858000"/>
              <a:gd name="connsiteX88" fmla="*/ 30116 w 1342244"/>
              <a:gd name="connsiteY88" fmla="*/ 446567 h 6858000"/>
              <a:gd name="connsiteX89" fmla="*/ 29364 w 1342244"/>
              <a:gd name="connsiteY89" fmla="*/ 393828 h 6858000"/>
              <a:gd name="connsiteX90" fmla="*/ 29194 w 1342244"/>
              <a:gd name="connsiteY90" fmla="*/ 353137 h 6858000"/>
              <a:gd name="connsiteX91" fmla="*/ 34887 w 1342244"/>
              <a:gd name="connsiteY91" fmla="*/ 275771 h 6858000"/>
              <a:gd name="connsiteX92" fmla="*/ 44581 w 1342244"/>
              <a:gd name="connsiteY92" fmla="*/ 236673 h 6858000"/>
              <a:gd name="connsiteX93" fmla="*/ 43624 w 1342244"/>
              <a:gd name="connsiteY93" fmla="*/ 144983 h 6858000"/>
              <a:gd name="connsiteX94" fmla="*/ 33909 w 1342244"/>
              <a:gd name="connsiteY94" fmla="*/ 33857 h 6858000"/>
              <a:gd name="connsiteX95" fmla="*/ 15462 w 1342244"/>
              <a:gd name="connsiteY95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33387 w 1342244"/>
              <a:gd name="connsiteY43" fmla="*/ 3901461 h 6858000"/>
              <a:gd name="connsiteX44" fmla="*/ 455981 w 1342244"/>
              <a:gd name="connsiteY44" fmla="*/ 3813873 h 6858000"/>
              <a:gd name="connsiteX45" fmla="*/ 466877 w 1342244"/>
              <a:gd name="connsiteY45" fmla="*/ 3738082 h 6858000"/>
              <a:gd name="connsiteX46" fmla="*/ 474223 w 1342244"/>
              <a:gd name="connsiteY46" fmla="*/ 3673397 h 6858000"/>
              <a:gd name="connsiteX47" fmla="*/ 473519 w 1342244"/>
              <a:gd name="connsiteY47" fmla="*/ 3637109 h 6858000"/>
              <a:gd name="connsiteX48" fmla="*/ 476962 w 1342244"/>
              <a:gd name="connsiteY48" fmla="*/ 3536883 h 6858000"/>
              <a:gd name="connsiteX49" fmla="*/ 484500 w 1342244"/>
              <a:gd name="connsiteY49" fmla="*/ 3435652 h 6858000"/>
              <a:gd name="connsiteX50" fmla="*/ 498392 w 1342244"/>
              <a:gd name="connsiteY50" fmla="*/ 3295862 h 6858000"/>
              <a:gd name="connsiteX51" fmla="*/ 480918 w 1342244"/>
              <a:gd name="connsiteY51" fmla="*/ 3158586 h 6858000"/>
              <a:gd name="connsiteX52" fmla="*/ 456326 w 1342244"/>
              <a:gd name="connsiteY52" fmla="*/ 3112365 h 6858000"/>
              <a:gd name="connsiteX53" fmla="*/ 441801 w 1342244"/>
              <a:gd name="connsiteY53" fmla="*/ 3072935 h 6858000"/>
              <a:gd name="connsiteX54" fmla="*/ 416975 w 1342244"/>
              <a:gd name="connsiteY54" fmla="*/ 2958185 h 6858000"/>
              <a:gd name="connsiteX55" fmla="*/ 374255 w 1342244"/>
              <a:gd name="connsiteY55" fmla="*/ 2843952 h 6858000"/>
              <a:gd name="connsiteX56" fmla="*/ 308507 w 1342244"/>
              <a:gd name="connsiteY56" fmla="*/ 2554718 h 6858000"/>
              <a:gd name="connsiteX57" fmla="*/ 279324 w 1342244"/>
              <a:gd name="connsiteY57" fmla="*/ 2447068 h 6858000"/>
              <a:gd name="connsiteX58" fmla="*/ 283394 w 1342244"/>
              <a:gd name="connsiteY58" fmla="*/ 2423438 h 6858000"/>
              <a:gd name="connsiteX59" fmla="*/ 272284 w 1342244"/>
              <a:gd name="connsiteY59" fmla="*/ 2402874 h 6858000"/>
              <a:gd name="connsiteX60" fmla="*/ 251225 w 1342244"/>
              <a:gd name="connsiteY60" fmla="*/ 2261920 h 6858000"/>
              <a:gd name="connsiteX61" fmla="*/ 241112 w 1342244"/>
              <a:gd name="connsiteY61" fmla="*/ 2195378 h 6858000"/>
              <a:gd name="connsiteX62" fmla="*/ 225329 w 1342244"/>
              <a:gd name="connsiteY62" fmla="*/ 2155135 h 6858000"/>
              <a:gd name="connsiteX63" fmla="*/ 222787 w 1342244"/>
              <a:gd name="connsiteY63" fmla="*/ 2118008 h 6858000"/>
              <a:gd name="connsiteX64" fmla="*/ 223780 w 1342244"/>
              <a:gd name="connsiteY64" fmla="*/ 2050531 h 6858000"/>
              <a:gd name="connsiteX65" fmla="*/ 196764 w 1342244"/>
              <a:gd name="connsiteY65" fmla="*/ 1906352 h 6858000"/>
              <a:gd name="connsiteX66" fmla="*/ 173321 w 1342244"/>
              <a:gd name="connsiteY66" fmla="*/ 1861531 h 6858000"/>
              <a:gd name="connsiteX67" fmla="*/ 127120 w 1342244"/>
              <a:gd name="connsiteY67" fmla="*/ 1732919 h 6858000"/>
              <a:gd name="connsiteX68" fmla="*/ 99431 w 1342244"/>
              <a:gd name="connsiteY68" fmla="*/ 1663540 h 6858000"/>
              <a:gd name="connsiteX69" fmla="*/ 98557 w 1342244"/>
              <a:gd name="connsiteY69" fmla="*/ 1615777 h 6858000"/>
              <a:gd name="connsiteX70" fmla="*/ 79352 w 1342244"/>
              <a:gd name="connsiteY70" fmla="*/ 1563678 h 6858000"/>
              <a:gd name="connsiteX71" fmla="*/ 85174 w 1342244"/>
              <a:gd name="connsiteY71" fmla="*/ 1477995 h 6858000"/>
              <a:gd name="connsiteX72" fmla="*/ 71259 w 1342244"/>
              <a:gd name="connsiteY72" fmla="*/ 1373769 h 6858000"/>
              <a:gd name="connsiteX73" fmla="*/ 79566 w 1342244"/>
              <a:gd name="connsiteY73" fmla="*/ 1307086 h 6858000"/>
              <a:gd name="connsiteX74" fmla="*/ 85439 w 1342244"/>
              <a:gd name="connsiteY74" fmla="*/ 1168288 h 6858000"/>
              <a:gd name="connsiteX75" fmla="*/ 77721 w 1342244"/>
              <a:gd name="connsiteY75" fmla="*/ 1142577 h 6858000"/>
              <a:gd name="connsiteX76" fmla="*/ 67027 w 1342244"/>
              <a:gd name="connsiteY76" fmla="*/ 1088484 h 6858000"/>
              <a:gd name="connsiteX77" fmla="*/ 55763 w 1342244"/>
              <a:gd name="connsiteY77" fmla="*/ 1016103 h 6858000"/>
              <a:gd name="connsiteX78" fmla="*/ 57219 w 1342244"/>
              <a:gd name="connsiteY78" fmla="*/ 954054 h 6858000"/>
              <a:gd name="connsiteX79" fmla="*/ 52084 w 1342244"/>
              <a:gd name="connsiteY79" fmla="*/ 896999 h 6858000"/>
              <a:gd name="connsiteX80" fmla="*/ 21492 w 1342244"/>
              <a:gd name="connsiteY80" fmla="*/ 821517 h 6858000"/>
              <a:gd name="connsiteX81" fmla="*/ 442 w 1342244"/>
              <a:gd name="connsiteY81" fmla="*/ 751353 h 6858000"/>
              <a:gd name="connsiteX82" fmla="*/ 0 w 1342244"/>
              <a:gd name="connsiteY82" fmla="*/ 721230 h 6858000"/>
              <a:gd name="connsiteX83" fmla="*/ 9132 w 1342244"/>
              <a:gd name="connsiteY83" fmla="*/ 619315 h 6858000"/>
              <a:gd name="connsiteX84" fmla="*/ 2788 w 1342244"/>
              <a:gd name="connsiteY84" fmla="*/ 585934 h 6858000"/>
              <a:gd name="connsiteX85" fmla="*/ 84 w 1342244"/>
              <a:gd name="connsiteY85" fmla="*/ 538948 h 6858000"/>
              <a:gd name="connsiteX86" fmla="*/ 3992 w 1342244"/>
              <a:gd name="connsiteY86" fmla="*/ 525163 h 6858000"/>
              <a:gd name="connsiteX87" fmla="*/ 30116 w 1342244"/>
              <a:gd name="connsiteY87" fmla="*/ 446567 h 6858000"/>
              <a:gd name="connsiteX88" fmla="*/ 29364 w 1342244"/>
              <a:gd name="connsiteY88" fmla="*/ 393828 h 6858000"/>
              <a:gd name="connsiteX89" fmla="*/ 29194 w 1342244"/>
              <a:gd name="connsiteY89" fmla="*/ 353137 h 6858000"/>
              <a:gd name="connsiteX90" fmla="*/ 34887 w 1342244"/>
              <a:gd name="connsiteY90" fmla="*/ 275771 h 6858000"/>
              <a:gd name="connsiteX91" fmla="*/ 44581 w 1342244"/>
              <a:gd name="connsiteY91" fmla="*/ 236673 h 6858000"/>
              <a:gd name="connsiteX92" fmla="*/ 43624 w 1342244"/>
              <a:gd name="connsiteY92" fmla="*/ 144983 h 6858000"/>
              <a:gd name="connsiteX93" fmla="*/ 33909 w 1342244"/>
              <a:gd name="connsiteY93" fmla="*/ 33857 h 6858000"/>
              <a:gd name="connsiteX94" fmla="*/ 15462 w 1342244"/>
              <a:gd name="connsiteY94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33387 w 1342244"/>
              <a:gd name="connsiteY43" fmla="*/ 3901461 h 6858000"/>
              <a:gd name="connsiteX44" fmla="*/ 455981 w 1342244"/>
              <a:gd name="connsiteY44" fmla="*/ 3813873 h 6858000"/>
              <a:gd name="connsiteX45" fmla="*/ 466877 w 1342244"/>
              <a:gd name="connsiteY45" fmla="*/ 3738082 h 6858000"/>
              <a:gd name="connsiteX46" fmla="*/ 474223 w 1342244"/>
              <a:gd name="connsiteY46" fmla="*/ 3673397 h 6858000"/>
              <a:gd name="connsiteX47" fmla="*/ 473519 w 1342244"/>
              <a:gd name="connsiteY47" fmla="*/ 3637109 h 6858000"/>
              <a:gd name="connsiteX48" fmla="*/ 476962 w 1342244"/>
              <a:gd name="connsiteY48" fmla="*/ 3536883 h 6858000"/>
              <a:gd name="connsiteX49" fmla="*/ 484500 w 1342244"/>
              <a:gd name="connsiteY49" fmla="*/ 3435652 h 6858000"/>
              <a:gd name="connsiteX50" fmla="*/ 498392 w 1342244"/>
              <a:gd name="connsiteY50" fmla="*/ 3295862 h 6858000"/>
              <a:gd name="connsiteX51" fmla="*/ 480918 w 1342244"/>
              <a:gd name="connsiteY51" fmla="*/ 3158586 h 6858000"/>
              <a:gd name="connsiteX52" fmla="*/ 456326 w 1342244"/>
              <a:gd name="connsiteY52" fmla="*/ 3112365 h 6858000"/>
              <a:gd name="connsiteX53" fmla="*/ 441801 w 1342244"/>
              <a:gd name="connsiteY53" fmla="*/ 3072935 h 6858000"/>
              <a:gd name="connsiteX54" fmla="*/ 416975 w 1342244"/>
              <a:gd name="connsiteY54" fmla="*/ 2958185 h 6858000"/>
              <a:gd name="connsiteX55" fmla="*/ 374255 w 1342244"/>
              <a:gd name="connsiteY55" fmla="*/ 2843952 h 6858000"/>
              <a:gd name="connsiteX56" fmla="*/ 308507 w 1342244"/>
              <a:gd name="connsiteY56" fmla="*/ 2554718 h 6858000"/>
              <a:gd name="connsiteX57" fmla="*/ 279324 w 1342244"/>
              <a:gd name="connsiteY57" fmla="*/ 2447068 h 6858000"/>
              <a:gd name="connsiteX58" fmla="*/ 283394 w 1342244"/>
              <a:gd name="connsiteY58" fmla="*/ 2423438 h 6858000"/>
              <a:gd name="connsiteX59" fmla="*/ 272284 w 1342244"/>
              <a:gd name="connsiteY59" fmla="*/ 2402874 h 6858000"/>
              <a:gd name="connsiteX60" fmla="*/ 251225 w 1342244"/>
              <a:gd name="connsiteY60" fmla="*/ 2261920 h 6858000"/>
              <a:gd name="connsiteX61" fmla="*/ 241112 w 1342244"/>
              <a:gd name="connsiteY61" fmla="*/ 2195378 h 6858000"/>
              <a:gd name="connsiteX62" fmla="*/ 225329 w 1342244"/>
              <a:gd name="connsiteY62" fmla="*/ 2155135 h 6858000"/>
              <a:gd name="connsiteX63" fmla="*/ 222787 w 1342244"/>
              <a:gd name="connsiteY63" fmla="*/ 2118008 h 6858000"/>
              <a:gd name="connsiteX64" fmla="*/ 223780 w 1342244"/>
              <a:gd name="connsiteY64" fmla="*/ 2050531 h 6858000"/>
              <a:gd name="connsiteX65" fmla="*/ 196764 w 1342244"/>
              <a:gd name="connsiteY65" fmla="*/ 1906352 h 6858000"/>
              <a:gd name="connsiteX66" fmla="*/ 173321 w 1342244"/>
              <a:gd name="connsiteY66" fmla="*/ 1861531 h 6858000"/>
              <a:gd name="connsiteX67" fmla="*/ 127120 w 1342244"/>
              <a:gd name="connsiteY67" fmla="*/ 1732919 h 6858000"/>
              <a:gd name="connsiteX68" fmla="*/ 98557 w 1342244"/>
              <a:gd name="connsiteY68" fmla="*/ 1615777 h 6858000"/>
              <a:gd name="connsiteX69" fmla="*/ 79352 w 1342244"/>
              <a:gd name="connsiteY69" fmla="*/ 1563678 h 6858000"/>
              <a:gd name="connsiteX70" fmla="*/ 85174 w 1342244"/>
              <a:gd name="connsiteY70" fmla="*/ 1477995 h 6858000"/>
              <a:gd name="connsiteX71" fmla="*/ 71259 w 1342244"/>
              <a:gd name="connsiteY71" fmla="*/ 1373769 h 6858000"/>
              <a:gd name="connsiteX72" fmla="*/ 79566 w 1342244"/>
              <a:gd name="connsiteY72" fmla="*/ 1307086 h 6858000"/>
              <a:gd name="connsiteX73" fmla="*/ 85439 w 1342244"/>
              <a:gd name="connsiteY73" fmla="*/ 1168288 h 6858000"/>
              <a:gd name="connsiteX74" fmla="*/ 77721 w 1342244"/>
              <a:gd name="connsiteY74" fmla="*/ 1142577 h 6858000"/>
              <a:gd name="connsiteX75" fmla="*/ 67027 w 1342244"/>
              <a:gd name="connsiteY75" fmla="*/ 1088484 h 6858000"/>
              <a:gd name="connsiteX76" fmla="*/ 55763 w 1342244"/>
              <a:gd name="connsiteY76" fmla="*/ 1016103 h 6858000"/>
              <a:gd name="connsiteX77" fmla="*/ 57219 w 1342244"/>
              <a:gd name="connsiteY77" fmla="*/ 954054 h 6858000"/>
              <a:gd name="connsiteX78" fmla="*/ 52084 w 1342244"/>
              <a:gd name="connsiteY78" fmla="*/ 896999 h 6858000"/>
              <a:gd name="connsiteX79" fmla="*/ 21492 w 1342244"/>
              <a:gd name="connsiteY79" fmla="*/ 821517 h 6858000"/>
              <a:gd name="connsiteX80" fmla="*/ 442 w 1342244"/>
              <a:gd name="connsiteY80" fmla="*/ 751353 h 6858000"/>
              <a:gd name="connsiteX81" fmla="*/ 0 w 1342244"/>
              <a:gd name="connsiteY81" fmla="*/ 721230 h 6858000"/>
              <a:gd name="connsiteX82" fmla="*/ 9132 w 1342244"/>
              <a:gd name="connsiteY82" fmla="*/ 619315 h 6858000"/>
              <a:gd name="connsiteX83" fmla="*/ 2788 w 1342244"/>
              <a:gd name="connsiteY83" fmla="*/ 585934 h 6858000"/>
              <a:gd name="connsiteX84" fmla="*/ 84 w 1342244"/>
              <a:gd name="connsiteY84" fmla="*/ 538948 h 6858000"/>
              <a:gd name="connsiteX85" fmla="*/ 3992 w 1342244"/>
              <a:gd name="connsiteY85" fmla="*/ 525163 h 6858000"/>
              <a:gd name="connsiteX86" fmla="*/ 30116 w 1342244"/>
              <a:gd name="connsiteY86" fmla="*/ 446567 h 6858000"/>
              <a:gd name="connsiteX87" fmla="*/ 29364 w 1342244"/>
              <a:gd name="connsiteY87" fmla="*/ 393828 h 6858000"/>
              <a:gd name="connsiteX88" fmla="*/ 29194 w 1342244"/>
              <a:gd name="connsiteY88" fmla="*/ 353137 h 6858000"/>
              <a:gd name="connsiteX89" fmla="*/ 34887 w 1342244"/>
              <a:gd name="connsiteY89" fmla="*/ 275771 h 6858000"/>
              <a:gd name="connsiteX90" fmla="*/ 44581 w 1342244"/>
              <a:gd name="connsiteY90" fmla="*/ 236673 h 6858000"/>
              <a:gd name="connsiteX91" fmla="*/ 43624 w 1342244"/>
              <a:gd name="connsiteY91" fmla="*/ 144983 h 6858000"/>
              <a:gd name="connsiteX92" fmla="*/ 33909 w 1342244"/>
              <a:gd name="connsiteY92" fmla="*/ 33857 h 6858000"/>
              <a:gd name="connsiteX93" fmla="*/ 15462 w 1342244"/>
              <a:gd name="connsiteY93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33387 w 1342244"/>
              <a:gd name="connsiteY43" fmla="*/ 3901461 h 6858000"/>
              <a:gd name="connsiteX44" fmla="*/ 455981 w 1342244"/>
              <a:gd name="connsiteY44" fmla="*/ 3813873 h 6858000"/>
              <a:gd name="connsiteX45" fmla="*/ 466877 w 1342244"/>
              <a:gd name="connsiteY45" fmla="*/ 3738082 h 6858000"/>
              <a:gd name="connsiteX46" fmla="*/ 474223 w 1342244"/>
              <a:gd name="connsiteY46" fmla="*/ 3673397 h 6858000"/>
              <a:gd name="connsiteX47" fmla="*/ 473519 w 1342244"/>
              <a:gd name="connsiteY47" fmla="*/ 3637109 h 6858000"/>
              <a:gd name="connsiteX48" fmla="*/ 476962 w 1342244"/>
              <a:gd name="connsiteY48" fmla="*/ 3536883 h 6858000"/>
              <a:gd name="connsiteX49" fmla="*/ 484500 w 1342244"/>
              <a:gd name="connsiteY49" fmla="*/ 3435652 h 6858000"/>
              <a:gd name="connsiteX50" fmla="*/ 498392 w 1342244"/>
              <a:gd name="connsiteY50" fmla="*/ 3295862 h 6858000"/>
              <a:gd name="connsiteX51" fmla="*/ 480918 w 1342244"/>
              <a:gd name="connsiteY51" fmla="*/ 3158586 h 6858000"/>
              <a:gd name="connsiteX52" fmla="*/ 456326 w 1342244"/>
              <a:gd name="connsiteY52" fmla="*/ 3112365 h 6858000"/>
              <a:gd name="connsiteX53" fmla="*/ 441801 w 1342244"/>
              <a:gd name="connsiteY53" fmla="*/ 3072935 h 6858000"/>
              <a:gd name="connsiteX54" fmla="*/ 416975 w 1342244"/>
              <a:gd name="connsiteY54" fmla="*/ 2958185 h 6858000"/>
              <a:gd name="connsiteX55" fmla="*/ 374255 w 1342244"/>
              <a:gd name="connsiteY55" fmla="*/ 2843952 h 6858000"/>
              <a:gd name="connsiteX56" fmla="*/ 308507 w 1342244"/>
              <a:gd name="connsiteY56" fmla="*/ 2554718 h 6858000"/>
              <a:gd name="connsiteX57" fmla="*/ 279324 w 1342244"/>
              <a:gd name="connsiteY57" fmla="*/ 2447068 h 6858000"/>
              <a:gd name="connsiteX58" fmla="*/ 283394 w 1342244"/>
              <a:gd name="connsiteY58" fmla="*/ 2423438 h 6858000"/>
              <a:gd name="connsiteX59" fmla="*/ 272284 w 1342244"/>
              <a:gd name="connsiteY59" fmla="*/ 2402874 h 6858000"/>
              <a:gd name="connsiteX60" fmla="*/ 251225 w 1342244"/>
              <a:gd name="connsiteY60" fmla="*/ 2261920 h 6858000"/>
              <a:gd name="connsiteX61" fmla="*/ 241112 w 1342244"/>
              <a:gd name="connsiteY61" fmla="*/ 2195378 h 6858000"/>
              <a:gd name="connsiteX62" fmla="*/ 225329 w 1342244"/>
              <a:gd name="connsiteY62" fmla="*/ 2155135 h 6858000"/>
              <a:gd name="connsiteX63" fmla="*/ 222787 w 1342244"/>
              <a:gd name="connsiteY63" fmla="*/ 2118008 h 6858000"/>
              <a:gd name="connsiteX64" fmla="*/ 223780 w 1342244"/>
              <a:gd name="connsiteY64" fmla="*/ 2050531 h 6858000"/>
              <a:gd name="connsiteX65" fmla="*/ 196764 w 1342244"/>
              <a:gd name="connsiteY65" fmla="*/ 1906352 h 6858000"/>
              <a:gd name="connsiteX66" fmla="*/ 173321 w 1342244"/>
              <a:gd name="connsiteY66" fmla="*/ 1861531 h 6858000"/>
              <a:gd name="connsiteX67" fmla="*/ 127120 w 1342244"/>
              <a:gd name="connsiteY67" fmla="*/ 1732919 h 6858000"/>
              <a:gd name="connsiteX68" fmla="*/ 98557 w 1342244"/>
              <a:gd name="connsiteY68" fmla="*/ 1615777 h 6858000"/>
              <a:gd name="connsiteX69" fmla="*/ 79352 w 1342244"/>
              <a:gd name="connsiteY69" fmla="*/ 1563678 h 6858000"/>
              <a:gd name="connsiteX70" fmla="*/ 85174 w 1342244"/>
              <a:gd name="connsiteY70" fmla="*/ 1477995 h 6858000"/>
              <a:gd name="connsiteX71" fmla="*/ 71259 w 1342244"/>
              <a:gd name="connsiteY71" fmla="*/ 1373769 h 6858000"/>
              <a:gd name="connsiteX72" fmla="*/ 79566 w 1342244"/>
              <a:gd name="connsiteY72" fmla="*/ 1307086 h 6858000"/>
              <a:gd name="connsiteX73" fmla="*/ 85439 w 1342244"/>
              <a:gd name="connsiteY73" fmla="*/ 1168288 h 6858000"/>
              <a:gd name="connsiteX74" fmla="*/ 77721 w 1342244"/>
              <a:gd name="connsiteY74" fmla="*/ 1142577 h 6858000"/>
              <a:gd name="connsiteX75" fmla="*/ 67027 w 1342244"/>
              <a:gd name="connsiteY75" fmla="*/ 1088484 h 6858000"/>
              <a:gd name="connsiteX76" fmla="*/ 55763 w 1342244"/>
              <a:gd name="connsiteY76" fmla="*/ 1016103 h 6858000"/>
              <a:gd name="connsiteX77" fmla="*/ 57219 w 1342244"/>
              <a:gd name="connsiteY77" fmla="*/ 954054 h 6858000"/>
              <a:gd name="connsiteX78" fmla="*/ 52084 w 1342244"/>
              <a:gd name="connsiteY78" fmla="*/ 896999 h 6858000"/>
              <a:gd name="connsiteX79" fmla="*/ 21492 w 1342244"/>
              <a:gd name="connsiteY79" fmla="*/ 821517 h 6858000"/>
              <a:gd name="connsiteX80" fmla="*/ 442 w 1342244"/>
              <a:gd name="connsiteY80" fmla="*/ 751353 h 6858000"/>
              <a:gd name="connsiteX81" fmla="*/ 0 w 1342244"/>
              <a:gd name="connsiteY81" fmla="*/ 721230 h 6858000"/>
              <a:gd name="connsiteX82" fmla="*/ 9132 w 1342244"/>
              <a:gd name="connsiteY82" fmla="*/ 619315 h 6858000"/>
              <a:gd name="connsiteX83" fmla="*/ 2788 w 1342244"/>
              <a:gd name="connsiteY83" fmla="*/ 585934 h 6858000"/>
              <a:gd name="connsiteX84" fmla="*/ 84 w 1342244"/>
              <a:gd name="connsiteY84" fmla="*/ 538948 h 6858000"/>
              <a:gd name="connsiteX85" fmla="*/ 3992 w 1342244"/>
              <a:gd name="connsiteY85" fmla="*/ 525163 h 6858000"/>
              <a:gd name="connsiteX86" fmla="*/ 30116 w 1342244"/>
              <a:gd name="connsiteY86" fmla="*/ 446567 h 6858000"/>
              <a:gd name="connsiteX87" fmla="*/ 29364 w 1342244"/>
              <a:gd name="connsiteY87" fmla="*/ 393828 h 6858000"/>
              <a:gd name="connsiteX88" fmla="*/ 29194 w 1342244"/>
              <a:gd name="connsiteY88" fmla="*/ 353137 h 6858000"/>
              <a:gd name="connsiteX89" fmla="*/ 34887 w 1342244"/>
              <a:gd name="connsiteY89" fmla="*/ 275771 h 6858000"/>
              <a:gd name="connsiteX90" fmla="*/ 44581 w 1342244"/>
              <a:gd name="connsiteY90" fmla="*/ 236673 h 6858000"/>
              <a:gd name="connsiteX91" fmla="*/ 43624 w 1342244"/>
              <a:gd name="connsiteY91" fmla="*/ 144983 h 6858000"/>
              <a:gd name="connsiteX92" fmla="*/ 33909 w 1342244"/>
              <a:gd name="connsiteY92" fmla="*/ 33857 h 6858000"/>
              <a:gd name="connsiteX93" fmla="*/ 15462 w 1342244"/>
              <a:gd name="connsiteY93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33387 w 1342244"/>
              <a:gd name="connsiteY43" fmla="*/ 3901461 h 6858000"/>
              <a:gd name="connsiteX44" fmla="*/ 455981 w 1342244"/>
              <a:gd name="connsiteY44" fmla="*/ 3813873 h 6858000"/>
              <a:gd name="connsiteX45" fmla="*/ 466877 w 1342244"/>
              <a:gd name="connsiteY45" fmla="*/ 3738082 h 6858000"/>
              <a:gd name="connsiteX46" fmla="*/ 474223 w 1342244"/>
              <a:gd name="connsiteY46" fmla="*/ 3673397 h 6858000"/>
              <a:gd name="connsiteX47" fmla="*/ 473519 w 1342244"/>
              <a:gd name="connsiteY47" fmla="*/ 3637109 h 6858000"/>
              <a:gd name="connsiteX48" fmla="*/ 476962 w 1342244"/>
              <a:gd name="connsiteY48" fmla="*/ 3536883 h 6858000"/>
              <a:gd name="connsiteX49" fmla="*/ 484500 w 1342244"/>
              <a:gd name="connsiteY49" fmla="*/ 3435652 h 6858000"/>
              <a:gd name="connsiteX50" fmla="*/ 498392 w 1342244"/>
              <a:gd name="connsiteY50" fmla="*/ 3295862 h 6858000"/>
              <a:gd name="connsiteX51" fmla="*/ 480918 w 1342244"/>
              <a:gd name="connsiteY51" fmla="*/ 3158586 h 6858000"/>
              <a:gd name="connsiteX52" fmla="*/ 456326 w 1342244"/>
              <a:gd name="connsiteY52" fmla="*/ 3112365 h 6858000"/>
              <a:gd name="connsiteX53" fmla="*/ 441801 w 1342244"/>
              <a:gd name="connsiteY53" fmla="*/ 3072935 h 6858000"/>
              <a:gd name="connsiteX54" fmla="*/ 416975 w 1342244"/>
              <a:gd name="connsiteY54" fmla="*/ 2958185 h 6858000"/>
              <a:gd name="connsiteX55" fmla="*/ 374255 w 1342244"/>
              <a:gd name="connsiteY55" fmla="*/ 2843952 h 6858000"/>
              <a:gd name="connsiteX56" fmla="*/ 308507 w 1342244"/>
              <a:gd name="connsiteY56" fmla="*/ 2554718 h 6858000"/>
              <a:gd name="connsiteX57" fmla="*/ 279324 w 1342244"/>
              <a:gd name="connsiteY57" fmla="*/ 2447068 h 6858000"/>
              <a:gd name="connsiteX58" fmla="*/ 283394 w 1342244"/>
              <a:gd name="connsiteY58" fmla="*/ 2423438 h 6858000"/>
              <a:gd name="connsiteX59" fmla="*/ 272284 w 1342244"/>
              <a:gd name="connsiteY59" fmla="*/ 2402874 h 6858000"/>
              <a:gd name="connsiteX60" fmla="*/ 251225 w 1342244"/>
              <a:gd name="connsiteY60" fmla="*/ 2261920 h 6858000"/>
              <a:gd name="connsiteX61" fmla="*/ 241112 w 1342244"/>
              <a:gd name="connsiteY61" fmla="*/ 2195378 h 6858000"/>
              <a:gd name="connsiteX62" fmla="*/ 225329 w 1342244"/>
              <a:gd name="connsiteY62" fmla="*/ 2155135 h 6858000"/>
              <a:gd name="connsiteX63" fmla="*/ 222787 w 1342244"/>
              <a:gd name="connsiteY63" fmla="*/ 2118008 h 6858000"/>
              <a:gd name="connsiteX64" fmla="*/ 223780 w 1342244"/>
              <a:gd name="connsiteY64" fmla="*/ 2050531 h 6858000"/>
              <a:gd name="connsiteX65" fmla="*/ 196764 w 1342244"/>
              <a:gd name="connsiteY65" fmla="*/ 1906352 h 6858000"/>
              <a:gd name="connsiteX66" fmla="*/ 173321 w 1342244"/>
              <a:gd name="connsiteY66" fmla="*/ 1861531 h 6858000"/>
              <a:gd name="connsiteX67" fmla="*/ 127120 w 1342244"/>
              <a:gd name="connsiteY67" fmla="*/ 1732919 h 6858000"/>
              <a:gd name="connsiteX68" fmla="*/ 98557 w 1342244"/>
              <a:gd name="connsiteY68" fmla="*/ 1615777 h 6858000"/>
              <a:gd name="connsiteX69" fmla="*/ 79352 w 1342244"/>
              <a:gd name="connsiteY69" fmla="*/ 1563678 h 6858000"/>
              <a:gd name="connsiteX70" fmla="*/ 85174 w 1342244"/>
              <a:gd name="connsiteY70" fmla="*/ 1477995 h 6858000"/>
              <a:gd name="connsiteX71" fmla="*/ 71259 w 1342244"/>
              <a:gd name="connsiteY71" fmla="*/ 1373769 h 6858000"/>
              <a:gd name="connsiteX72" fmla="*/ 79566 w 1342244"/>
              <a:gd name="connsiteY72" fmla="*/ 1307086 h 6858000"/>
              <a:gd name="connsiteX73" fmla="*/ 85439 w 1342244"/>
              <a:gd name="connsiteY73" fmla="*/ 1168288 h 6858000"/>
              <a:gd name="connsiteX74" fmla="*/ 77721 w 1342244"/>
              <a:gd name="connsiteY74" fmla="*/ 1142577 h 6858000"/>
              <a:gd name="connsiteX75" fmla="*/ 67027 w 1342244"/>
              <a:gd name="connsiteY75" fmla="*/ 1088484 h 6858000"/>
              <a:gd name="connsiteX76" fmla="*/ 55763 w 1342244"/>
              <a:gd name="connsiteY76" fmla="*/ 1016103 h 6858000"/>
              <a:gd name="connsiteX77" fmla="*/ 57219 w 1342244"/>
              <a:gd name="connsiteY77" fmla="*/ 954054 h 6858000"/>
              <a:gd name="connsiteX78" fmla="*/ 52084 w 1342244"/>
              <a:gd name="connsiteY78" fmla="*/ 896999 h 6858000"/>
              <a:gd name="connsiteX79" fmla="*/ 21492 w 1342244"/>
              <a:gd name="connsiteY79" fmla="*/ 821517 h 6858000"/>
              <a:gd name="connsiteX80" fmla="*/ 0 w 1342244"/>
              <a:gd name="connsiteY80" fmla="*/ 721230 h 6858000"/>
              <a:gd name="connsiteX81" fmla="*/ 9132 w 1342244"/>
              <a:gd name="connsiteY81" fmla="*/ 619315 h 6858000"/>
              <a:gd name="connsiteX82" fmla="*/ 2788 w 1342244"/>
              <a:gd name="connsiteY82" fmla="*/ 585934 h 6858000"/>
              <a:gd name="connsiteX83" fmla="*/ 84 w 1342244"/>
              <a:gd name="connsiteY83" fmla="*/ 538948 h 6858000"/>
              <a:gd name="connsiteX84" fmla="*/ 3992 w 1342244"/>
              <a:gd name="connsiteY84" fmla="*/ 525163 h 6858000"/>
              <a:gd name="connsiteX85" fmla="*/ 30116 w 1342244"/>
              <a:gd name="connsiteY85" fmla="*/ 446567 h 6858000"/>
              <a:gd name="connsiteX86" fmla="*/ 29364 w 1342244"/>
              <a:gd name="connsiteY86" fmla="*/ 393828 h 6858000"/>
              <a:gd name="connsiteX87" fmla="*/ 29194 w 1342244"/>
              <a:gd name="connsiteY87" fmla="*/ 353137 h 6858000"/>
              <a:gd name="connsiteX88" fmla="*/ 34887 w 1342244"/>
              <a:gd name="connsiteY88" fmla="*/ 275771 h 6858000"/>
              <a:gd name="connsiteX89" fmla="*/ 44581 w 1342244"/>
              <a:gd name="connsiteY89" fmla="*/ 236673 h 6858000"/>
              <a:gd name="connsiteX90" fmla="*/ 43624 w 1342244"/>
              <a:gd name="connsiteY90" fmla="*/ 144983 h 6858000"/>
              <a:gd name="connsiteX91" fmla="*/ 33909 w 1342244"/>
              <a:gd name="connsiteY91" fmla="*/ 33857 h 6858000"/>
              <a:gd name="connsiteX92" fmla="*/ 15462 w 1342244"/>
              <a:gd name="connsiteY92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71393 w 1342163"/>
              <a:gd name="connsiteY10" fmla="*/ 6334727 h 6858000"/>
              <a:gd name="connsiteX11" fmla="*/ 263305 w 1342163"/>
              <a:gd name="connsiteY11" fmla="*/ 6294334 h 6858000"/>
              <a:gd name="connsiteX12" fmla="*/ 251079 w 1342163"/>
              <a:gd name="connsiteY12" fmla="*/ 6231403 h 6858000"/>
              <a:gd name="connsiteX13" fmla="*/ 243737 w 1342163"/>
              <a:gd name="connsiteY13" fmla="*/ 6202459 h 6858000"/>
              <a:gd name="connsiteX14" fmla="*/ 242535 w 1342163"/>
              <a:gd name="connsiteY14" fmla="*/ 6153037 h 6858000"/>
              <a:gd name="connsiteX15" fmla="*/ 255506 w 1342163"/>
              <a:gd name="connsiteY15" fmla="*/ 6061464 h 6858000"/>
              <a:gd name="connsiteX16" fmla="*/ 245337 w 1342163"/>
              <a:gd name="connsiteY16" fmla="*/ 6028119 h 6858000"/>
              <a:gd name="connsiteX17" fmla="*/ 230566 w 1342163"/>
              <a:gd name="connsiteY17" fmla="*/ 5926735 h 6858000"/>
              <a:gd name="connsiteX18" fmla="*/ 280078 w 1342163"/>
              <a:gd name="connsiteY18" fmla="*/ 5712857 h 6858000"/>
              <a:gd name="connsiteX19" fmla="*/ 309876 w 1342163"/>
              <a:gd name="connsiteY19" fmla="*/ 5660491 h 6858000"/>
              <a:gd name="connsiteX20" fmla="*/ 323888 w 1342163"/>
              <a:gd name="connsiteY20" fmla="*/ 5553910 h 6858000"/>
              <a:gd name="connsiteX21" fmla="*/ 348319 w 1342163"/>
              <a:gd name="connsiteY21" fmla="*/ 5449031 h 6858000"/>
              <a:gd name="connsiteX22" fmla="*/ 359443 w 1342163"/>
              <a:gd name="connsiteY22" fmla="*/ 5396260 h 6858000"/>
              <a:gd name="connsiteX23" fmla="*/ 385202 w 1342163"/>
              <a:gd name="connsiteY23" fmla="*/ 5341916 h 6858000"/>
              <a:gd name="connsiteX24" fmla="*/ 423583 w 1342163"/>
              <a:gd name="connsiteY24" fmla="*/ 5264214 h 6858000"/>
              <a:gd name="connsiteX25" fmla="*/ 429742 w 1342163"/>
              <a:gd name="connsiteY25" fmla="*/ 5225268 h 6858000"/>
              <a:gd name="connsiteX26" fmla="*/ 438024 w 1342163"/>
              <a:gd name="connsiteY26" fmla="*/ 5159961 h 6858000"/>
              <a:gd name="connsiteX27" fmla="*/ 441634 w 1342163"/>
              <a:gd name="connsiteY27" fmla="*/ 5125185 h 6858000"/>
              <a:gd name="connsiteX28" fmla="*/ 455500 w 1342163"/>
              <a:gd name="connsiteY28" fmla="*/ 5067850 h 6858000"/>
              <a:gd name="connsiteX29" fmla="*/ 458231 w 1342163"/>
              <a:gd name="connsiteY29" fmla="*/ 5060861 h 6858000"/>
              <a:gd name="connsiteX30" fmla="*/ 456489 w 1342163"/>
              <a:gd name="connsiteY30" fmla="*/ 4993030 h 6858000"/>
              <a:gd name="connsiteX31" fmla="*/ 463398 w 1342163"/>
              <a:gd name="connsiteY31" fmla="*/ 4946844 h 6858000"/>
              <a:gd name="connsiteX32" fmla="*/ 474657 w 1342163"/>
              <a:gd name="connsiteY32" fmla="*/ 4858827 h 6858000"/>
              <a:gd name="connsiteX33" fmla="*/ 480560 w 1342163"/>
              <a:gd name="connsiteY33" fmla="*/ 4821170 h 6858000"/>
              <a:gd name="connsiteX34" fmla="*/ 486586 w 1342163"/>
              <a:gd name="connsiteY34" fmla="*/ 4750867 h 6858000"/>
              <a:gd name="connsiteX35" fmla="*/ 484393 w 1342163"/>
              <a:gd name="connsiteY35" fmla="*/ 4690749 h 6858000"/>
              <a:gd name="connsiteX36" fmla="*/ 479873 w 1342163"/>
              <a:gd name="connsiteY36" fmla="*/ 4584173 h 6858000"/>
              <a:gd name="connsiteX37" fmla="*/ 474956 w 1342163"/>
              <a:gd name="connsiteY37" fmla="*/ 4444346 h 6858000"/>
              <a:gd name="connsiteX38" fmla="*/ 471521 w 1342163"/>
              <a:gd name="connsiteY38" fmla="*/ 4375228 h 6858000"/>
              <a:gd name="connsiteX39" fmla="*/ 452174 w 1342163"/>
              <a:gd name="connsiteY39" fmla="*/ 4214165 h 6858000"/>
              <a:gd name="connsiteX40" fmla="*/ 453803 w 1342163"/>
              <a:gd name="connsiteY40" fmla="*/ 4076008 h 6858000"/>
              <a:gd name="connsiteX41" fmla="*/ 441503 w 1342163"/>
              <a:gd name="connsiteY41" fmla="*/ 4033999 h 6858000"/>
              <a:gd name="connsiteX42" fmla="*/ 441228 w 1342163"/>
              <a:gd name="connsiteY42" fmla="*/ 4013953 h 6858000"/>
              <a:gd name="connsiteX43" fmla="*/ 433306 w 1342163"/>
              <a:gd name="connsiteY43" fmla="*/ 3901461 h 6858000"/>
              <a:gd name="connsiteX44" fmla="*/ 455900 w 1342163"/>
              <a:gd name="connsiteY44" fmla="*/ 3813873 h 6858000"/>
              <a:gd name="connsiteX45" fmla="*/ 466796 w 1342163"/>
              <a:gd name="connsiteY45" fmla="*/ 3738082 h 6858000"/>
              <a:gd name="connsiteX46" fmla="*/ 474142 w 1342163"/>
              <a:gd name="connsiteY46" fmla="*/ 3673397 h 6858000"/>
              <a:gd name="connsiteX47" fmla="*/ 473438 w 1342163"/>
              <a:gd name="connsiteY47" fmla="*/ 3637109 h 6858000"/>
              <a:gd name="connsiteX48" fmla="*/ 476881 w 1342163"/>
              <a:gd name="connsiteY48" fmla="*/ 3536883 h 6858000"/>
              <a:gd name="connsiteX49" fmla="*/ 484419 w 1342163"/>
              <a:gd name="connsiteY49" fmla="*/ 3435652 h 6858000"/>
              <a:gd name="connsiteX50" fmla="*/ 498311 w 1342163"/>
              <a:gd name="connsiteY50" fmla="*/ 3295862 h 6858000"/>
              <a:gd name="connsiteX51" fmla="*/ 480837 w 1342163"/>
              <a:gd name="connsiteY51" fmla="*/ 3158586 h 6858000"/>
              <a:gd name="connsiteX52" fmla="*/ 456245 w 1342163"/>
              <a:gd name="connsiteY52" fmla="*/ 3112365 h 6858000"/>
              <a:gd name="connsiteX53" fmla="*/ 441720 w 1342163"/>
              <a:gd name="connsiteY53" fmla="*/ 3072935 h 6858000"/>
              <a:gd name="connsiteX54" fmla="*/ 416894 w 1342163"/>
              <a:gd name="connsiteY54" fmla="*/ 2958185 h 6858000"/>
              <a:gd name="connsiteX55" fmla="*/ 374174 w 1342163"/>
              <a:gd name="connsiteY55" fmla="*/ 2843952 h 6858000"/>
              <a:gd name="connsiteX56" fmla="*/ 308426 w 1342163"/>
              <a:gd name="connsiteY56" fmla="*/ 2554718 h 6858000"/>
              <a:gd name="connsiteX57" fmla="*/ 279243 w 1342163"/>
              <a:gd name="connsiteY57" fmla="*/ 2447068 h 6858000"/>
              <a:gd name="connsiteX58" fmla="*/ 283313 w 1342163"/>
              <a:gd name="connsiteY58" fmla="*/ 2423438 h 6858000"/>
              <a:gd name="connsiteX59" fmla="*/ 272203 w 1342163"/>
              <a:gd name="connsiteY59" fmla="*/ 2402874 h 6858000"/>
              <a:gd name="connsiteX60" fmla="*/ 251144 w 1342163"/>
              <a:gd name="connsiteY60" fmla="*/ 2261920 h 6858000"/>
              <a:gd name="connsiteX61" fmla="*/ 241031 w 1342163"/>
              <a:gd name="connsiteY61" fmla="*/ 2195378 h 6858000"/>
              <a:gd name="connsiteX62" fmla="*/ 225248 w 1342163"/>
              <a:gd name="connsiteY62" fmla="*/ 2155135 h 6858000"/>
              <a:gd name="connsiteX63" fmla="*/ 222706 w 1342163"/>
              <a:gd name="connsiteY63" fmla="*/ 2118008 h 6858000"/>
              <a:gd name="connsiteX64" fmla="*/ 223699 w 1342163"/>
              <a:gd name="connsiteY64" fmla="*/ 2050531 h 6858000"/>
              <a:gd name="connsiteX65" fmla="*/ 196683 w 1342163"/>
              <a:gd name="connsiteY65" fmla="*/ 1906352 h 6858000"/>
              <a:gd name="connsiteX66" fmla="*/ 173240 w 1342163"/>
              <a:gd name="connsiteY66" fmla="*/ 1861531 h 6858000"/>
              <a:gd name="connsiteX67" fmla="*/ 127039 w 1342163"/>
              <a:gd name="connsiteY67" fmla="*/ 1732919 h 6858000"/>
              <a:gd name="connsiteX68" fmla="*/ 98476 w 1342163"/>
              <a:gd name="connsiteY68" fmla="*/ 1615777 h 6858000"/>
              <a:gd name="connsiteX69" fmla="*/ 79271 w 1342163"/>
              <a:gd name="connsiteY69" fmla="*/ 1563678 h 6858000"/>
              <a:gd name="connsiteX70" fmla="*/ 85093 w 1342163"/>
              <a:gd name="connsiteY70" fmla="*/ 1477995 h 6858000"/>
              <a:gd name="connsiteX71" fmla="*/ 71178 w 1342163"/>
              <a:gd name="connsiteY71" fmla="*/ 1373769 h 6858000"/>
              <a:gd name="connsiteX72" fmla="*/ 79485 w 1342163"/>
              <a:gd name="connsiteY72" fmla="*/ 1307086 h 6858000"/>
              <a:gd name="connsiteX73" fmla="*/ 85358 w 1342163"/>
              <a:gd name="connsiteY73" fmla="*/ 1168288 h 6858000"/>
              <a:gd name="connsiteX74" fmla="*/ 77640 w 1342163"/>
              <a:gd name="connsiteY74" fmla="*/ 1142577 h 6858000"/>
              <a:gd name="connsiteX75" fmla="*/ 66946 w 1342163"/>
              <a:gd name="connsiteY75" fmla="*/ 1088484 h 6858000"/>
              <a:gd name="connsiteX76" fmla="*/ 55682 w 1342163"/>
              <a:gd name="connsiteY76" fmla="*/ 1016103 h 6858000"/>
              <a:gd name="connsiteX77" fmla="*/ 57138 w 1342163"/>
              <a:gd name="connsiteY77" fmla="*/ 954054 h 6858000"/>
              <a:gd name="connsiteX78" fmla="*/ 52003 w 1342163"/>
              <a:gd name="connsiteY78" fmla="*/ 896999 h 6858000"/>
              <a:gd name="connsiteX79" fmla="*/ 21411 w 1342163"/>
              <a:gd name="connsiteY79" fmla="*/ 821517 h 6858000"/>
              <a:gd name="connsiteX80" fmla="*/ 12141 w 1342163"/>
              <a:gd name="connsiteY80" fmla="*/ 711705 h 6858000"/>
              <a:gd name="connsiteX81" fmla="*/ 9051 w 1342163"/>
              <a:gd name="connsiteY81" fmla="*/ 619315 h 6858000"/>
              <a:gd name="connsiteX82" fmla="*/ 2707 w 1342163"/>
              <a:gd name="connsiteY82" fmla="*/ 585934 h 6858000"/>
              <a:gd name="connsiteX83" fmla="*/ 3 w 1342163"/>
              <a:gd name="connsiteY83" fmla="*/ 538948 h 6858000"/>
              <a:gd name="connsiteX84" fmla="*/ 3911 w 1342163"/>
              <a:gd name="connsiteY84" fmla="*/ 525163 h 6858000"/>
              <a:gd name="connsiteX85" fmla="*/ 30035 w 1342163"/>
              <a:gd name="connsiteY85" fmla="*/ 446567 h 6858000"/>
              <a:gd name="connsiteX86" fmla="*/ 29283 w 1342163"/>
              <a:gd name="connsiteY86" fmla="*/ 393828 h 6858000"/>
              <a:gd name="connsiteX87" fmla="*/ 29113 w 1342163"/>
              <a:gd name="connsiteY87" fmla="*/ 353137 h 6858000"/>
              <a:gd name="connsiteX88" fmla="*/ 34806 w 1342163"/>
              <a:gd name="connsiteY88" fmla="*/ 275771 h 6858000"/>
              <a:gd name="connsiteX89" fmla="*/ 44500 w 1342163"/>
              <a:gd name="connsiteY89" fmla="*/ 236673 h 6858000"/>
              <a:gd name="connsiteX90" fmla="*/ 43543 w 1342163"/>
              <a:gd name="connsiteY90" fmla="*/ 144983 h 6858000"/>
              <a:gd name="connsiteX91" fmla="*/ 33828 w 1342163"/>
              <a:gd name="connsiteY91" fmla="*/ 33857 h 6858000"/>
              <a:gd name="connsiteX92" fmla="*/ 15381 w 1342163"/>
              <a:gd name="connsiteY92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71393 w 1342163"/>
              <a:gd name="connsiteY10" fmla="*/ 6334727 h 6858000"/>
              <a:gd name="connsiteX11" fmla="*/ 263305 w 1342163"/>
              <a:gd name="connsiteY11" fmla="*/ 6294334 h 6858000"/>
              <a:gd name="connsiteX12" fmla="*/ 251079 w 1342163"/>
              <a:gd name="connsiteY12" fmla="*/ 6231403 h 6858000"/>
              <a:gd name="connsiteX13" fmla="*/ 243737 w 1342163"/>
              <a:gd name="connsiteY13" fmla="*/ 6202459 h 6858000"/>
              <a:gd name="connsiteX14" fmla="*/ 242535 w 1342163"/>
              <a:gd name="connsiteY14" fmla="*/ 6153037 h 6858000"/>
              <a:gd name="connsiteX15" fmla="*/ 255506 w 1342163"/>
              <a:gd name="connsiteY15" fmla="*/ 6061464 h 6858000"/>
              <a:gd name="connsiteX16" fmla="*/ 245337 w 1342163"/>
              <a:gd name="connsiteY16" fmla="*/ 6028119 h 6858000"/>
              <a:gd name="connsiteX17" fmla="*/ 230566 w 1342163"/>
              <a:gd name="connsiteY17" fmla="*/ 5926735 h 6858000"/>
              <a:gd name="connsiteX18" fmla="*/ 280078 w 1342163"/>
              <a:gd name="connsiteY18" fmla="*/ 5712857 h 6858000"/>
              <a:gd name="connsiteX19" fmla="*/ 309876 w 1342163"/>
              <a:gd name="connsiteY19" fmla="*/ 5660491 h 6858000"/>
              <a:gd name="connsiteX20" fmla="*/ 323888 w 1342163"/>
              <a:gd name="connsiteY20" fmla="*/ 5553910 h 6858000"/>
              <a:gd name="connsiteX21" fmla="*/ 348319 w 1342163"/>
              <a:gd name="connsiteY21" fmla="*/ 5449031 h 6858000"/>
              <a:gd name="connsiteX22" fmla="*/ 359443 w 1342163"/>
              <a:gd name="connsiteY22" fmla="*/ 5396260 h 6858000"/>
              <a:gd name="connsiteX23" fmla="*/ 385202 w 1342163"/>
              <a:gd name="connsiteY23" fmla="*/ 5341916 h 6858000"/>
              <a:gd name="connsiteX24" fmla="*/ 423583 w 1342163"/>
              <a:gd name="connsiteY24" fmla="*/ 5264214 h 6858000"/>
              <a:gd name="connsiteX25" fmla="*/ 429742 w 1342163"/>
              <a:gd name="connsiteY25" fmla="*/ 5225268 h 6858000"/>
              <a:gd name="connsiteX26" fmla="*/ 438024 w 1342163"/>
              <a:gd name="connsiteY26" fmla="*/ 5159961 h 6858000"/>
              <a:gd name="connsiteX27" fmla="*/ 441634 w 1342163"/>
              <a:gd name="connsiteY27" fmla="*/ 5125185 h 6858000"/>
              <a:gd name="connsiteX28" fmla="*/ 455500 w 1342163"/>
              <a:gd name="connsiteY28" fmla="*/ 5067850 h 6858000"/>
              <a:gd name="connsiteX29" fmla="*/ 458231 w 1342163"/>
              <a:gd name="connsiteY29" fmla="*/ 5060861 h 6858000"/>
              <a:gd name="connsiteX30" fmla="*/ 456489 w 1342163"/>
              <a:gd name="connsiteY30" fmla="*/ 4993030 h 6858000"/>
              <a:gd name="connsiteX31" fmla="*/ 463398 w 1342163"/>
              <a:gd name="connsiteY31" fmla="*/ 4946844 h 6858000"/>
              <a:gd name="connsiteX32" fmla="*/ 474657 w 1342163"/>
              <a:gd name="connsiteY32" fmla="*/ 4858827 h 6858000"/>
              <a:gd name="connsiteX33" fmla="*/ 480560 w 1342163"/>
              <a:gd name="connsiteY33" fmla="*/ 4821170 h 6858000"/>
              <a:gd name="connsiteX34" fmla="*/ 486586 w 1342163"/>
              <a:gd name="connsiteY34" fmla="*/ 4750867 h 6858000"/>
              <a:gd name="connsiteX35" fmla="*/ 484393 w 1342163"/>
              <a:gd name="connsiteY35" fmla="*/ 4690749 h 6858000"/>
              <a:gd name="connsiteX36" fmla="*/ 479873 w 1342163"/>
              <a:gd name="connsiteY36" fmla="*/ 4584173 h 6858000"/>
              <a:gd name="connsiteX37" fmla="*/ 474956 w 1342163"/>
              <a:gd name="connsiteY37" fmla="*/ 4444346 h 6858000"/>
              <a:gd name="connsiteX38" fmla="*/ 471521 w 1342163"/>
              <a:gd name="connsiteY38" fmla="*/ 4375228 h 6858000"/>
              <a:gd name="connsiteX39" fmla="*/ 452174 w 1342163"/>
              <a:gd name="connsiteY39" fmla="*/ 4214165 h 6858000"/>
              <a:gd name="connsiteX40" fmla="*/ 453803 w 1342163"/>
              <a:gd name="connsiteY40" fmla="*/ 4076008 h 6858000"/>
              <a:gd name="connsiteX41" fmla="*/ 441503 w 1342163"/>
              <a:gd name="connsiteY41" fmla="*/ 4033999 h 6858000"/>
              <a:gd name="connsiteX42" fmla="*/ 441228 w 1342163"/>
              <a:gd name="connsiteY42" fmla="*/ 4013953 h 6858000"/>
              <a:gd name="connsiteX43" fmla="*/ 433306 w 1342163"/>
              <a:gd name="connsiteY43" fmla="*/ 3901461 h 6858000"/>
              <a:gd name="connsiteX44" fmla="*/ 455900 w 1342163"/>
              <a:gd name="connsiteY44" fmla="*/ 3813873 h 6858000"/>
              <a:gd name="connsiteX45" fmla="*/ 466796 w 1342163"/>
              <a:gd name="connsiteY45" fmla="*/ 3738082 h 6858000"/>
              <a:gd name="connsiteX46" fmla="*/ 474142 w 1342163"/>
              <a:gd name="connsiteY46" fmla="*/ 3673397 h 6858000"/>
              <a:gd name="connsiteX47" fmla="*/ 473438 w 1342163"/>
              <a:gd name="connsiteY47" fmla="*/ 3637109 h 6858000"/>
              <a:gd name="connsiteX48" fmla="*/ 476881 w 1342163"/>
              <a:gd name="connsiteY48" fmla="*/ 3536883 h 6858000"/>
              <a:gd name="connsiteX49" fmla="*/ 484419 w 1342163"/>
              <a:gd name="connsiteY49" fmla="*/ 3435652 h 6858000"/>
              <a:gd name="connsiteX50" fmla="*/ 498311 w 1342163"/>
              <a:gd name="connsiteY50" fmla="*/ 3295862 h 6858000"/>
              <a:gd name="connsiteX51" fmla="*/ 480837 w 1342163"/>
              <a:gd name="connsiteY51" fmla="*/ 3158586 h 6858000"/>
              <a:gd name="connsiteX52" fmla="*/ 456245 w 1342163"/>
              <a:gd name="connsiteY52" fmla="*/ 3112365 h 6858000"/>
              <a:gd name="connsiteX53" fmla="*/ 441720 w 1342163"/>
              <a:gd name="connsiteY53" fmla="*/ 3072935 h 6858000"/>
              <a:gd name="connsiteX54" fmla="*/ 416894 w 1342163"/>
              <a:gd name="connsiteY54" fmla="*/ 2958185 h 6858000"/>
              <a:gd name="connsiteX55" fmla="*/ 374174 w 1342163"/>
              <a:gd name="connsiteY55" fmla="*/ 2843952 h 6858000"/>
              <a:gd name="connsiteX56" fmla="*/ 308426 w 1342163"/>
              <a:gd name="connsiteY56" fmla="*/ 2554718 h 6858000"/>
              <a:gd name="connsiteX57" fmla="*/ 279243 w 1342163"/>
              <a:gd name="connsiteY57" fmla="*/ 2447068 h 6858000"/>
              <a:gd name="connsiteX58" fmla="*/ 283313 w 1342163"/>
              <a:gd name="connsiteY58" fmla="*/ 2423438 h 6858000"/>
              <a:gd name="connsiteX59" fmla="*/ 272203 w 1342163"/>
              <a:gd name="connsiteY59" fmla="*/ 2402874 h 6858000"/>
              <a:gd name="connsiteX60" fmla="*/ 251144 w 1342163"/>
              <a:gd name="connsiteY60" fmla="*/ 2261920 h 6858000"/>
              <a:gd name="connsiteX61" fmla="*/ 241031 w 1342163"/>
              <a:gd name="connsiteY61" fmla="*/ 2195378 h 6858000"/>
              <a:gd name="connsiteX62" fmla="*/ 225248 w 1342163"/>
              <a:gd name="connsiteY62" fmla="*/ 2155135 h 6858000"/>
              <a:gd name="connsiteX63" fmla="*/ 222706 w 1342163"/>
              <a:gd name="connsiteY63" fmla="*/ 2118008 h 6858000"/>
              <a:gd name="connsiteX64" fmla="*/ 223699 w 1342163"/>
              <a:gd name="connsiteY64" fmla="*/ 2050531 h 6858000"/>
              <a:gd name="connsiteX65" fmla="*/ 196683 w 1342163"/>
              <a:gd name="connsiteY65" fmla="*/ 1906352 h 6858000"/>
              <a:gd name="connsiteX66" fmla="*/ 173240 w 1342163"/>
              <a:gd name="connsiteY66" fmla="*/ 1861531 h 6858000"/>
              <a:gd name="connsiteX67" fmla="*/ 127039 w 1342163"/>
              <a:gd name="connsiteY67" fmla="*/ 1732919 h 6858000"/>
              <a:gd name="connsiteX68" fmla="*/ 98476 w 1342163"/>
              <a:gd name="connsiteY68" fmla="*/ 1615777 h 6858000"/>
              <a:gd name="connsiteX69" fmla="*/ 79271 w 1342163"/>
              <a:gd name="connsiteY69" fmla="*/ 1563678 h 6858000"/>
              <a:gd name="connsiteX70" fmla="*/ 85093 w 1342163"/>
              <a:gd name="connsiteY70" fmla="*/ 1477995 h 6858000"/>
              <a:gd name="connsiteX71" fmla="*/ 71178 w 1342163"/>
              <a:gd name="connsiteY71" fmla="*/ 1373769 h 6858000"/>
              <a:gd name="connsiteX72" fmla="*/ 79485 w 1342163"/>
              <a:gd name="connsiteY72" fmla="*/ 1307086 h 6858000"/>
              <a:gd name="connsiteX73" fmla="*/ 85358 w 1342163"/>
              <a:gd name="connsiteY73" fmla="*/ 1168288 h 6858000"/>
              <a:gd name="connsiteX74" fmla="*/ 77640 w 1342163"/>
              <a:gd name="connsiteY74" fmla="*/ 1142577 h 6858000"/>
              <a:gd name="connsiteX75" fmla="*/ 66946 w 1342163"/>
              <a:gd name="connsiteY75" fmla="*/ 1088484 h 6858000"/>
              <a:gd name="connsiteX76" fmla="*/ 55682 w 1342163"/>
              <a:gd name="connsiteY76" fmla="*/ 1016103 h 6858000"/>
              <a:gd name="connsiteX77" fmla="*/ 57138 w 1342163"/>
              <a:gd name="connsiteY77" fmla="*/ 954054 h 6858000"/>
              <a:gd name="connsiteX78" fmla="*/ 52003 w 1342163"/>
              <a:gd name="connsiteY78" fmla="*/ 896999 h 6858000"/>
              <a:gd name="connsiteX79" fmla="*/ 21411 w 1342163"/>
              <a:gd name="connsiteY79" fmla="*/ 821517 h 6858000"/>
              <a:gd name="connsiteX80" fmla="*/ 12141 w 1342163"/>
              <a:gd name="connsiteY80" fmla="*/ 711705 h 6858000"/>
              <a:gd name="connsiteX81" fmla="*/ 9051 w 1342163"/>
              <a:gd name="connsiteY81" fmla="*/ 619315 h 6858000"/>
              <a:gd name="connsiteX82" fmla="*/ 2707 w 1342163"/>
              <a:gd name="connsiteY82" fmla="*/ 585934 h 6858000"/>
              <a:gd name="connsiteX83" fmla="*/ 3 w 1342163"/>
              <a:gd name="connsiteY83" fmla="*/ 538948 h 6858000"/>
              <a:gd name="connsiteX84" fmla="*/ 3911 w 1342163"/>
              <a:gd name="connsiteY84" fmla="*/ 525163 h 6858000"/>
              <a:gd name="connsiteX85" fmla="*/ 29283 w 1342163"/>
              <a:gd name="connsiteY85" fmla="*/ 393828 h 6858000"/>
              <a:gd name="connsiteX86" fmla="*/ 29113 w 1342163"/>
              <a:gd name="connsiteY86" fmla="*/ 353137 h 6858000"/>
              <a:gd name="connsiteX87" fmla="*/ 34806 w 1342163"/>
              <a:gd name="connsiteY87" fmla="*/ 275771 h 6858000"/>
              <a:gd name="connsiteX88" fmla="*/ 44500 w 1342163"/>
              <a:gd name="connsiteY88" fmla="*/ 236673 h 6858000"/>
              <a:gd name="connsiteX89" fmla="*/ 43543 w 1342163"/>
              <a:gd name="connsiteY89" fmla="*/ 144983 h 6858000"/>
              <a:gd name="connsiteX90" fmla="*/ 33828 w 1342163"/>
              <a:gd name="connsiteY90" fmla="*/ 33857 h 6858000"/>
              <a:gd name="connsiteX91" fmla="*/ 15381 w 1342163"/>
              <a:gd name="connsiteY91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71393 w 1342163"/>
              <a:gd name="connsiteY10" fmla="*/ 6334727 h 6858000"/>
              <a:gd name="connsiteX11" fmla="*/ 263305 w 1342163"/>
              <a:gd name="connsiteY11" fmla="*/ 6294334 h 6858000"/>
              <a:gd name="connsiteX12" fmla="*/ 251079 w 1342163"/>
              <a:gd name="connsiteY12" fmla="*/ 6231403 h 6858000"/>
              <a:gd name="connsiteX13" fmla="*/ 243737 w 1342163"/>
              <a:gd name="connsiteY13" fmla="*/ 6202459 h 6858000"/>
              <a:gd name="connsiteX14" fmla="*/ 242535 w 1342163"/>
              <a:gd name="connsiteY14" fmla="*/ 6153037 h 6858000"/>
              <a:gd name="connsiteX15" fmla="*/ 255506 w 1342163"/>
              <a:gd name="connsiteY15" fmla="*/ 6061464 h 6858000"/>
              <a:gd name="connsiteX16" fmla="*/ 245337 w 1342163"/>
              <a:gd name="connsiteY16" fmla="*/ 6028119 h 6858000"/>
              <a:gd name="connsiteX17" fmla="*/ 230566 w 1342163"/>
              <a:gd name="connsiteY17" fmla="*/ 5926735 h 6858000"/>
              <a:gd name="connsiteX18" fmla="*/ 280078 w 1342163"/>
              <a:gd name="connsiteY18" fmla="*/ 5712857 h 6858000"/>
              <a:gd name="connsiteX19" fmla="*/ 309876 w 1342163"/>
              <a:gd name="connsiteY19" fmla="*/ 5660491 h 6858000"/>
              <a:gd name="connsiteX20" fmla="*/ 323888 w 1342163"/>
              <a:gd name="connsiteY20" fmla="*/ 5553910 h 6858000"/>
              <a:gd name="connsiteX21" fmla="*/ 348319 w 1342163"/>
              <a:gd name="connsiteY21" fmla="*/ 5449031 h 6858000"/>
              <a:gd name="connsiteX22" fmla="*/ 359443 w 1342163"/>
              <a:gd name="connsiteY22" fmla="*/ 5396260 h 6858000"/>
              <a:gd name="connsiteX23" fmla="*/ 385202 w 1342163"/>
              <a:gd name="connsiteY23" fmla="*/ 5341916 h 6858000"/>
              <a:gd name="connsiteX24" fmla="*/ 423583 w 1342163"/>
              <a:gd name="connsiteY24" fmla="*/ 5264214 h 6858000"/>
              <a:gd name="connsiteX25" fmla="*/ 429742 w 1342163"/>
              <a:gd name="connsiteY25" fmla="*/ 5225268 h 6858000"/>
              <a:gd name="connsiteX26" fmla="*/ 438024 w 1342163"/>
              <a:gd name="connsiteY26" fmla="*/ 5159961 h 6858000"/>
              <a:gd name="connsiteX27" fmla="*/ 441634 w 1342163"/>
              <a:gd name="connsiteY27" fmla="*/ 5125185 h 6858000"/>
              <a:gd name="connsiteX28" fmla="*/ 455500 w 1342163"/>
              <a:gd name="connsiteY28" fmla="*/ 5067850 h 6858000"/>
              <a:gd name="connsiteX29" fmla="*/ 458231 w 1342163"/>
              <a:gd name="connsiteY29" fmla="*/ 5060861 h 6858000"/>
              <a:gd name="connsiteX30" fmla="*/ 456489 w 1342163"/>
              <a:gd name="connsiteY30" fmla="*/ 4993030 h 6858000"/>
              <a:gd name="connsiteX31" fmla="*/ 463398 w 1342163"/>
              <a:gd name="connsiteY31" fmla="*/ 4946844 h 6858000"/>
              <a:gd name="connsiteX32" fmla="*/ 474657 w 1342163"/>
              <a:gd name="connsiteY32" fmla="*/ 4858827 h 6858000"/>
              <a:gd name="connsiteX33" fmla="*/ 480560 w 1342163"/>
              <a:gd name="connsiteY33" fmla="*/ 4821170 h 6858000"/>
              <a:gd name="connsiteX34" fmla="*/ 486586 w 1342163"/>
              <a:gd name="connsiteY34" fmla="*/ 4750867 h 6858000"/>
              <a:gd name="connsiteX35" fmla="*/ 484393 w 1342163"/>
              <a:gd name="connsiteY35" fmla="*/ 4690749 h 6858000"/>
              <a:gd name="connsiteX36" fmla="*/ 479873 w 1342163"/>
              <a:gd name="connsiteY36" fmla="*/ 4584173 h 6858000"/>
              <a:gd name="connsiteX37" fmla="*/ 474956 w 1342163"/>
              <a:gd name="connsiteY37" fmla="*/ 4444346 h 6858000"/>
              <a:gd name="connsiteX38" fmla="*/ 471521 w 1342163"/>
              <a:gd name="connsiteY38" fmla="*/ 4375228 h 6858000"/>
              <a:gd name="connsiteX39" fmla="*/ 452174 w 1342163"/>
              <a:gd name="connsiteY39" fmla="*/ 4214165 h 6858000"/>
              <a:gd name="connsiteX40" fmla="*/ 453803 w 1342163"/>
              <a:gd name="connsiteY40" fmla="*/ 4076008 h 6858000"/>
              <a:gd name="connsiteX41" fmla="*/ 441503 w 1342163"/>
              <a:gd name="connsiteY41" fmla="*/ 4033999 h 6858000"/>
              <a:gd name="connsiteX42" fmla="*/ 441228 w 1342163"/>
              <a:gd name="connsiteY42" fmla="*/ 4013953 h 6858000"/>
              <a:gd name="connsiteX43" fmla="*/ 433306 w 1342163"/>
              <a:gd name="connsiteY43" fmla="*/ 3901461 h 6858000"/>
              <a:gd name="connsiteX44" fmla="*/ 455900 w 1342163"/>
              <a:gd name="connsiteY44" fmla="*/ 3813873 h 6858000"/>
              <a:gd name="connsiteX45" fmla="*/ 466796 w 1342163"/>
              <a:gd name="connsiteY45" fmla="*/ 3738082 h 6858000"/>
              <a:gd name="connsiteX46" fmla="*/ 474142 w 1342163"/>
              <a:gd name="connsiteY46" fmla="*/ 3673397 h 6858000"/>
              <a:gd name="connsiteX47" fmla="*/ 473438 w 1342163"/>
              <a:gd name="connsiteY47" fmla="*/ 3637109 h 6858000"/>
              <a:gd name="connsiteX48" fmla="*/ 476881 w 1342163"/>
              <a:gd name="connsiteY48" fmla="*/ 3536883 h 6858000"/>
              <a:gd name="connsiteX49" fmla="*/ 484419 w 1342163"/>
              <a:gd name="connsiteY49" fmla="*/ 3435652 h 6858000"/>
              <a:gd name="connsiteX50" fmla="*/ 498311 w 1342163"/>
              <a:gd name="connsiteY50" fmla="*/ 3295862 h 6858000"/>
              <a:gd name="connsiteX51" fmla="*/ 480837 w 1342163"/>
              <a:gd name="connsiteY51" fmla="*/ 3158586 h 6858000"/>
              <a:gd name="connsiteX52" fmla="*/ 456245 w 1342163"/>
              <a:gd name="connsiteY52" fmla="*/ 3112365 h 6858000"/>
              <a:gd name="connsiteX53" fmla="*/ 441720 w 1342163"/>
              <a:gd name="connsiteY53" fmla="*/ 3072935 h 6858000"/>
              <a:gd name="connsiteX54" fmla="*/ 416894 w 1342163"/>
              <a:gd name="connsiteY54" fmla="*/ 2958185 h 6858000"/>
              <a:gd name="connsiteX55" fmla="*/ 374174 w 1342163"/>
              <a:gd name="connsiteY55" fmla="*/ 2843952 h 6858000"/>
              <a:gd name="connsiteX56" fmla="*/ 308426 w 1342163"/>
              <a:gd name="connsiteY56" fmla="*/ 2554718 h 6858000"/>
              <a:gd name="connsiteX57" fmla="*/ 279243 w 1342163"/>
              <a:gd name="connsiteY57" fmla="*/ 2447068 h 6858000"/>
              <a:gd name="connsiteX58" fmla="*/ 283313 w 1342163"/>
              <a:gd name="connsiteY58" fmla="*/ 2423438 h 6858000"/>
              <a:gd name="connsiteX59" fmla="*/ 272203 w 1342163"/>
              <a:gd name="connsiteY59" fmla="*/ 2402874 h 6858000"/>
              <a:gd name="connsiteX60" fmla="*/ 251144 w 1342163"/>
              <a:gd name="connsiteY60" fmla="*/ 2261920 h 6858000"/>
              <a:gd name="connsiteX61" fmla="*/ 241031 w 1342163"/>
              <a:gd name="connsiteY61" fmla="*/ 2195378 h 6858000"/>
              <a:gd name="connsiteX62" fmla="*/ 225248 w 1342163"/>
              <a:gd name="connsiteY62" fmla="*/ 2155135 h 6858000"/>
              <a:gd name="connsiteX63" fmla="*/ 222706 w 1342163"/>
              <a:gd name="connsiteY63" fmla="*/ 2118008 h 6858000"/>
              <a:gd name="connsiteX64" fmla="*/ 223699 w 1342163"/>
              <a:gd name="connsiteY64" fmla="*/ 2050531 h 6858000"/>
              <a:gd name="connsiteX65" fmla="*/ 196683 w 1342163"/>
              <a:gd name="connsiteY65" fmla="*/ 1906352 h 6858000"/>
              <a:gd name="connsiteX66" fmla="*/ 173240 w 1342163"/>
              <a:gd name="connsiteY66" fmla="*/ 1861531 h 6858000"/>
              <a:gd name="connsiteX67" fmla="*/ 127039 w 1342163"/>
              <a:gd name="connsiteY67" fmla="*/ 1732919 h 6858000"/>
              <a:gd name="connsiteX68" fmla="*/ 98476 w 1342163"/>
              <a:gd name="connsiteY68" fmla="*/ 1615777 h 6858000"/>
              <a:gd name="connsiteX69" fmla="*/ 79271 w 1342163"/>
              <a:gd name="connsiteY69" fmla="*/ 1563678 h 6858000"/>
              <a:gd name="connsiteX70" fmla="*/ 85093 w 1342163"/>
              <a:gd name="connsiteY70" fmla="*/ 1477995 h 6858000"/>
              <a:gd name="connsiteX71" fmla="*/ 71178 w 1342163"/>
              <a:gd name="connsiteY71" fmla="*/ 1373769 h 6858000"/>
              <a:gd name="connsiteX72" fmla="*/ 79485 w 1342163"/>
              <a:gd name="connsiteY72" fmla="*/ 1307086 h 6858000"/>
              <a:gd name="connsiteX73" fmla="*/ 85358 w 1342163"/>
              <a:gd name="connsiteY73" fmla="*/ 1168288 h 6858000"/>
              <a:gd name="connsiteX74" fmla="*/ 77640 w 1342163"/>
              <a:gd name="connsiteY74" fmla="*/ 1142577 h 6858000"/>
              <a:gd name="connsiteX75" fmla="*/ 66946 w 1342163"/>
              <a:gd name="connsiteY75" fmla="*/ 1088484 h 6858000"/>
              <a:gd name="connsiteX76" fmla="*/ 55682 w 1342163"/>
              <a:gd name="connsiteY76" fmla="*/ 1016103 h 6858000"/>
              <a:gd name="connsiteX77" fmla="*/ 57138 w 1342163"/>
              <a:gd name="connsiteY77" fmla="*/ 954054 h 6858000"/>
              <a:gd name="connsiteX78" fmla="*/ 52003 w 1342163"/>
              <a:gd name="connsiteY78" fmla="*/ 896999 h 6858000"/>
              <a:gd name="connsiteX79" fmla="*/ 21411 w 1342163"/>
              <a:gd name="connsiteY79" fmla="*/ 821517 h 6858000"/>
              <a:gd name="connsiteX80" fmla="*/ 12141 w 1342163"/>
              <a:gd name="connsiteY80" fmla="*/ 711705 h 6858000"/>
              <a:gd name="connsiteX81" fmla="*/ 9051 w 1342163"/>
              <a:gd name="connsiteY81" fmla="*/ 619315 h 6858000"/>
              <a:gd name="connsiteX82" fmla="*/ 2707 w 1342163"/>
              <a:gd name="connsiteY82" fmla="*/ 585934 h 6858000"/>
              <a:gd name="connsiteX83" fmla="*/ 3 w 1342163"/>
              <a:gd name="connsiteY83" fmla="*/ 538948 h 6858000"/>
              <a:gd name="connsiteX84" fmla="*/ 3911 w 1342163"/>
              <a:gd name="connsiteY84" fmla="*/ 525163 h 6858000"/>
              <a:gd name="connsiteX85" fmla="*/ 29283 w 1342163"/>
              <a:gd name="connsiteY85" fmla="*/ 393828 h 6858000"/>
              <a:gd name="connsiteX86" fmla="*/ 29113 w 1342163"/>
              <a:gd name="connsiteY86" fmla="*/ 353137 h 6858000"/>
              <a:gd name="connsiteX87" fmla="*/ 34806 w 1342163"/>
              <a:gd name="connsiteY87" fmla="*/ 275771 h 6858000"/>
              <a:gd name="connsiteX88" fmla="*/ 44500 w 1342163"/>
              <a:gd name="connsiteY88" fmla="*/ 236673 h 6858000"/>
              <a:gd name="connsiteX89" fmla="*/ 43543 w 1342163"/>
              <a:gd name="connsiteY89" fmla="*/ 144983 h 6858000"/>
              <a:gd name="connsiteX90" fmla="*/ 33828 w 1342163"/>
              <a:gd name="connsiteY90" fmla="*/ 33857 h 6858000"/>
              <a:gd name="connsiteX91" fmla="*/ 15381 w 1342163"/>
              <a:gd name="connsiteY91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71393 w 1342163"/>
              <a:gd name="connsiteY10" fmla="*/ 6334727 h 6858000"/>
              <a:gd name="connsiteX11" fmla="*/ 263305 w 1342163"/>
              <a:gd name="connsiteY11" fmla="*/ 6294334 h 6858000"/>
              <a:gd name="connsiteX12" fmla="*/ 251079 w 1342163"/>
              <a:gd name="connsiteY12" fmla="*/ 6231403 h 6858000"/>
              <a:gd name="connsiteX13" fmla="*/ 243737 w 1342163"/>
              <a:gd name="connsiteY13" fmla="*/ 6202459 h 6858000"/>
              <a:gd name="connsiteX14" fmla="*/ 242535 w 1342163"/>
              <a:gd name="connsiteY14" fmla="*/ 6153037 h 6858000"/>
              <a:gd name="connsiteX15" fmla="*/ 255506 w 1342163"/>
              <a:gd name="connsiteY15" fmla="*/ 6061464 h 6858000"/>
              <a:gd name="connsiteX16" fmla="*/ 245337 w 1342163"/>
              <a:gd name="connsiteY16" fmla="*/ 6028119 h 6858000"/>
              <a:gd name="connsiteX17" fmla="*/ 230566 w 1342163"/>
              <a:gd name="connsiteY17" fmla="*/ 5926735 h 6858000"/>
              <a:gd name="connsiteX18" fmla="*/ 280078 w 1342163"/>
              <a:gd name="connsiteY18" fmla="*/ 5712857 h 6858000"/>
              <a:gd name="connsiteX19" fmla="*/ 309876 w 1342163"/>
              <a:gd name="connsiteY19" fmla="*/ 5660491 h 6858000"/>
              <a:gd name="connsiteX20" fmla="*/ 323888 w 1342163"/>
              <a:gd name="connsiteY20" fmla="*/ 5553910 h 6858000"/>
              <a:gd name="connsiteX21" fmla="*/ 348319 w 1342163"/>
              <a:gd name="connsiteY21" fmla="*/ 5449031 h 6858000"/>
              <a:gd name="connsiteX22" fmla="*/ 359443 w 1342163"/>
              <a:gd name="connsiteY22" fmla="*/ 5396260 h 6858000"/>
              <a:gd name="connsiteX23" fmla="*/ 385202 w 1342163"/>
              <a:gd name="connsiteY23" fmla="*/ 5341916 h 6858000"/>
              <a:gd name="connsiteX24" fmla="*/ 423583 w 1342163"/>
              <a:gd name="connsiteY24" fmla="*/ 5264214 h 6858000"/>
              <a:gd name="connsiteX25" fmla="*/ 429742 w 1342163"/>
              <a:gd name="connsiteY25" fmla="*/ 5225268 h 6858000"/>
              <a:gd name="connsiteX26" fmla="*/ 438024 w 1342163"/>
              <a:gd name="connsiteY26" fmla="*/ 5159961 h 6858000"/>
              <a:gd name="connsiteX27" fmla="*/ 441634 w 1342163"/>
              <a:gd name="connsiteY27" fmla="*/ 5125185 h 6858000"/>
              <a:gd name="connsiteX28" fmla="*/ 455500 w 1342163"/>
              <a:gd name="connsiteY28" fmla="*/ 5067850 h 6858000"/>
              <a:gd name="connsiteX29" fmla="*/ 458231 w 1342163"/>
              <a:gd name="connsiteY29" fmla="*/ 5060861 h 6858000"/>
              <a:gd name="connsiteX30" fmla="*/ 456489 w 1342163"/>
              <a:gd name="connsiteY30" fmla="*/ 4993030 h 6858000"/>
              <a:gd name="connsiteX31" fmla="*/ 463398 w 1342163"/>
              <a:gd name="connsiteY31" fmla="*/ 4946844 h 6858000"/>
              <a:gd name="connsiteX32" fmla="*/ 474657 w 1342163"/>
              <a:gd name="connsiteY32" fmla="*/ 4858827 h 6858000"/>
              <a:gd name="connsiteX33" fmla="*/ 480560 w 1342163"/>
              <a:gd name="connsiteY33" fmla="*/ 4821170 h 6858000"/>
              <a:gd name="connsiteX34" fmla="*/ 486586 w 1342163"/>
              <a:gd name="connsiteY34" fmla="*/ 4750867 h 6858000"/>
              <a:gd name="connsiteX35" fmla="*/ 484393 w 1342163"/>
              <a:gd name="connsiteY35" fmla="*/ 4690749 h 6858000"/>
              <a:gd name="connsiteX36" fmla="*/ 479873 w 1342163"/>
              <a:gd name="connsiteY36" fmla="*/ 4584173 h 6858000"/>
              <a:gd name="connsiteX37" fmla="*/ 474956 w 1342163"/>
              <a:gd name="connsiteY37" fmla="*/ 4444346 h 6858000"/>
              <a:gd name="connsiteX38" fmla="*/ 471521 w 1342163"/>
              <a:gd name="connsiteY38" fmla="*/ 4375228 h 6858000"/>
              <a:gd name="connsiteX39" fmla="*/ 452174 w 1342163"/>
              <a:gd name="connsiteY39" fmla="*/ 4214165 h 6858000"/>
              <a:gd name="connsiteX40" fmla="*/ 453803 w 1342163"/>
              <a:gd name="connsiteY40" fmla="*/ 4076008 h 6858000"/>
              <a:gd name="connsiteX41" fmla="*/ 441503 w 1342163"/>
              <a:gd name="connsiteY41" fmla="*/ 4033999 h 6858000"/>
              <a:gd name="connsiteX42" fmla="*/ 441228 w 1342163"/>
              <a:gd name="connsiteY42" fmla="*/ 4013953 h 6858000"/>
              <a:gd name="connsiteX43" fmla="*/ 433306 w 1342163"/>
              <a:gd name="connsiteY43" fmla="*/ 3901461 h 6858000"/>
              <a:gd name="connsiteX44" fmla="*/ 455900 w 1342163"/>
              <a:gd name="connsiteY44" fmla="*/ 3813873 h 6858000"/>
              <a:gd name="connsiteX45" fmla="*/ 466796 w 1342163"/>
              <a:gd name="connsiteY45" fmla="*/ 3738082 h 6858000"/>
              <a:gd name="connsiteX46" fmla="*/ 474142 w 1342163"/>
              <a:gd name="connsiteY46" fmla="*/ 3673397 h 6858000"/>
              <a:gd name="connsiteX47" fmla="*/ 473438 w 1342163"/>
              <a:gd name="connsiteY47" fmla="*/ 3637109 h 6858000"/>
              <a:gd name="connsiteX48" fmla="*/ 476881 w 1342163"/>
              <a:gd name="connsiteY48" fmla="*/ 3536883 h 6858000"/>
              <a:gd name="connsiteX49" fmla="*/ 484419 w 1342163"/>
              <a:gd name="connsiteY49" fmla="*/ 3435652 h 6858000"/>
              <a:gd name="connsiteX50" fmla="*/ 498311 w 1342163"/>
              <a:gd name="connsiteY50" fmla="*/ 3295862 h 6858000"/>
              <a:gd name="connsiteX51" fmla="*/ 480837 w 1342163"/>
              <a:gd name="connsiteY51" fmla="*/ 3158586 h 6858000"/>
              <a:gd name="connsiteX52" fmla="*/ 456245 w 1342163"/>
              <a:gd name="connsiteY52" fmla="*/ 3112365 h 6858000"/>
              <a:gd name="connsiteX53" fmla="*/ 441720 w 1342163"/>
              <a:gd name="connsiteY53" fmla="*/ 3072935 h 6858000"/>
              <a:gd name="connsiteX54" fmla="*/ 416894 w 1342163"/>
              <a:gd name="connsiteY54" fmla="*/ 2958185 h 6858000"/>
              <a:gd name="connsiteX55" fmla="*/ 374174 w 1342163"/>
              <a:gd name="connsiteY55" fmla="*/ 2843952 h 6858000"/>
              <a:gd name="connsiteX56" fmla="*/ 308426 w 1342163"/>
              <a:gd name="connsiteY56" fmla="*/ 2554718 h 6858000"/>
              <a:gd name="connsiteX57" fmla="*/ 279243 w 1342163"/>
              <a:gd name="connsiteY57" fmla="*/ 2447068 h 6858000"/>
              <a:gd name="connsiteX58" fmla="*/ 283313 w 1342163"/>
              <a:gd name="connsiteY58" fmla="*/ 2423438 h 6858000"/>
              <a:gd name="connsiteX59" fmla="*/ 272203 w 1342163"/>
              <a:gd name="connsiteY59" fmla="*/ 2402874 h 6858000"/>
              <a:gd name="connsiteX60" fmla="*/ 251144 w 1342163"/>
              <a:gd name="connsiteY60" fmla="*/ 2261920 h 6858000"/>
              <a:gd name="connsiteX61" fmla="*/ 241031 w 1342163"/>
              <a:gd name="connsiteY61" fmla="*/ 2195378 h 6858000"/>
              <a:gd name="connsiteX62" fmla="*/ 225248 w 1342163"/>
              <a:gd name="connsiteY62" fmla="*/ 2155135 h 6858000"/>
              <a:gd name="connsiteX63" fmla="*/ 222706 w 1342163"/>
              <a:gd name="connsiteY63" fmla="*/ 2118008 h 6858000"/>
              <a:gd name="connsiteX64" fmla="*/ 223699 w 1342163"/>
              <a:gd name="connsiteY64" fmla="*/ 2050531 h 6858000"/>
              <a:gd name="connsiteX65" fmla="*/ 196683 w 1342163"/>
              <a:gd name="connsiteY65" fmla="*/ 1906352 h 6858000"/>
              <a:gd name="connsiteX66" fmla="*/ 173240 w 1342163"/>
              <a:gd name="connsiteY66" fmla="*/ 1861531 h 6858000"/>
              <a:gd name="connsiteX67" fmla="*/ 127039 w 1342163"/>
              <a:gd name="connsiteY67" fmla="*/ 1732919 h 6858000"/>
              <a:gd name="connsiteX68" fmla="*/ 98476 w 1342163"/>
              <a:gd name="connsiteY68" fmla="*/ 1615777 h 6858000"/>
              <a:gd name="connsiteX69" fmla="*/ 79271 w 1342163"/>
              <a:gd name="connsiteY69" fmla="*/ 1563678 h 6858000"/>
              <a:gd name="connsiteX70" fmla="*/ 85093 w 1342163"/>
              <a:gd name="connsiteY70" fmla="*/ 1477995 h 6858000"/>
              <a:gd name="connsiteX71" fmla="*/ 71178 w 1342163"/>
              <a:gd name="connsiteY71" fmla="*/ 1373769 h 6858000"/>
              <a:gd name="connsiteX72" fmla="*/ 79485 w 1342163"/>
              <a:gd name="connsiteY72" fmla="*/ 1307086 h 6858000"/>
              <a:gd name="connsiteX73" fmla="*/ 85358 w 1342163"/>
              <a:gd name="connsiteY73" fmla="*/ 1168288 h 6858000"/>
              <a:gd name="connsiteX74" fmla="*/ 66946 w 1342163"/>
              <a:gd name="connsiteY74" fmla="*/ 1088484 h 6858000"/>
              <a:gd name="connsiteX75" fmla="*/ 55682 w 1342163"/>
              <a:gd name="connsiteY75" fmla="*/ 1016103 h 6858000"/>
              <a:gd name="connsiteX76" fmla="*/ 57138 w 1342163"/>
              <a:gd name="connsiteY76" fmla="*/ 954054 h 6858000"/>
              <a:gd name="connsiteX77" fmla="*/ 52003 w 1342163"/>
              <a:gd name="connsiteY77" fmla="*/ 896999 h 6858000"/>
              <a:gd name="connsiteX78" fmla="*/ 21411 w 1342163"/>
              <a:gd name="connsiteY78" fmla="*/ 821517 h 6858000"/>
              <a:gd name="connsiteX79" fmla="*/ 12141 w 1342163"/>
              <a:gd name="connsiteY79" fmla="*/ 711705 h 6858000"/>
              <a:gd name="connsiteX80" fmla="*/ 9051 w 1342163"/>
              <a:gd name="connsiteY80" fmla="*/ 619315 h 6858000"/>
              <a:gd name="connsiteX81" fmla="*/ 2707 w 1342163"/>
              <a:gd name="connsiteY81" fmla="*/ 585934 h 6858000"/>
              <a:gd name="connsiteX82" fmla="*/ 3 w 1342163"/>
              <a:gd name="connsiteY82" fmla="*/ 538948 h 6858000"/>
              <a:gd name="connsiteX83" fmla="*/ 3911 w 1342163"/>
              <a:gd name="connsiteY83" fmla="*/ 525163 h 6858000"/>
              <a:gd name="connsiteX84" fmla="*/ 29283 w 1342163"/>
              <a:gd name="connsiteY84" fmla="*/ 393828 h 6858000"/>
              <a:gd name="connsiteX85" fmla="*/ 29113 w 1342163"/>
              <a:gd name="connsiteY85" fmla="*/ 353137 h 6858000"/>
              <a:gd name="connsiteX86" fmla="*/ 34806 w 1342163"/>
              <a:gd name="connsiteY86" fmla="*/ 275771 h 6858000"/>
              <a:gd name="connsiteX87" fmla="*/ 44500 w 1342163"/>
              <a:gd name="connsiteY87" fmla="*/ 236673 h 6858000"/>
              <a:gd name="connsiteX88" fmla="*/ 43543 w 1342163"/>
              <a:gd name="connsiteY88" fmla="*/ 144983 h 6858000"/>
              <a:gd name="connsiteX89" fmla="*/ 33828 w 1342163"/>
              <a:gd name="connsiteY89" fmla="*/ 33857 h 6858000"/>
              <a:gd name="connsiteX90" fmla="*/ 15381 w 1342163"/>
              <a:gd name="connsiteY90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71393 w 1342163"/>
              <a:gd name="connsiteY10" fmla="*/ 6334727 h 6858000"/>
              <a:gd name="connsiteX11" fmla="*/ 263305 w 1342163"/>
              <a:gd name="connsiteY11" fmla="*/ 6294334 h 6858000"/>
              <a:gd name="connsiteX12" fmla="*/ 251079 w 1342163"/>
              <a:gd name="connsiteY12" fmla="*/ 6231403 h 6858000"/>
              <a:gd name="connsiteX13" fmla="*/ 243737 w 1342163"/>
              <a:gd name="connsiteY13" fmla="*/ 6202459 h 6858000"/>
              <a:gd name="connsiteX14" fmla="*/ 242535 w 1342163"/>
              <a:gd name="connsiteY14" fmla="*/ 6153037 h 6858000"/>
              <a:gd name="connsiteX15" fmla="*/ 255506 w 1342163"/>
              <a:gd name="connsiteY15" fmla="*/ 6061464 h 6858000"/>
              <a:gd name="connsiteX16" fmla="*/ 245337 w 1342163"/>
              <a:gd name="connsiteY16" fmla="*/ 6028119 h 6858000"/>
              <a:gd name="connsiteX17" fmla="*/ 230566 w 1342163"/>
              <a:gd name="connsiteY17" fmla="*/ 5926735 h 6858000"/>
              <a:gd name="connsiteX18" fmla="*/ 280078 w 1342163"/>
              <a:gd name="connsiteY18" fmla="*/ 5712857 h 6858000"/>
              <a:gd name="connsiteX19" fmla="*/ 309876 w 1342163"/>
              <a:gd name="connsiteY19" fmla="*/ 5660491 h 6858000"/>
              <a:gd name="connsiteX20" fmla="*/ 323888 w 1342163"/>
              <a:gd name="connsiteY20" fmla="*/ 5553910 h 6858000"/>
              <a:gd name="connsiteX21" fmla="*/ 348319 w 1342163"/>
              <a:gd name="connsiteY21" fmla="*/ 5449031 h 6858000"/>
              <a:gd name="connsiteX22" fmla="*/ 359443 w 1342163"/>
              <a:gd name="connsiteY22" fmla="*/ 5396260 h 6858000"/>
              <a:gd name="connsiteX23" fmla="*/ 385202 w 1342163"/>
              <a:gd name="connsiteY23" fmla="*/ 5341916 h 6858000"/>
              <a:gd name="connsiteX24" fmla="*/ 423583 w 1342163"/>
              <a:gd name="connsiteY24" fmla="*/ 5264214 h 6858000"/>
              <a:gd name="connsiteX25" fmla="*/ 429742 w 1342163"/>
              <a:gd name="connsiteY25" fmla="*/ 5225268 h 6858000"/>
              <a:gd name="connsiteX26" fmla="*/ 438024 w 1342163"/>
              <a:gd name="connsiteY26" fmla="*/ 5159961 h 6858000"/>
              <a:gd name="connsiteX27" fmla="*/ 441634 w 1342163"/>
              <a:gd name="connsiteY27" fmla="*/ 5125185 h 6858000"/>
              <a:gd name="connsiteX28" fmla="*/ 455500 w 1342163"/>
              <a:gd name="connsiteY28" fmla="*/ 5067850 h 6858000"/>
              <a:gd name="connsiteX29" fmla="*/ 458231 w 1342163"/>
              <a:gd name="connsiteY29" fmla="*/ 5060861 h 6858000"/>
              <a:gd name="connsiteX30" fmla="*/ 456489 w 1342163"/>
              <a:gd name="connsiteY30" fmla="*/ 4993030 h 6858000"/>
              <a:gd name="connsiteX31" fmla="*/ 463398 w 1342163"/>
              <a:gd name="connsiteY31" fmla="*/ 4946844 h 6858000"/>
              <a:gd name="connsiteX32" fmla="*/ 474657 w 1342163"/>
              <a:gd name="connsiteY32" fmla="*/ 4858827 h 6858000"/>
              <a:gd name="connsiteX33" fmla="*/ 480560 w 1342163"/>
              <a:gd name="connsiteY33" fmla="*/ 4821170 h 6858000"/>
              <a:gd name="connsiteX34" fmla="*/ 484393 w 1342163"/>
              <a:gd name="connsiteY34" fmla="*/ 4690749 h 6858000"/>
              <a:gd name="connsiteX35" fmla="*/ 479873 w 1342163"/>
              <a:gd name="connsiteY35" fmla="*/ 4584173 h 6858000"/>
              <a:gd name="connsiteX36" fmla="*/ 474956 w 1342163"/>
              <a:gd name="connsiteY36" fmla="*/ 4444346 h 6858000"/>
              <a:gd name="connsiteX37" fmla="*/ 471521 w 1342163"/>
              <a:gd name="connsiteY37" fmla="*/ 4375228 h 6858000"/>
              <a:gd name="connsiteX38" fmla="*/ 452174 w 1342163"/>
              <a:gd name="connsiteY38" fmla="*/ 4214165 h 6858000"/>
              <a:gd name="connsiteX39" fmla="*/ 453803 w 1342163"/>
              <a:gd name="connsiteY39" fmla="*/ 4076008 h 6858000"/>
              <a:gd name="connsiteX40" fmla="*/ 441503 w 1342163"/>
              <a:gd name="connsiteY40" fmla="*/ 4033999 h 6858000"/>
              <a:gd name="connsiteX41" fmla="*/ 441228 w 1342163"/>
              <a:gd name="connsiteY41" fmla="*/ 4013953 h 6858000"/>
              <a:gd name="connsiteX42" fmla="*/ 433306 w 1342163"/>
              <a:gd name="connsiteY42" fmla="*/ 3901461 h 6858000"/>
              <a:gd name="connsiteX43" fmla="*/ 455900 w 1342163"/>
              <a:gd name="connsiteY43" fmla="*/ 3813873 h 6858000"/>
              <a:gd name="connsiteX44" fmla="*/ 466796 w 1342163"/>
              <a:gd name="connsiteY44" fmla="*/ 3738082 h 6858000"/>
              <a:gd name="connsiteX45" fmla="*/ 474142 w 1342163"/>
              <a:gd name="connsiteY45" fmla="*/ 3673397 h 6858000"/>
              <a:gd name="connsiteX46" fmla="*/ 473438 w 1342163"/>
              <a:gd name="connsiteY46" fmla="*/ 3637109 h 6858000"/>
              <a:gd name="connsiteX47" fmla="*/ 476881 w 1342163"/>
              <a:gd name="connsiteY47" fmla="*/ 3536883 h 6858000"/>
              <a:gd name="connsiteX48" fmla="*/ 484419 w 1342163"/>
              <a:gd name="connsiteY48" fmla="*/ 3435652 h 6858000"/>
              <a:gd name="connsiteX49" fmla="*/ 498311 w 1342163"/>
              <a:gd name="connsiteY49" fmla="*/ 3295862 h 6858000"/>
              <a:gd name="connsiteX50" fmla="*/ 480837 w 1342163"/>
              <a:gd name="connsiteY50" fmla="*/ 3158586 h 6858000"/>
              <a:gd name="connsiteX51" fmla="*/ 456245 w 1342163"/>
              <a:gd name="connsiteY51" fmla="*/ 3112365 h 6858000"/>
              <a:gd name="connsiteX52" fmla="*/ 441720 w 1342163"/>
              <a:gd name="connsiteY52" fmla="*/ 3072935 h 6858000"/>
              <a:gd name="connsiteX53" fmla="*/ 416894 w 1342163"/>
              <a:gd name="connsiteY53" fmla="*/ 2958185 h 6858000"/>
              <a:gd name="connsiteX54" fmla="*/ 374174 w 1342163"/>
              <a:gd name="connsiteY54" fmla="*/ 2843952 h 6858000"/>
              <a:gd name="connsiteX55" fmla="*/ 308426 w 1342163"/>
              <a:gd name="connsiteY55" fmla="*/ 2554718 h 6858000"/>
              <a:gd name="connsiteX56" fmla="*/ 279243 w 1342163"/>
              <a:gd name="connsiteY56" fmla="*/ 2447068 h 6858000"/>
              <a:gd name="connsiteX57" fmla="*/ 283313 w 1342163"/>
              <a:gd name="connsiteY57" fmla="*/ 2423438 h 6858000"/>
              <a:gd name="connsiteX58" fmla="*/ 272203 w 1342163"/>
              <a:gd name="connsiteY58" fmla="*/ 2402874 h 6858000"/>
              <a:gd name="connsiteX59" fmla="*/ 251144 w 1342163"/>
              <a:gd name="connsiteY59" fmla="*/ 2261920 h 6858000"/>
              <a:gd name="connsiteX60" fmla="*/ 241031 w 1342163"/>
              <a:gd name="connsiteY60" fmla="*/ 2195378 h 6858000"/>
              <a:gd name="connsiteX61" fmla="*/ 225248 w 1342163"/>
              <a:gd name="connsiteY61" fmla="*/ 2155135 h 6858000"/>
              <a:gd name="connsiteX62" fmla="*/ 222706 w 1342163"/>
              <a:gd name="connsiteY62" fmla="*/ 2118008 h 6858000"/>
              <a:gd name="connsiteX63" fmla="*/ 223699 w 1342163"/>
              <a:gd name="connsiteY63" fmla="*/ 2050531 h 6858000"/>
              <a:gd name="connsiteX64" fmla="*/ 196683 w 1342163"/>
              <a:gd name="connsiteY64" fmla="*/ 1906352 h 6858000"/>
              <a:gd name="connsiteX65" fmla="*/ 173240 w 1342163"/>
              <a:gd name="connsiteY65" fmla="*/ 1861531 h 6858000"/>
              <a:gd name="connsiteX66" fmla="*/ 127039 w 1342163"/>
              <a:gd name="connsiteY66" fmla="*/ 1732919 h 6858000"/>
              <a:gd name="connsiteX67" fmla="*/ 98476 w 1342163"/>
              <a:gd name="connsiteY67" fmla="*/ 1615777 h 6858000"/>
              <a:gd name="connsiteX68" fmla="*/ 79271 w 1342163"/>
              <a:gd name="connsiteY68" fmla="*/ 1563678 h 6858000"/>
              <a:gd name="connsiteX69" fmla="*/ 85093 w 1342163"/>
              <a:gd name="connsiteY69" fmla="*/ 1477995 h 6858000"/>
              <a:gd name="connsiteX70" fmla="*/ 71178 w 1342163"/>
              <a:gd name="connsiteY70" fmla="*/ 1373769 h 6858000"/>
              <a:gd name="connsiteX71" fmla="*/ 79485 w 1342163"/>
              <a:gd name="connsiteY71" fmla="*/ 1307086 h 6858000"/>
              <a:gd name="connsiteX72" fmla="*/ 85358 w 1342163"/>
              <a:gd name="connsiteY72" fmla="*/ 1168288 h 6858000"/>
              <a:gd name="connsiteX73" fmla="*/ 66946 w 1342163"/>
              <a:gd name="connsiteY73" fmla="*/ 1088484 h 6858000"/>
              <a:gd name="connsiteX74" fmla="*/ 55682 w 1342163"/>
              <a:gd name="connsiteY74" fmla="*/ 1016103 h 6858000"/>
              <a:gd name="connsiteX75" fmla="*/ 57138 w 1342163"/>
              <a:gd name="connsiteY75" fmla="*/ 954054 h 6858000"/>
              <a:gd name="connsiteX76" fmla="*/ 52003 w 1342163"/>
              <a:gd name="connsiteY76" fmla="*/ 896999 h 6858000"/>
              <a:gd name="connsiteX77" fmla="*/ 21411 w 1342163"/>
              <a:gd name="connsiteY77" fmla="*/ 821517 h 6858000"/>
              <a:gd name="connsiteX78" fmla="*/ 12141 w 1342163"/>
              <a:gd name="connsiteY78" fmla="*/ 711705 h 6858000"/>
              <a:gd name="connsiteX79" fmla="*/ 9051 w 1342163"/>
              <a:gd name="connsiteY79" fmla="*/ 619315 h 6858000"/>
              <a:gd name="connsiteX80" fmla="*/ 2707 w 1342163"/>
              <a:gd name="connsiteY80" fmla="*/ 585934 h 6858000"/>
              <a:gd name="connsiteX81" fmla="*/ 3 w 1342163"/>
              <a:gd name="connsiteY81" fmla="*/ 538948 h 6858000"/>
              <a:gd name="connsiteX82" fmla="*/ 3911 w 1342163"/>
              <a:gd name="connsiteY82" fmla="*/ 525163 h 6858000"/>
              <a:gd name="connsiteX83" fmla="*/ 29283 w 1342163"/>
              <a:gd name="connsiteY83" fmla="*/ 393828 h 6858000"/>
              <a:gd name="connsiteX84" fmla="*/ 29113 w 1342163"/>
              <a:gd name="connsiteY84" fmla="*/ 353137 h 6858000"/>
              <a:gd name="connsiteX85" fmla="*/ 34806 w 1342163"/>
              <a:gd name="connsiteY85" fmla="*/ 275771 h 6858000"/>
              <a:gd name="connsiteX86" fmla="*/ 44500 w 1342163"/>
              <a:gd name="connsiteY86" fmla="*/ 236673 h 6858000"/>
              <a:gd name="connsiteX87" fmla="*/ 43543 w 1342163"/>
              <a:gd name="connsiteY87" fmla="*/ 144983 h 6858000"/>
              <a:gd name="connsiteX88" fmla="*/ 33828 w 1342163"/>
              <a:gd name="connsiteY88" fmla="*/ 33857 h 6858000"/>
              <a:gd name="connsiteX89" fmla="*/ 15381 w 1342163"/>
              <a:gd name="connsiteY89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71393 w 1342163"/>
              <a:gd name="connsiteY10" fmla="*/ 6334727 h 6858000"/>
              <a:gd name="connsiteX11" fmla="*/ 263305 w 1342163"/>
              <a:gd name="connsiteY11" fmla="*/ 6294334 h 6858000"/>
              <a:gd name="connsiteX12" fmla="*/ 251079 w 1342163"/>
              <a:gd name="connsiteY12" fmla="*/ 6231403 h 6858000"/>
              <a:gd name="connsiteX13" fmla="*/ 243737 w 1342163"/>
              <a:gd name="connsiteY13" fmla="*/ 6202459 h 6858000"/>
              <a:gd name="connsiteX14" fmla="*/ 242535 w 1342163"/>
              <a:gd name="connsiteY14" fmla="*/ 6153037 h 6858000"/>
              <a:gd name="connsiteX15" fmla="*/ 255506 w 1342163"/>
              <a:gd name="connsiteY15" fmla="*/ 6061464 h 6858000"/>
              <a:gd name="connsiteX16" fmla="*/ 245337 w 1342163"/>
              <a:gd name="connsiteY16" fmla="*/ 6028119 h 6858000"/>
              <a:gd name="connsiteX17" fmla="*/ 230566 w 1342163"/>
              <a:gd name="connsiteY17" fmla="*/ 5926735 h 6858000"/>
              <a:gd name="connsiteX18" fmla="*/ 280078 w 1342163"/>
              <a:gd name="connsiteY18" fmla="*/ 5712857 h 6858000"/>
              <a:gd name="connsiteX19" fmla="*/ 309876 w 1342163"/>
              <a:gd name="connsiteY19" fmla="*/ 5660491 h 6858000"/>
              <a:gd name="connsiteX20" fmla="*/ 323888 w 1342163"/>
              <a:gd name="connsiteY20" fmla="*/ 5553910 h 6858000"/>
              <a:gd name="connsiteX21" fmla="*/ 348319 w 1342163"/>
              <a:gd name="connsiteY21" fmla="*/ 5449031 h 6858000"/>
              <a:gd name="connsiteX22" fmla="*/ 359443 w 1342163"/>
              <a:gd name="connsiteY22" fmla="*/ 5396260 h 6858000"/>
              <a:gd name="connsiteX23" fmla="*/ 385202 w 1342163"/>
              <a:gd name="connsiteY23" fmla="*/ 5341916 h 6858000"/>
              <a:gd name="connsiteX24" fmla="*/ 423583 w 1342163"/>
              <a:gd name="connsiteY24" fmla="*/ 5264214 h 6858000"/>
              <a:gd name="connsiteX25" fmla="*/ 429742 w 1342163"/>
              <a:gd name="connsiteY25" fmla="*/ 5225268 h 6858000"/>
              <a:gd name="connsiteX26" fmla="*/ 438024 w 1342163"/>
              <a:gd name="connsiteY26" fmla="*/ 5159961 h 6858000"/>
              <a:gd name="connsiteX27" fmla="*/ 441634 w 1342163"/>
              <a:gd name="connsiteY27" fmla="*/ 5125185 h 6858000"/>
              <a:gd name="connsiteX28" fmla="*/ 455500 w 1342163"/>
              <a:gd name="connsiteY28" fmla="*/ 5067850 h 6858000"/>
              <a:gd name="connsiteX29" fmla="*/ 458231 w 1342163"/>
              <a:gd name="connsiteY29" fmla="*/ 5060861 h 6858000"/>
              <a:gd name="connsiteX30" fmla="*/ 456489 w 1342163"/>
              <a:gd name="connsiteY30" fmla="*/ 4993030 h 6858000"/>
              <a:gd name="connsiteX31" fmla="*/ 463398 w 1342163"/>
              <a:gd name="connsiteY31" fmla="*/ 4946844 h 6858000"/>
              <a:gd name="connsiteX32" fmla="*/ 474657 w 1342163"/>
              <a:gd name="connsiteY32" fmla="*/ 4858827 h 6858000"/>
              <a:gd name="connsiteX33" fmla="*/ 480560 w 1342163"/>
              <a:gd name="connsiteY33" fmla="*/ 4821170 h 6858000"/>
              <a:gd name="connsiteX34" fmla="*/ 484393 w 1342163"/>
              <a:gd name="connsiteY34" fmla="*/ 4690749 h 6858000"/>
              <a:gd name="connsiteX35" fmla="*/ 479873 w 1342163"/>
              <a:gd name="connsiteY35" fmla="*/ 4584173 h 6858000"/>
              <a:gd name="connsiteX36" fmla="*/ 471521 w 1342163"/>
              <a:gd name="connsiteY36" fmla="*/ 4375228 h 6858000"/>
              <a:gd name="connsiteX37" fmla="*/ 452174 w 1342163"/>
              <a:gd name="connsiteY37" fmla="*/ 4214165 h 6858000"/>
              <a:gd name="connsiteX38" fmla="*/ 453803 w 1342163"/>
              <a:gd name="connsiteY38" fmla="*/ 4076008 h 6858000"/>
              <a:gd name="connsiteX39" fmla="*/ 441503 w 1342163"/>
              <a:gd name="connsiteY39" fmla="*/ 4033999 h 6858000"/>
              <a:gd name="connsiteX40" fmla="*/ 441228 w 1342163"/>
              <a:gd name="connsiteY40" fmla="*/ 4013953 h 6858000"/>
              <a:gd name="connsiteX41" fmla="*/ 433306 w 1342163"/>
              <a:gd name="connsiteY41" fmla="*/ 3901461 h 6858000"/>
              <a:gd name="connsiteX42" fmla="*/ 455900 w 1342163"/>
              <a:gd name="connsiteY42" fmla="*/ 3813873 h 6858000"/>
              <a:gd name="connsiteX43" fmla="*/ 466796 w 1342163"/>
              <a:gd name="connsiteY43" fmla="*/ 3738082 h 6858000"/>
              <a:gd name="connsiteX44" fmla="*/ 474142 w 1342163"/>
              <a:gd name="connsiteY44" fmla="*/ 3673397 h 6858000"/>
              <a:gd name="connsiteX45" fmla="*/ 473438 w 1342163"/>
              <a:gd name="connsiteY45" fmla="*/ 3637109 h 6858000"/>
              <a:gd name="connsiteX46" fmla="*/ 476881 w 1342163"/>
              <a:gd name="connsiteY46" fmla="*/ 3536883 h 6858000"/>
              <a:gd name="connsiteX47" fmla="*/ 484419 w 1342163"/>
              <a:gd name="connsiteY47" fmla="*/ 3435652 h 6858000"/>
              <a:gd name="connsiteX48" fmla="*/ 498311 w 1342163"/>
              <a:gd name="connsiteY48" fmla="*/ 3295862 h 6858000"/>
              <a:gd name="connsiteX49" fmla="*/ 480837 w 1342163"/>
              <a:gd name="connsiteY49" fmla="*/ 3158586 h 6858000"/>
              <a:gd name="connsiteX50" fmla="*/ 456245 w 1342163"/>
              <a:gd name="connsiteY50" fmla="*/ 3112365 h 6858000"/>
              <a:gd name="connsiteX51" fmla="*/ 441720 w 1342163"/>
              <a:gd name="connsiteY51" fmla="*/ 3072935 h 6858000"/>
              <a:gd name="connsiteX52" fmla="*/ 416894 w 1342163"/>
              <a:gd name="connsiteY52" fmla="*/ 2958185 h 6858000"/>
              <a:gd name="connsiteX53" fmla="*/ 374174 w 1342163"/>
              <a:gd name="connsiteY53" fmla="*/ 2843952 h 6858000"/>
              <a:gd name="connsiteX54" fmla="*/ 308426 w 1342163"/>
              <a:gd name="connsiteY54" fmla="*/ 2554718 h 6858000"/>
              <a:gd name="connsiteX55" fmla="*/ 279243 w 1342163"/>
              <a:gd name="connsiteY55" fmla="*/ 2447068 h 6858000"/>
              <a:gd name="connsiteX56" fmla="*/ 283313 w 1342163"/>
              <a:gd name="connsiteY56" fmla="*/ 2423438 h 6858000"/>
              <a:gd name="connsiteX57" fmla="*/ 272203 w 1342163"/>
              <a:gd name="connsiteY57" fmla="*/ 2402874 h 6858000"/>
              <a:gd name="connsiteX58" fmla="*/ 251144 w 1342163"/>
              <a:gd name="connsiteY58" fmla="*/ 2261920 h 6858000"/>
              <a:gd name="connsiteX59" fmla="*/ 241031 w 1342163"/>
              <a:gd name="connsiteY59" fmla="*/ 2195378 h 6858000"/>
              <a:gd name="connsiteX60" fmla="*/ 225248 w 1342163"/>
              <a:gd name="connsiteY60" fmla="*/ 2155135 h 6858000"/>
              <a:gd name="connsiteX61" fmla="*/ 222706 w 1342163"/>
              <a:gd name="connsiteY61" fmla="*/ 2118008 h 6858000"/>
              <a:gd name="connsiteX62" fmla="*/ 223699 w 1342163"/>
              <a:gd name="connsiteY62" fmla="*/ 2050531 h 6858000"/>
              <a:gd name="connsiteX63" fmla="*/ 196683 w 1342163"/>
              <a:gd name="connsiteY63" fmla="*/ 1906352 h 6858000"/>
              <a:gd name="connsiteX64" fmla="*/ 173240 w 1342163"/>
              <a:gd name="connsiteY64" fmla="*/ 1861531 h 6858000"/>
              <a:gd name="connsiteX65" fmla="*/ 127039 w 1342163"/>
              <a:gd name="connsiteY65" fmla="*/ 1732919 h 6858000"/>
              <a:gd name="connsiteX66" fmla="*/ 98476 w 1342163"/>
              <a:gd name="connsiteY66" fmla="*/ 1615777 h 6858000"/>
              <a:gd name="connsiteX67" fmla="*/ 79271 w 1342163"/>
              <a:gd name="connsiteY67" fmla="*/ 1563678 h 6858000"/>
              <a:gd name="connsiteX68" fmla="*/ 85093 w 1342163"/>
              <a:gd name="connsiteY68" fmla="*/ 1477995 h 6858000"/>
              <a:gd name="connsiteX69" fmla="*/ 71178 w 1342163"/>
              <a:gd name="connsiteY69" fmla="*/ 1373769 h 6858000"/>
              <a:gd name="connsiteX70" fmla="*/ 79485 w 1342163"/>
              <a:gd name="connsiteY70" fmla="*/ 1307086 h 6858000"/>
              <a:gd name="connsiteX71" fmla="*/ 85358 w 1342163"/>
              <a:gd name="connsiteY71" fmla="*/ 1168288 h 6858000"/>
              <a:gd name="connsiteX72" fmla="*/ 66946 w 1342163"/>
              <a:gd name="connsiteY72" fmla="*/ 1088484 h 6858000"/>
              <a:gd name="connsiteX73" fmla="*/ 55682 w 1342163"/>
              <a:gd name="connsiteY73" fmla="*/ 1016103 h 6858000"/>
              <a:gd name="connsiteX74" fmla="*/ 57138 w 1342163"/>
              <a:gd name="connsiteY74" fmla="*/ 954054 h 6858000"/>
              <a:gd name="connsiteX75" fmla="*/ 52003 w 1342163"/>
              <a:gd name="connsiteY75" fmla="*/ 896999 h 6858000"/>
              <a:gd name="connsiteX76" fmla="*/ 21411 w 1342163"/>
              <a:gd name="connsiteY76" fmla="*/ 821517 h 6858000"/>
              <a:gd name="connsiteX77" fmla="*/ 12141 w 1342163"/>
              <a:gd name="connsiteY77" fmla="*/ 711705 h 6858000"/>
              <a:gd name="connsiteX78" fmla="*/ 9051 w 1342163"/>
              <a:gd name="connsiteY78" fmla="*/ 619315 h 6858000"/>
              <a:gd name="connsiteX79" fmla="*/ 2707 w 1342163"/>
              <a:gd name="connsiteY79" fmla="*/ 585934 h 6858000"/>
              <a:gd name="connsiteX80" fmla="*/ 3 w 1342163"/>
              <a:gd name="connsiteY80" fmla="*/ 538948 h 6858000"/>
              <a:gd name="connsiteX81" fmla="*/ 3911 w 1342163"/>
              <a:gd name="connsiteY81" fmla="*/ 525163 h 6858000"/>
              <a:gd name="connsiteX82" fmla="*/ 29283 w 1342163"/>
              <a:gd name="connsiteY82" fmla="*/ 393828 h 6858000"/>
              <a:gd name="connsiteX83" fmla="*/ 29113 w 1342163"/>
              <a:gd name="connsiteY83" fmla="*/ 353137 h 6858000"/>
              <a:gd name="connsiteX84" fmla="*/ 34806 w 1342163"/>
              <a:gd name="connsiteY84" fmla="*/ 275771 h 6858000"/>
              <a:gd name="connsiteX85" fmla="*/ 44500 w 1342163"/>
              <a:gd name="connsiteY85" fmla="*/ 236673 h 6858000"/>
              <a:gd name="connsiteX86" fmla="*/ 43543 w 1342163"/>
              <a:gd name="connsiteY86" fmla="*/ 144983 h 6858000"/>
              <a:gd name="connsiteX87" fmla="*/ 33828 w 1342163"/>
              <a:gd name="connsiteY87" fmla="*/ 33857 h 6858000"/>
              <a:gd name="connsiteX88" fmla="*/ 15381 w 1342163"/>
              <a:gd name="connsiteY88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71393 w 1342163"/>
              <a:gd name="connsiteY10" fmla="*/ 6334727 h 6858000"/>
              <a:gd name="connsiteX11" fmla="*/ 263305 w 1342163"/>
              <a:gd name="connsiteY11" fmla="*/ 6294334 h 6858000"/>
              <a:gd name="connsiteX12" fmla="*/ 251079 w 1342163"/>
              <a:gd name="connsiteY12" fmla="*/ 6231403 h 6858000"/>
              <a:gd name="connsiteX13" fmla="*/ 243737 w 1342163"/>
              <a:gd name="connsiteY13" fmla="*/ 6202459 h 6858000"/>
              <a:gd name="connsiteX14" fmla="*/ 242535 w 1342163"/>
              <a:gd name="connsiteY14" fmla="*/ 6153037 h 6858000"/>
              <a:gd name="connsiteX15" fmla="*/ 255506 w 1342163"/>
              <a:gd name="connsiteY15" fmla="*/ 6061464 h 6858000"/>
              <a:gd name="connsiteX16" fmla="*/ 245337 w 1342163"/>
              <a:gd name="connsiteY16" fmla="*/ 6028119 h 6858000"/>
              <a:gd name="connsiteX17" fmla="*/ 230566 w 1342163"/>
              <a:gd name="connsiteY17" fmla="*/ 5926735 h 6858000"/>
              <a:gd name="connsiteX18" fmla="*/ 280078 w 1342163"/>
              <a:gd name="connsiteY18" fmla="*/ 5712857 h 6858000"/>
              <a:gd name="connsiteX19" fmla="*/ 309876 w 1342163"/>
              <a:gd name="connsiteY19" fmla="*/ 5660491 h 6858000"/>
              <a:gd name="connsiteX20" fmla="*/ 323888 w 1342163"/>
              <a:gd name="connsiteY20" fmla="*/ 5553910 h 6858000"/>
              <a:gd name="connsiteX21" fmla="*/ 348319 w 1342163"/>
              <a:gd name="connsiteY21" fmla="*/ 5449031 h 6858000"/>
              <a:gd name="connsiteX22" fmla="*/ 359443 w 1342163"/>
              <a:gd name="connsiteY22" fmla="*/ 5396260 h 6858000"/>
              <a:gd name="connsiteX23" fmla="*/ 385202 w 1342163"/>
              <a:gd name="connsiteY23" fmla="*/ 5341916 h 6858000"/>
              <a:gd name="connsiteX24" fmla="*/ 423583 w 1342163"/>
              <a:gd name="connsiteY24" fmla="*/ 5264214 h 6858000"/>
              <a:gd name="connsiteX25" fmla="*/ 429742 w 1342163"/>
              <a:gd name="connsiteY25" fmla="*/ 5225268 h 6858000"/>
              <a:gd name="connsiteX26" fmla="*/ 438024 w 1342163"/>
              <a:gd name="connsiteY26" fmla="*/ 5159961 h 6858000"/>
              <a:gd name="connsiteX27" fmla="*/ 441634 w 1342163"/>
              <a:gd name="connsiteY27" fmla="*/ 5125185 h 6858000"/>
              <a:gd name="connsiteX28" fmla="*/ 455500 w 1342163"/>
              <a:gd name="connsiteY28" fmla="*/ 5067850 h 6858000"/>
              <a:gd name="connsiteX29" fmla="*/ 458231 w 1342163"/>
              <a:gd name="connsiteY29" fmla="*/ 5060861 h 6858000"/>
              <a:gd name="connsiteX30" fmla="*/ 456489 w 1342163"/>
              <a:gd name="connsiteY30" fmla="*/ 4993030 h 6858000"/>
              <a:gd name="connsiteX31" fmla="*/ 463398 w 1342163"/>
              <a:gd name="connsiteY31" fmla="*/ 4946844 h 6858000"/>
              <a:gd name="connsiteX32" fmla="*/ 474657 w 1342163"/>
              <a:gd name="connsiteY32" fmla="*/ 4858827 h 6858000"/>
              <a:gd name="connsiteX33" fmla="*/ 480560 w 1342163"/>
              <a:gd name="connsiteY33" fmla="*/ 4821170 h 6858000"/>
              <a:gd name="connsiteX34" fmla="*/ 484393 w 1342163"/>
              <a:gd name="connsiteY34" fmla="*/ 4690749 h 6858000"/>
              <a:gd name="connsiteX35" fmla="*/ 479873 w 1342163"/>
              <a:gd name="connsiteY35" fmla="*/ 4584173 h 6858000"/>
              <a:gd name="connsiteX36" fmla="*/ 471521 w 1342163"/>
              <a:gd name="connsiteY36" fmla="*/ 4375228 h 6858000"/>
              <a:gd name="connsiteX37" fmla="*/ 452174 w 1342163"/>
              <a:gd name="connsiteY37" fmla="*/ 4214165 h 6858000"/>
              <a:gd name="connsiteX38" fmla="*/ 453803 w 1342163"/>
              <a:gd name="connsiteY38" fmla="*/ 4076008 h 6858000"/>
              <a:gd name="connsiteX39" fmla="*/ 441503 w 1342163"/>
              <a:gd name="connsiteY39" fmla="*/ 4033999 h 6858000"/>
              <a:gd name="connsiteX40" fmla="*/ 441228 w 1342163"/>
              <a:gd name="connsiteY40" fmla="*/ 4013953 h 6858000"/>
              <a:gd name="connsiteX41" fmla="*/ 433306 w 1342163"/>
              <a:gd name="connsiteY41" fmla="*/ 3901461 h 6858000"/>
              <a:gd name="connsiteX42" fmla="*/ 455900 w 1342163"/>
              <a:gd name="connsiteY42" fmla="*/ 3813873 h 6858000"/>
              <a:gd name="connsiteX43" fmla="*/ 466796 w 1342163"/>
              <a:gd name="connsiteY43" fmla="*/ 3738082 h 6858000"/>
              <a:gd name="connsiteX44" fmla="*/ 474142 w 1342163"/>
              <a:gd name="connsiteY44" fmla="*/ 3673397 h 6858000"/>
              <a:gd name="connsiteX45" fmla="*/ 473438 w 1342163"/>
              <a:gd name="connsiteY45" fmla="*/ 3637109 h 6858000"/>
              <a:gd name="connsiteX46" fmla="*/ 476881 w 1342163"/>
              <a:gd name="connsiteY46" fmla="*/ 3536883 h 6858000"/>
              <a:gd name="connsiteX47" fmla="*/ 484419 w 1342163"/>
              <a:gd name="connsiteY47" fmla="*/ 3435652 h 6858000"/>
              <a:gd name="connsiteX48" fmla="*/ 498311 w 1342163"/>
              <a:gd name="connsiteY48" fmla="*/ 3295862 h 6858000"/>
              <a:gd name="connsiteX49" fmla="*/ 480837 w 1342163"/>
              <a:gd name="connsiteY49" fmla="*/ 3158586 h 6858000"/>
              <a:gd name="connsiteX50" fmla="*/ 456245 w 1342163"/>
              <a:gd name="connsiteY50" fmla="*/ 3112365 h 6858000"/>
              <a:gd name="connsiteX51" fmla="*/ 441720 w 1342163"/>
              <a:gd name="connsiteY51" fmla="*/ 3072935 h 6858000"/>
              <a:gd name="connsiteX52" fmla="*/ 416894 w 1342163"/>
              <a:gd name="connsiteY52" fmla="*/ 2958185 h 6858000"/>
              <a:gd name="connsiteX53" fmla="*/ 374174 w 1342163"/>
              <a:gd name="connsiteY53" fmla="*/ 2843952 h 6858000"/>
              <a:gd name="connsiteX54" fmla="*/ 308426 w 1342163"/>
              <a:gd name="connsiteY54" fmla="*/ 2554718 h 6858000"/>
              <a:gd name="connsiteX55" fmla="*/ 279243 w 1342163"/>
              <a:gd name="connsiteY55" fmla="*/ 2447068 h 6858000"/>
              <a:gd name="connsiteX56" fmla="*/ 283313 w 1342163"/>
              <a:gd name="connsiteY56" fmla="*/ 2423438 h 6858000"/>
              <a:gd name="connsiteX57" fmla="*/ 272203 w 1342163"/>
              <a:gd name="connsiteY57" fmla="*/ 2402874 h 6858000"/>
              <a:gd name="connsiteX58" fmla="*/ 251144 w 1342163"/>
              <a:gd name="connsiteY58" fmla="*/ 2261920 h 6858000"/>
              <a:gd name="connsiteX59" fmla="*/ 241031 w 1342163"/>
              <a:gd name="connsiteY59" fmla="*/ 2195378 h 6858000"/>
              <a:gd name="connsiteX60" fmla="*/ 225248 w 1342163"/>
              <a:gd name="connsiteY60" fmla="*/ 2155135 h 6858000"/>
              <a:gd name="connsiteX61" fmla="*/ 222706 w 1342163"/>
              <a:gd name="connsiteY61" fmla="*/ 2118008 h 6858000"/>
              <a:gd name="connsiteX62" fmla="*/ 223699 w 1342163"/>
              <a:gd name="connsiteY62" fmla="*/ 2050531 h 6858000"/>
              <a:gd name="connsiteX63" fmla="*/ 196683 w 1342163"/>
              <a:gd name="connsiteY63" fmla="*/ 1906352 h 6858000"/>
              <a:gd name="connsiteX64" fmla="*/ 173240 w 1342163"/>
              <a:gd name="connsiteY64" fmla="*/ 1861531 h 6858000"/>
              <a:gd name="connsiteX65" fmla="*/ 127039 w 1342163"/>
              <a:gd name="connsiteY65" fmla="*/ 1732919 h 6858000"/>
              <a:gd name="connsiteX66" fmla="*/ 98476 w 1342163"/>
              <a:gd name="connsiteY66" fmla="*/ 1615777 h 6858000"/>
              <a:gd name="connsiteX67" fmla="*/ 79271 w 1342163"/>
              <a:gd name="connsiteY67" fmla="*/ 1563678 h 6858000"/>
              <a:gd name="connsiteX68" fmla="*/ 85093 w 1342163"/>
              <a:gd name="connsiteY68" fmla="*/ 1477995 h 6858000"/>
              <a:gd name="connsiteX69" fmla="*/ 71178 w 1342163"/>
              <a:gd name="connsiteY69" fmla="*/ 1373769 h 6858000"/>
              <a:gd name="connsiteX70" fmla="*/ 79485 w 1342163"/>
              <a:gd name="connsiteY70" fmla="*/ 1307086 h 6858000"/>
              <a:gd name="connsiteX71" fmla="*/ 85358 w 1342163"/>
              <a:gd name="connsiteY71" fmla="*/ 1168288 h 6858000"/>
              <a:gd name="connsiteX72" fmla="*/ 66946 w 1342163"/>
              <a:gd name="connsiteY72" fmla="*/ 1088484 h 6858000"/>
              <a:gd name="connsiteX73" fmla="*/ 55682 w 1342163"/>
              <a:gd name="connsiteY73" fmla="*/ 1016103 h 6858000"/>
              <a:gd name="connsiteX74" fmla="*/ 57138 w 1342163"/>
              <a:gd name="connsiteY74" fmla="*/ 954054 h 6858000"/>
              <a:gd name="connsiteX75" fmla="*/ 52003 w 1342163"/>
              <a:gd name="connsiteY75" fmla="*/ 896999 h 6858000"/>
              <a:gd name="connsiteX76" fmla="*/ 21411 w 1342163"/>
              <a:gd name="connsiteY76" fmla="*/ 821517 h 6858000"/>
              <a:gd name="connsiteX77" fmla="*/ 12141 w 1342163"/>
              <a:gd name="connsiteY77" fmla="*/ 711705 h 6858000"/>
              <a:gd name="connsiteX78" fmla="*/ 9051 w 1342163"/>
              <a:gd name="connsiteY78" fmla="*/ 619315 h 6858000"/>
              <a:gd name="connsiteX79" fmla="*/ 2707 w 1342163"/>
              <a:gd name="connsiteY79" fmla="*/ 585934 h 6858000"/>
              <a:gd name="connsiteX80" fmla="*/ 3 w 1342163"/>
              <a:gd name="connsiteY80" fmla="*/ 538948 h 6858000"/>
              <a:gd name="connsiteX81" fmla="*/ 3911 w 1342163"/>
              <a:gd name="connsiteY81" fmla="*/ 525163 h 6858000"/>
              <a:gd name="connsiteX82" fmla="*/ 29283 w 1342163"/>
              <a:gd name="connsiteY82" fmla="*/ 393828 h 6858000"/>
              <a:gd name="connsiteX83" fmla="*/ 29113 w 1342163"/>
              <a:gd name="connsiteY83" fmla="*/ 353137 h 6858000"/>
              <a:gd name="connsiteX84" fmla="*/ 34806 w 1342163"/>
              <a:gd name="connsiteY84" fmla="*/ 275771 h 6858000"/>
              <a:gd name="connsiteX85" fmla="*/ 44500 w 1342163"/>
              <a:gd name="connsiteY85" fmla="*/ 236673 h 6858000"/>
              <a:gd name="connsiteX86" fmla="*/ 43543 w 1342163"/>
              <a:gd name="connsiteY86" fmla="*/ 144983 h 6858000"/>
              <a:gd name="connsiteX87" fmla="*/ 33828 w 1342163"/>
              <a:gd name="connsiteY87" fmla="*/ 33857 h 6858000"/>
              <a:gd name="connsiteX88" fmla="*/ 15381 w 1342163"/>
              <a:gd name="connsiteY88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71393 w 1342163"/>
              <a:gd name="connsiteY10" fmla="*/ 6334727 h 6858000"/>
              <a:gd name="connsiteX11" fmla="*/ 263305 w 1342163"/>
              <a:gd name="connsiteY11" fmla="*/ 6294334 h 6858000"/>
              <a:gd name="connsiteX12" fmla="*/ 251079 w 1342163"/>
              <a:gd name="connsiteY12" fmla="*/ 6231403 h 6858000"/>
              <a:gd name="connsiteX13" fmla="*/ 243737 w 1342163"/>
              <a:gd name="connsiteY13" fmla="*/ 6202459 h 6858000"/>
              <a:gd name="connsiteX14" fmla="*/ 242535 w 1342163"/>
              <a:gd name="connsiteY14" fmla="*/ 6153037 h 6858000"/>
              <a:gd name="connsiteX15" fmla="*/ 255506 w 1342163"/>
              <a:gd name="connsiteY15" fmla="*/ 6061464 h 6858000"/>
              <a:gd name="connsiteX16" fmla="*/ 245337 w 1342163"/>
              <a:gd name="connsiteY16" fmla="*/ 6028119 h 6858000"/>
              <a:gd name="connsiteX17" fmla="*/ 250120 w 1342163"/>
              <a:gd name="connsiteY17" fmla="*/ 5905303 h 6858000"/>
              <a:gd name="connsiteX18" fmla="*/ 280078 w 1342163"/>
              <a:gd name="connsiteY18" fmla="*/ 5712857 h 6858000"/>
              <a:gd name="connsiteX19" fmla="*/ 309876 w 1342163"/>
              <a:gd name="connsiteY19" fmla="*/ 5660491 h 6858000"/>
              <a:gd name="connsiteX20" fmla="*/ 323888 w 1342163"/>
              <a:gd name="connsiteY20" fmla="*/ 5553910 h 6858000"/>
              <a:gd name="connsiteX21" fmla="*/ 348319 w 1342163"/>
              <a:gd name="connsiteY21" fmla="*/ 5449031 h 6858000"/>
              <a:gd name="connsiteX22" fmla="*/ 359443 w 1342163"/>
              <a:gd name="connsiteY22" fmla="*/ 5396260 h 6858000"/>
              <a:gd name="connsiteX23" fmla="*/ 385202 w 1342163"/>
              <a:gd name="connsiteY23" fmla="*/ 5341916 h 6858000"/>
              <a:gd name="connsiteX24" fmla="*/ 423583 w 1342163"/>
              <a:gd name="connsiteY24" fmla="*/ 5264214 h 6858000"/>
              <a:gd name="connsiteX25" fmla="*/ 429742 w 1342163"/>
              <a:gd name="connsiteY25" fmla="*/ 5225268 h 6858000"/>
              <a:gd name="connsiteX26" fmla="*/ 438024 w 1342163"/>
              <a:gd name="connsiteY26" fmla="*/ 5159961 h 6858000"/>
              <a:gd name="connsiteX27" fmla="*/ 441634 w 1342163"/>
              <a:gd name="connsiteY27" fmla="*/ 5125185 h 6858000"/>
              <a:gd name="connsiteX28" fmla="*/ 455500 w 1342163"/>
              <a:gd name="connsiteY28" fmla="*/ 5067850 h 6858000"/>
              <a:gd name="connsiteX29" fmla="*/ 458231 w 1342163"/>
              <a:gd name="connsiteY29" fmla="*/ 5060861 h 6858000"/>
              <a:gd name="connsiteX30" fmla="*/ 456489 w 1342163"/>
              <a:gd name="connsiteY30" fmla="*/ 4993030 h 6858000"/>
              <a:gd name="connsiteX31" fmla="*/ 463398 w 1342163"/>
              <a:gd name="connsiteY31" fmla="*/ 4946844 h 6858000"/>
              <a:gd name="connsiteX32" fmla="*/ 474657 w 1342163"/>
              <a:gd name="connsiteY32" fmla="*/ 4858827 h 6858000"/>
              <a:gd name="connsiteX33" fmla="*/ 480560 w 1342163"/>
              <a:gd name="connsiteY33" fmla="*/ 4821170 h 6858000"/>
              <a:gd name="connsiteX34" fmla="*/ 484393 w 1342163"/>
              <a:gd name="connsiteY34" fmla="*/ 4690749 h 6858000"/>
              <a:gd name="connsiteX35" fmla="*/ 479873 w 1342163"/>
              <a:gd name="connsiteY35" fmla="*/ 4584173 h 6858000"/>
              <a:gd name="connsiteX36" fmla="*/ 471521 w 1342163"/>
              <a:gd name="connsiteY36" fmla="*/ 4375228 h 6858000"/>
              <a:gd name="connsiteX37" fmla="*/ 452174 w 1342163"/>
              <a:gd name="connsiteY37" fmla="*/ 4214165 h 6858000"/>
              <a:gd name="connsiteX38" fmla="*/ 453803 w 1342163"/>
              <a:gd name="connsiteY38" fmla="*/ 4076008 h 6858000"/>
              <a:gd name="connsiteX39" fmla="*/ 441503 w 1342163"/>
              <a:gd name="connsiteY39" fmla="*/ 4033999 h 6858000"/>
              <a:gd name="connsiteX40" fmla="*/ 441228 w 1342163"/>
              <a:gd name="connsiteY40" fmla="*/ 4013953 h 6858000"/>
              <a:gd name="connsiteX41" fmla="*/ 433306 w 1342163"/>
              <a:gd name="connsiteY41" fmla="*/ 3901461 h 6858000"/>
              <a:gd name="connsiteX42" fmla="*/ 455900 w 1342163"/>
              <a:gd name="connsiteY42" fmla="*/ 3813873 h 6858000"/>
              <a:gd name="connsiteX43" fmla="*/ 466796 w 1342163"/>
              <a:gd name="connsiteY43" fmla="*/ 3738082 h 6858000"/>
              <a:gd name="connsiteX44" fmla="*/ 474142 w 1342163"/>
              <a:gd name="connsiteY44" fmla="*/ 3673397 h 6858000"/>
              <a:gd name="connsiteX45" fmla="*/ 473438 w 1342163"/>
              <a:gd name="connsiteY45" fmla="*/ 3637109 h 6858000"/>
              <a:gd name="connsiteX46" fmla="*/ 476881 w 1342163"/>
              <a:gd name="connsiteY46" fmla="*/ 3536883 h 6858000"/>
              <a:gd name="connsiteX47" fmla="*/ 484419 w 1342163"/>
              <a:gd name="connsiteY47" fmla="*/ 3435652 h 6858000"/>
              <a:gd name="connsiteX48" fmla="*/ 498311 w 1342163"/>
              <a:gd name="connsiteY48" fmla="*/ 3295862 h 6858000"/>
              <a:gd name="connsiteX49" fmla="*/ 480837 w 1342163"/>
              <a:gd name="connsiteY49" fmla="*/ 3158586 h 6858000"/>
              <a:gd name="connsiteX50" fmla="*/ 456245 w 1342163"/>
              <a:gd name="connsiteY50" fmla="*/ 3112365 h 6858000"/>
              <a:gd name="connsiteX51" fmla="*/ 441720 w 1342163"/>
              <a:gd name="connsiteY51" fmla="*/ 3072935 h 6858000"/>
              <a:gd name="connsiteX52" fmla="*/ 416894 w 1342163"/>
              <a:gd name="connsiteY52" fmla="*/ 2958185 h 6858000"/>
              <a:gd name="connsiteX53" fmla="*/ 374174 w 1342163"/>
              <a:gd name="connsiteY53" fmla="*/ 2843952 h 6858000"/>
              <a:gd name="connsiteX54" fmla="*/ 308426 w 1342163"/>
              <a:gd name="connsiteY54" fmla="*/ 2554718 h 6858000"/>
              <a:gd name="connsiteX55" fmla="*/ 279243 w 1342163"/>
              <a:gd name="connsiteY55" fmla="*/ 2447068 h 6858000"/>
              <a:gd name="connsiteX56" fmla="*/ 283313 w 1342163"/>
              <a:gd name="connsiteY56" fmla="*/ 2423438 h 6858000"/>
              <a:gd name="connsiteX57" fmla="*/ 272203 w 1342163"/>
              <a:gd name="connsiteY57" fmla="*/ 2402874 h 6858000"/>
              <a:gd name="connsiteX58" fmla="*/ 251144 w 1342163"/>
              <a:gd name="connsiteY58" fmla="*/ 2261920 h 6858000"/>
              <a:gd name="connsiteX59" fmla="*/ 241031 w 1342163"/>
              <a:gd name="connsiteY59" fmla="*/ 2195378 h 6858000"/>
              <a:gd name="connsiteX60" fmla="*/ 225248 w 1342163"/>
              <a:gd name="connsiteY60" fmla="*/ 2155135 h 6858000"/>
              <a:gd name="connsiteX61" fmla="*/ 222706 w 1342163"/>
              <a:gd name="connsiteY61" fmla="*/ 2118008 h 6858000"/>
              <a:gd name="connsiteX62" fmla="*/ 223699 w 1342163"/>
              <a:gd name="connsiteY62" fmla="*/ 2050531 h 6858000"/>
              <a:gd name="connsiteX63" fmla="*/ 196683 w 1342163"/>
              <a:gd name="connsiteY63" fmla="*/ 1906352 h 6858000"/>
              <a:gd name="connsiteX64" fmla="*/ 173240 w 1342163"/>
              <a:gd name="connsiteY64" fmla="*/ 1861531 h 6858000"/>
              <a:gd name="connsiteX65" fmla="*/ 127039 w 1342163"/>
              <a:gd name="connsiteY65" fmla="*/ 1732919 h 6858000"/>
              <a:gd name="connsiteX66" fmla="*/ 98476 w 1342163"/>
              <a:gd name="connsiteY66" fmla="*/ 1615777 h 6858000"/>
              <a:gd name="connsiteX67" fmla="*/ 79271 w 1342163"/>
              <a:gd name="connsiteY67" fmla="*/ 1563678 h 6858000"/>
              <a:gd name="connsiteX68" fmla="*/ 85093 w 1342163"/>
              <a:gd name="connsiteY68" fmla="*/ 1477995 h 6858000"/>
              <a:gd name="connsiteX69" fmla="*/ 71178 w 1342163"/>
              <a:gd name="connsiteY69" fmla="*/ 1373769 h 6858000"/>
              <a:gd name="connsiteX70" fmla="*/ 79485 w 1342163"/>
              <a:gd name="connsiteY70" fmla="*/ 1307086 h 6858000"/>
              <a:gd name="connsiteX71" fmla="*/ 85358 w 1342163"/>
              <a:gd name="connsiteY71" fmla="*/ 1168288 h 6858000"/>
              <a:gd name="connsiteX72" fmla="*/ 66946 w 1342163"/>
              <a:gd name="connsiteY72" fmla="*/ 1088484 h 6858000"/>
              <a:gd name="connsiteX73" fmla="*/ 55682 w 1342163"/>
              <a:gd name="connsiteY73" fmla="*/ 1016103 h 6858000"/>
              <a:gd name="connsiteX74" fmla="*/ 57138 w 1342163"/>
              <a:gd name="connsiteY74" fmla="*/ 954054 h 6858000"/>
              <a:gd name="connsiteX75" fmla="*/ 52003 w 1342163"/>
              <a:gd name="connsiteY75" fmla="*/ 896999 h 6858000"/>
              <a:gd name="connsiteX76" fmla="*/ 21411 w 1342163"/>
              <a:gd name="connsiteY76" fmla="*/ 821517 h 6858000"/>
              <a:gd name="connsiteX77" fmla="*/ 12141 w 1342163"/>
              <a:gd name="connsiteY77" fmla="*/ 711705 h 6858000"/>
              <a:gd name="connsiteX78" fmla="*/ 9051 w 1342163"/>
              <a:gd name="connsiteY78" fmla="*/ 619315 h 6858000"/>
              <a:gd name="connsiteX79" fmla="*/ 2707 w 1342163"/>
              <a:gd name="connsiteY79" fmla="*/ 585934 h 6858000"/>
              <a:gd name="connsiteX80" fmla="*/ 3 w 1342163"/>
              <a:gd name="connsiteY80" fmla="*/ 538948 h 6858000"/>
              <a:gd name="connsiteX81" fmla="*/ 3911 w 1342163"/>
              <a:gd name="connsiteY81" fmla="*/ 525163 h 6858000"/>
              <a:gd name="connsiteX82" fmla="*/ 29283 w 1342163"/>
              <a:gd name="connsiteY82" fmla="*/ 393828 h 6858000"/>
              <a:gd name="connsiteX83" fmla="*/ 29113 w 1342163"/>
              <a:gd name="connsiteY83" fmla="*/ 353137 h 6858000"/>
              <a:gd name="connsiteX84" fmla="*/ 34806 w 1342163"/>
              <a:gd name="connsiteY84" fmla="*/ 275771 h 6858000"/>
              <a:gd name="connsiteX85" fmla="*/ 44500 w 1342163"/>
              <a:gd name="connsiteY85" fmla="*/ 236673 h 6858000"/>
              <a:gd name="connsiteX86" fmla="*/ 43543 w 1342163"/>
              <a:gd name="connsiteY86" fmla="*/ 144983 h 6858000"/>
              <a:gd name="connsiteX87" fmla="*/ 33828 w 1342163"/>
              <a:gd name="connsiteY87" fmla="*/ 33857 h 6858000"/>
              <a:gd name="connsiteX88" fmla="*/ 15381 w 1342163"/>
              <a:gd name="connsiteY88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71393 w 1342163"/>
              <a:gd name="connsiteY10" fmla="*/ 6334727 h 6858000"/>
              <a:gd name="connsiteX11" fmla="*/ 263305 w 1342163"/>
              <a:gd name="connsiteY11" fmla="*/ 6294334 h 6858000"/>
              <a:gd name="connsiteX12" fmla="*/ 251079 w 1342163"/>
              <a:gd name="connsiteY12" fmla="*/ 6231403 h 6858000"/>
              <a:gd name="connsiteX13" fmla="*/ 243737 w 1342163"/>
              <a:gd name="connsiteY13" fmla="*/ 6202459 h 6858000"/>
              <a:gd name="connsiteX14" fmla="*/ 242535 w 1342163"/>
              <a:gd name="connsiteY14" fmla="*/ 6153037 h 6858000"/>
              <a:gd name="connsiteX15" fmla="*/ 255506 w 1342163"/>
              <a:gd name="connsiteY15" fmla="*/ 6061464 h 6858000"/>
              <a:gd name="connsiteX16" fmla="*/ 250120 w 1342163"/>
              <a:gd name="connsiteY16" fmla="*/ 5905303 h 6858000"/>
              <a:gd name="connsiteX17" fmla="*/ 280078 w 1342163"/>
              <a:gd name="connsiteY17" fmla="*/ 5712857 h 6858000"/>
              <a:gd name="connsiteX18" fmla="*/ 309876 w 1342163"/>
              <a:gd name="connsiteY18" fmla="*/ 5660491 h 6858000"/>
              <a:gd name="connsiteX19" fmla="*/ 323888 w 1342163"/>
              <a:gd name="connsiteY19" fmla="*/ 5553910 h 6858000"/>
              <a:gd name="connsiteX20" fmla="*/ 348319 w 1342163"/>
              <a:gd name="connsiteY20" fmla="*/ 5449031 h 6858000"/>
              <a:gd name="connsiteX21" fmla="*/ 359443 w 1342163"/>
              <a:gd name="connsiteY21" fmla="*/ 5396260 h 6858000"/>
              <a:gd name="connsiteX22" fmla="*/ 385202 w 1342163"/>
              <a:gd name="connsiteY22" fmla="*/ 5341916 h 6858000"/>
              <a:gd name="connsiteX23" fmla="*/ 423583 w 1342163"/>
              <a:gd name="connsiteY23" fmla="*/ 5264214 h 6858000"/>
              <a:gd name="connsiteX24" fmla="*/ 429742 w 1342163"/>
              <a:gd name="connsiteY24" fmla="*/ 5225268 h 6858000"/>
              <a:gd name="connsiteX25" fmla="*/ 438024 w 1342163"/>
              <a:gd name="connsiteY25" fmla="*/ 5159961 h 6858000"/>
              <a:gd name="connsiteX26" fmla="*/ 441634 w 1342163"/>
              <a:gd name="connsiteY26" fmla="*/ 5125185 h 6858000"/>
              <a:gd name="connsiteX27" fmla="*/ 455500 w 1342163"/>
              <a:gd name="connsiteY27" fmla="*/ 5067850 h 6858000"/>
              <a:gd name="connsiteX28" fmla="*/ 458231 w 1342163"/>
              <a:gd name="connsiteY28" fmla="*/ 5060861 h 6858000"/>
              <a:gd name="connsiteX29" fmla="*/ 456489 w 1342163"/>
              <a:gd name="connsiteY29" fmla="*/ 4993030 h 6858000"/>
              <a:gd name="connsiteX30" fmla="*/ 463398 w 1342163"/>
              <a:gd name="connsiteY30" fmla="*/ 4946844 h 6858000"/>
              <a:gd name="connsiteX31" fmla="*/ 474657 w 1342163"/>
              <a:gd name="connsiteY31" fmla="*/ 4858827 h 6858000"/>
              <a:gd name="connsiteX32" fmla="*/ 480560 w 1342163"/>
              <a:gd name="connsiteY32" fmla="*/ 4821170 h 6858000"/>
              <a:gd name="connsiteX33" fmla="*/ 484393 w 1342163"/>
              <a:gd name="connsiteY33" fmla="*/ 4690749 h 6858000"/>
              <a:gd name="connsiteX34" fmla="*/ 479873 w 1342163"/>
              <a:gd name="connsiteY34" fmla="*/ 4584173 h 6858000"/>
              <a:gd name="connsiteX35" fmla="*/ 471521 w 1342163"/>
              <a:gd name="connsiteY35" fmla="*/ 4375228 h 6858000"/>
              <a:gd name="connsiteX36" fmla="*/ 452174 w 1342163"/>
              <a:gd name="connsiteY36" fmla="*/ 4214165 h 6858000"/>
              <a:gd name="connsiteX37" fmla="*/ 453803 w 1342163"/>
              <a:gd name="connsiteY37" fmla="*/ 4076008 h 6858000"/>
              <a:gd name="connsiteX38" fmla="*/ 441503 w 1342163"/>
              <a:gd name="connsiteY38" fmla="*/ 4033999 h 6858000"/>
              <a:gd name="connsiteX39" fmla="*/ 441228 w 1342163"/>
              <a:gd name="connsiteY39" fmla="*/ 4013953 h 6858000"/>
              <a:gd name="connsiteX40" fmla="*/ 433306 w 1342163"/>
              <a:gd name="connsiteY40" fmla="*/ 3901461 h 6858000"/>
              <a:gd name="connsiteX41" fmla="*/ 455900 w 1342163"/>
              <a:gd name="connsiteY41" fmla="*/ 3813873 h 6858000"/>
              <a:gd name="connsiteX42" fmla="*/ 466796 w 1342163"/>
              <a:gd name="connsiteY42" fmla="*/ 3738082 h 6858000"/>
              <a:gd name="connsiteX43" fmla="*/ 474142 w 1342163"/>
              <a:gd name="connsiteY43" fmla="*/ 3673397 h 6858000"/>
              <a:gd name="connsiteX44" fmla="*/ 473438 w 1342163"/>
              <a:gd name="connsiteY44" fmla="*/ 3637109 h 6858000"/>
              <a:gd name="connsiteX45" fmla="*/ 476881 w 1342163"/>
              <a:gd name="connsiteY45" fmla="*/ 3536883 h 6858000"/>
              <a:gd name="connsiteX46" fmla="*/ 484419 w 1342163"/>
              <a:gd name="connsiteY46" fmla="*/ 3435652 h 6858000"/>
              <a:gd name="connsiteX47" fmla="*/ 498311 w 1342163"/>
              <a:gd name="connsiteY47" fmla="*/ 3295862 h 6858000"/>
              <a:gd name="connsiteX48" fmla="*/ 480837 w 1342163"/>
              <a:gd name="connsiteY48" fmla="*/ 3158586 h 6858000"/>
              <a:gd name="connsiteX49" fmla="*/ 456245 w 1342163"/>
              <a:gd name="connsiteY49" fmla="*/ 3112365 h 6858000"/>
              <a:gd name="connsiteX50" fmla="*/ 441720 w 1342163"/>
              <a:gd name="connsiteY50" fmla="*/ 3072935 h 6858000"/>
              <a:gd name="connsiteX51" fmla="*/ 416894 w 1342163"/>
              <a:gd name="connsiteY51" fmla="*/ 2958185 h 6858000"/>
              <a:gd name="connsiteX52" fmla="*/ 374174 w 1342163"/>
              <a:gd name="connsiteY52" fmla="*/ 2843952 h 6858000"/>
              <a:gd name="connsiteX53" fmla="*/ 308426 w 1342163"/>
              <a:gd name="connsiteY53" fmla="*/ 2554718 h 6858000"/>
              <a:gd name="connsiteX54" fmla="*/ 279243 w 1342163"/>
              <a:gd name="connsiteY54" fmla="*/ 2447068 h 6858000"/>
              <a:gd name="connsiteX55" fmla="*/ 283313 w 1342163"/>
              <a:gd name="connsiteY55" fmla="*/ 2423438 h 6858000"/>
              <a:gd name="connsiteX56" fmla="*/ 272203 w 1342163"/>
              <a:gd name="connsiteY56" fmla="*/ 2402874 h 6858000"/>
              <a:gd name="connsiteX57" fmla="*/ 251144 w 1342163"/>
              <a:gd name="connsiteY57" fmla="*/ 2261920 h 6858000"/>
              <a:gd name="connsiteX58" fmla="*/ 241031 w 1342163"/>
              <a:gd name="connsiteY58" fmla="*/ 2195378 h 6858000"/>
              <a:gd name="connsiteX59" fmla="*/ 225248 w 1342163"/>
              <a:gd name="connsiteY59" fmla="*/ 2155135 h 6858000"/>
              <a:gd name="connsiteX60" fmla="*/ 222706 w 1342163"/>
              <a:gd name="connsiteY60" fmla="*/ 2118008 h 6858000"/>
              <a:gd name="connsiteX61" fmla="*/ 223699 w 1342163"/>
              <a:gd name="connsiteY61" fmla="*/ 2050531 h 6858000"/>
              <a:gd name="connsiteX62" fmla="*/ 196683 w 1342163"/>
              <a:gd name="connsiteY62" fmla="*/ 1906352 h 6858000"/>
              <a:gd name="connsiteX63" fmla="*/ 173240 w 1342163"/>
              <a:gd name="connsiteY63" fmla="*/ 1861531 h 6858000"/>
              <a:gd name="connsiteX64" fmla="*/ 127039 w 1342163"/>
              <a:gd name="connsiteY64" fmla="*/ 1732919 h 6858000"/>
              <a:gd name="connsiteX65" fmla="*/ 98476 w 1342163"/>
              <a:gd name="connsiteY65" fmla="*/ 1615777 h 6858000"/>
              <a:gd name="connsiteX66" fmla="*/ 79271 w 1342163"/>
              <a:gd name="connsiteY66" fmla="*/ 1563678 h 6858000"/>
              <a:gd name="connsiteX67" fmla="*/ 85093 w 1342163"/>
              <a:gd name="connsiteY67" fmla="*/ 1477995 h 6858000"/>
              <a:gd name="connsiteX68" fmla="*/ 71178 w 1342163"/>
              <a:gd name="connsiteY68" fmla="*/ 1373769 h 6858000"/>
              <a:gd name="connsiteX69" fmla="*/ 79485 w 1342163"/>
              <a:gd name="connsiteY69" fmla="*/ 1307086 h 6858000"/>
              <a:gd name="connsiteX70" fmla="*/ 85358 w 1342163"/>
              <a:gd name="connsiteY70" fmla="*/ 1168288 h 6858000"/>
              <a:gd name="connsiteX71" fmla="*/ 66946 w 1342163"/>
              <a:gd name="connsiteY71" fmla="*/ 1088484 h 6858000"/>
              <a:gd name="connsiteX72" fmla="*/ 55682 w 1342163"/>
              <a:gd name="connsiteY72" fmla="*/ 1016103 h 6858000"/>
              <a:gd name="connsiteX73" fmla="*/ 57138 w 1342163"/>
              <a:gd name="connsiteY73" fmla="*/ 954054 h 6858000"/>
              <a:gd name="connsiteX74" fmla="*/ 52003 w 1342163"/>
              <a:gd name="connsiteY74" fmla="*/ 896999 h 6858000"/>
              <a:gd name="connsiteX75" fmla="*/ 21411 w 1342163"/>
              <a:gd name="connsiteY75" fmla="*/ 821517 h 6858000"/>
              <a:gd name="connsiteX76" fmla="*/ 12141 w 1342163"/>
              <a:gd name="connsiteY76" fmla="*/ 711705 h 6858000"/>
              <a:gd name="connsiteX77" fmla="*/ 9051 w 1342163"/>
              <a:gd name="connsiteY77" fmla="*/ 619315 h 6858000"/>
              <a:gd name="connsiteX78" fmla="*/ 2707 w 1342163"/>
              <a:gd name="connsiteY78" fmla="*/ 585934 h 6858000"/>
              <a:gd name="connsiteX79" fmla="*/ 3 w 1342163"/>
              <a:gd name="connsiteY79" fmla="*/ 538948 h 6858000"/>
              <a:gd name="connsiteX80" fmla="*/ 3911 w 1342163"/>
              <a:gd name="connsiteY80" fmla="*/ 525163 h 6858000"/>
              <a:gd name="connsiteX81" fmla="*/ 29283 w 1342163"/>
              <a:gd name="connsiteY81" fmla="*/ 393828 h 6858000"/>
              <a:gd name="connsiteX82" fmla="*/ 29113 w 1342163"/>
              <a:gd name="connsiteY82" fmla="*/ 353137 h 6858000"/>
              <a:gd name="connsiteX83" fmla="*/ 34806 w 1342163"/>
              <a:gd name="connsiteY83" fmla="*/ 275771 h 6858000"/>
              <a:gd name="connsiteX84" fmla="*/ 44500 w 1342163"/>
              <a:gd name="connsiteY84" fmla="*/ 236673 h 6858000"/>
              <a:gd name="connsiteX85" fmla="*/ 43543 w 1342163"/>
              <a:gd name="connsiteY85" fmla="*/ 144983 h 6858000"/>
              <a:gd name="connsiteX86" fmla="*/ 33828 w 1342163"/>
              <a:gd name="connsiteY86" fmla="*/ 33857 h 6858000"/>
              <a:gd name="connsiteX87" fmla="*/ 15381 w 1342163"/>
              <a:gd name="connsiteY87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72203 w 1342163"/>
              <a:gd name="connsiteY55" fmla="*/ 2402874 h 6858000"/>
              <a:gd name="connsiteX56" fmla="*/ 251144 w 1342163"/>
              <a:gd name="connsiteY56" fmla="*/ 2261920 h 6858000"/>
              <a:gd name="connsiteX57" fmla="*/ 241031 w 1342163"/>
              <a:gd name="connsiteY57" fmla="*/ 2195378 h 6858000"/>
              <a:gd name="connsiteX58" fmla="*/ 225248 w 1342163"/>
              <a:gd name="connsiteY58" fmla="*/ 2155135 h 6858000"/>
              <a:gd name="connsiteX59" fmla="*/ 222706 w 1342163"/>
              <a:gd name="connsiteY59" fmla="*/ 2118008 h 6858000"/>
              <a:gd name="connsiteX60" fmla="*/ 223699 w 1342163"/>
              <a:gd name="connsiteY60" fmla="*/ 2050531 h 6858000"/>
              <a:gd name="connsiteX61" fmla="*/ 196683 w 1342163"/>
              <a:gd name="connsiteY61" fmla="*/ 1906352 h 6858000"/>
              <a:gd name="connsiteX62" fmla="*/ 173240 w 1342163"/>
              <a:gd name="connsiteY62" fmla="*/ 1861531 h 6858000"/>
              <a:gd name="connsiteX63" fmla="*/ 127039 w 1342163"/>
              <a:gd name="connsiteY63" fmla="*/ 1732919 h 6858000"/>
              <a:gd name="connsiteX64" fmla="*/ 98476 w 1342163"/>
              <a:gd name="connsiteY64" fmla="*/ 1615777 h 6858000"/>
              <a:gd name="connsiteX65" fmla="*/ 79271 w 1342163"/>
              <a:gd name="connsiteY65" fmla="*/ 1563678 h 6858000"/>
              <a:gd name="connsiteX66" fmla="*/ 85093 w 1342163"/>
              <a:gd name="connsiteY66" fmla="*/ 1477995 h 6858000"/>
              <a:gd name="connsiteX67" fmla="*/ 71178 w 1342163"/>
              <a:gd name="connsiteY67" fmla="*/ 1373769 h 6858000"/>
              <a:gd name="connsiteX68" fmla="*/ 79485 w 1342163"/>
              <a:gd name="connsiteY68" fmla="*/ 1307086 h 6858000"/>
              <a:gd name="connsiteX69" fmla="*/ 85358 w 1342163"/>
              <a:gd name="connsiteY69" fmla="*/ 1168288 h 6858000"/>
              <a:gd name="connsiteX70" fmla="*/ 66946 w 1342163"/>
              <a:gd name="connsiteY70" fmla="*/ 1088484 h 6858000"/>
              <a:gd name="connsiteX71" fmla="*/ 55682 w 1342163"/>
              <a:gd name="connsiteY71" fmla="*/ 1016103 h 6858000"/>
              <a:gd name="connsiteX72" fmla="*/ 57138 w 1342163"/>
              <a:gd name="connsiteY72" fmla="*/ 954054 h 6858000"/>
              <a:gd name="connsiteX73" fmla="*/ 52003 w 1342163"/>
              <a:gd name="connsiteY73" fmla="*/ 896999 h 6858000"/>
              <a:gd name="connsiteX74" fmla="*/ 21411 w 1342163"/>
              <a:gd name="connsiteY74" fmla="*/ 821517 h 6858000"/>
              <a:gd name="connsiteX75" fmla="*/ 12141 w 1342163"/>
              <a:gd name="connsiteY75" fmla="*/ 711705 h 6858000"/>
              <a:gd name="connsiteX76" fmla="*/ 9051 w 1342163"/>
              <a:gd name="connsiteY76" fmla="*/ 619315 h 6858000"/>
              <a:gd name="connsiteX77" fmla="*/ 2707 w 1342163"/>
              <a:gd name="connsiteY77" fmla="*/ 585934 h 6858000"/>
              <a:gd name="connsiteX78" fmla="*/ 3 w 1342163"/>
              <a:gd name="connsiteY78" fmla="*/ 538948 h 6858000"/>
              <a:gd name="connsiteX79" fmla="*/ 3911 w 1342163"/>
              <a:gd name="connsiteY79" fmla="*/ 525163 h 6858000"/>
              <a:gd name="connsiteX80" fmla="*/ 29283 w 1342163"/>
              <a:gd name="connsiteY80" fmla="*/ 393828 h 6858000"/>
              <a:gd name="connsiteX81" fmla="*/ 29113 w 1342163"/>
              <a:gd name="connsiteY81" fmla="*/ 353137 h 6858000"/>
              <a:gd name="connsiteX82" fmla="*/ 34806 w 1342163"/>
              <a:gd name="connsiteY82" fmla="*/ 275771 h 6858000"/>
              <a:gd name="connsiteX83" fmla="*/ 44500 w 1342163"/>
              <a:gd name="connsiteY83" fmla="*/ 236673 h 6858000"/>
              <a:gd name="connsiteX84" fmla="*/ 43543 w 1342163"/>
              <a:gd name="connsiteY84" fmla="*/ 144983 h 6858000"/>
              <a:gd name="connsiteX85" fmla="*/ 33828 w 1342163"/>
              <a:gd name="connsiteY85" fmla="*/ 33857 h 6858000"/>
              <a:gd name="connsiteX86" fmla="*/ 15381 w 1342163"/>
              <a:gd name="connsiteY86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72203 w 1342163"/>
              <a:gd name="connsiteY55" fmla="*/ 2402874 h 6858000"/>
              <a:gd name="connsiteX56" fmla="*/ 251144 w 1342163"/>
              <a:gd name="connsiteY56" fmla="*/ 2261920 h 6858000"/>
              <a:gd name="connsiteX57" fmla="*/ 241031 w 1342163"/>
              <a:gd name="connsiteY57" fmla="*/ 2195378 h 6858000"/>
              <a:gd name="connsiteX58" fmla="*/ 225248 w 1342163"/>
              <a:gd name="connsiteY58" fmla="*/ 2155135 h 6858000"/>
              <a:gd name="connsiteX59" fmla="*/ 222706 w 1342163"/>
              <a:gd name="connsiteY59" fmla="*/ 2118008 h 6858000"/>
              <a:gd name="connsiteX60" fmla="*/ 223699 w 1342163"/>
              <a:gd name="connsiteY60" fmla="*/ 2050531 h 6858000"/>
              <a:gd name="connsiteX61" fmla="*/ 196683 w 1342163"/>
              <a:gd name="connsiteY61" fmla="*/ 1906352 h 6858000"/>
              <a:gd name="connsiteX62" fmla="*/ 173240 w 1342163"/>
              <a:gd name="connsiteY62" fmla="*/ 1861531 h 6858000"/>
              <a:gd name="connsiteX63" fmla="*/ 127039 w 1342163"/>
              <a:gd name="connsiteY63" fmla="*/ 1732919 h 6858000"/>
              <a:gd name="connsiteX64" fmla="*/ 98476 w 1342163"/>
              <a:gd name="connsiteY64" fmla="*/ 1615777 h 6858000"/>
              <a:gd name="connsiteX65" fmla="*/ 79271 w 1342163"/>
              <a:gd name="connsiteY65" fmla="*/ 1563678 h 6858000"/>
              <a:gd name="connsiteX66" fmla="*/ 85093 w 1342163"/>
              <a:gd name="connsiteY66" fmla="*/ 1477995 h 6858000"/>
              <a:gd name="connsiteX67" fmla="*/ 71178 w 1342163"/>
              <a:gd name="connsiteY67" fmla="*/ 1373769 h 6858000"/>
              <a:gd name="connsiteX68" fmla="*/ 79485 w 1342163"/>
              <a:gd name="connsiteY68" fmla="*/ 1307086 h 6858000"/>
              <a:gd name="connsiteX69" fmla="*/ 85358 w 1342163"/>
              <a:gd name="connsiteY69" fmla="*/ 1168288 h 6858000"/>
              <a:gd name="connsiteX70" fmla="*/ 66946 w 1342163"/>
              <a:gd name="connsiteY70" fmla="*/ 1088484 h 6858000"/>
              <a:gd name="connsiteX71" fmla="*/ 55682 w 1342163"/>
              <a:gd name="connsiteY71" fmla="*/ 1016103 h 6858000"/>
              <a:gd name="connsiteX72" fmla="*/ 57138 w 1342163"/>
              <a:gd name="connsiteY72" fmla="*/ 954054 h 6858000"/>
              <a:gd name="connsiteX73" fmla="*/ 52003 w 1342163"/>
              <a:gd name="connsiteY73" fmla="*/ 896999 h 6858000"/>
              <a:gd name="connsiteX74" fmla="*/ 12141 w 1342163"/>
              <a:gd name="connsiteY74" fmla="*/ 711705 h 6858000"/>
              <a:gd name="connsiteX75" fmla="*/ 9051 w 1342163"/>
              <a:gd name="connsiteY75" fmla="*/ 619315 h 6858000"/>
              <a:gd name="connsiteX76" fmla="*/ 2707 w 1342163"/>
              <a:gd name="connsiteY76" fmla="*/ 585934 h 6858000"/>
              <a:gd name="connsiteX77" fmla="*/ 3 w 1342163"/>
              <a:gd name="connsiteY77" fmla="*/ 538948 h 6858000"/>
              <a:gd name="connsiteX78" fmla="*/ 3911 w 1342163"/>
              <a:gd name="connsiteY78" fmla="*/ 525163 h 6858000"/>
              <a:gd name="connsiteX79" fmla="*/ 29283 w 1342163"/>
              <a:gd name="connsiteY79" fmla="*/ 393828 h 6858000"/>
              <a:gd name="connsiteX80" fmla="*/ 29113 w 1342163"/>
              <a:gd name="connsiteY80" fmla="*/ 353137 h 6858000"/>
              <a:gd name="connsiteX81" fmla="*/ 34806 w 1342163"/>
              <a:gd name="connsiteY81" fmla="*/ 275771 h 6858000"/>
              <a:gd name="connsiteX82" fmla="*/ 44500 w 1342163"/>
              <a:gd name="connsiteY82" fmla="*/ 236673 h 6858000"/>
              <a:gd name="connsiteX83" fmla="*/ 43543 w 1342163"/>
              <a:gd name="connsiteY83" fmla="*/ 144983 h 6858000"/>
              <a:gd name="connsiteX84" fmla="*/ 33828 w 1342163"/>
              <a:gd name="connsiteY84" fmla="*/ 33857 h 6858000"/>
              <a:gd name="connsiteX85" fmla="*/ 15381 w 1342163"/>
              <a:gd name="connsiteY85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72203 w 1342163"/>
              <a:gd name="connsiteY55" fmla="*/ 2402874 h 6858000"/>
              <a:gd name="connsiteX56" fmla="*/ 251144 w 1342163"/>
              <a:gd name="connsiteY56" fmla="*/ 2261920 h 6858000"/>
              <a:gd name="connsiteX57" fmla="*/ 241031 w 1342163"/>
              <a:gd name="connsiteY57" fmla="*/ 2195378 h 6858000"/>
              <a:gd name="connsiteX58" fmla="*/ 225248 w 1342163"/>
              <a:gd name="connsiteY58" fmla="*/ 2155135 h 6858000"/>
              <a:gd name="connsiteX59" fmla="*/ 222706 w 1342163"/>
              <a:gd name="connsiteY59" fmla="*/ 2118008 h 6858000"/>
              <a:gd name="connsiteX60" fmla="*/ 223699 w 1342163"/>
              <a:gd name="connsiteY60" fmla="*/ 2050531 h 6858000"/>
              <a:gd name="connsiteX61" fmla="*/ 196683 w 1342163"/>
              <a:gd name="connsiteY61" fmla="*/ 1906352 h 6858000"/>
              <a:gd name="connsiteX62" fmla="*/ 173240 w 1342163"/>
              <a:gd name="connsiteY62" fmla="*/ 1861531 h 6858000"/>
              <a:gd name="connsiteX63" fmla="*/ 127039 w 1342163"/>
              <a:gd name="connsiteY63" fmla="*/ 1732919 h 6858000"/>
              <a:gd name="connsiteX64" fmla="*/ 98476 w 1342163"/>
              <a:gd name="connsiteY64" fmla="*/ 1615777 h 6858000"/>
              <a:gd name="connsiteX65" fmla="*/ 79271 w 1342163"/>
              <a:gd name="connsiteY65" fmla="*/ 1563678 h 6858000"/>
              <a:gd name="connsiteX66" fmla="*/ 85093 w 1342163"/>
              <a:gd name="connsiteY66" fmla="*/ 1477995 h 6858000"/>
              <a:gd name="connsiteX67" fmla="*/ 71178 w 1342163"/>
              <a:gd name="connsiteY67" fmla="*/ 1373769 h 6858000"/>
              <a:gd name="connsiteX68" fmla="*/ 79485 w 1342163"/>
              <a:gd name="connsiteY68" fmla="*/ 1307086 h 6858000"/>
              <a:gd name="connsiteX69" fmla="*/ 85358 w 1342163"/>
              <a:gd name="connsiteY69" fmla="*/ 1168288 h 6858000"/>
              <a:gd name="connsiteX70" fmla="*/ 66946 w 1342163"/>
              <a:gd name="connsiteY70" fmla="*/ 1088484 h 6858000"/>
              <a:gd name="connsiteX71" fmla="*/ 55682 w 1342163"/>
              <a:gd name="connsiteY71" fmla="*/ 1016103 h 6858000"/>
              <a:gd name="connsiteX72" fmla="*/ 57138 w 1342163"/>
              <a:gd name="connsiteY72" fmla="*/ 954054 h 6858000"/>
              <a:gd name="connsiteX73" fmla="*/ 52003 w 1342163"/>
              <a:gd name="connsiteY73" fmla="*/ 896999 h 6858000"/>
              <a:gd name="connsiteX74" fmla="*/ 12141 w 1342163"/>
              <a:gd name="connsiteY74" fmla="*/ 711705 h 6858000"/>
              <a:gd name="connsiteX75" fmla="*/ 9051 w 1342163"/>
              <a:gd name="connsiteY75" fmla="*/ 619315 h 6858000"/>
              <a:gd name="connsiteX76" fmla="*/ 2707 w 1342163"/>
              <a:gd name="connsiteY76" fmla="*/ 585934 h 6858000"/>
              <a:gd name="connsiteX77" fmla="*/ 3 w 1342163"/>
              <a:gd name="connsiteY77" fmla="*/ 538948 h 6858000"/>
              <a:gd name="connsiteX78" fmla="*/ 3911 w 1342163"/>
              <a:gd name="connsiteY78" fmla="*/ 525163 h 6858000"/>
              <a:gd name="connsiteX79" fmla="*/ 29283 w 1342163"/>
              <a:gd name="connsiteY79" fmla="*/ 393828 h 6858000"/>
              <a:gd name="connsiteX80" fmla="*/ 29113 w 1342163"/>
              <a:gd name="connsiteY80" fmla="*/ 353137 h 6858000"/>
              <a:gd name="connsiteX81" fmla="*/ 34806 w 1342163"/>
              <a:gd name="connsiteY81" fmla="*/ 275771 h 6858000"/>
              <a:gd name="connsiteX82" fmla="*/ 44500 w 1342163"/>
              <a:gd name="connsiteY82" fmla="*/ 236673 h 6858000"/>
              <a:gd name="connsiteX83" fmla="*/ 43543 w 1342163"/>
              <a:gd name="connsiteY83" fmla="*/ 144983 h 6858000"/>
              <a:gd name="connsiteX84" fmla="*/ 33828 w 1342163"/>
              <a:gd name="connsiteY84" fmla="*/ 33857 h 6858000"/>
              <a:gd name="connsiteX85" fmla="*/ 15381 w 1342163"/>
              <a:gd name="connsiteY85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72203 w 1342163"/>
              <a:gd name="connsiteY55" fmla="*/ 2402874 h 6858000"/>
              <a:gd name="connsiteX56" fmla="*/ 251144 w 1342163"/>
              <a:gd name="connsiteY56" fmla="*/ 2261920 h 6858000"/>
              <a:gd name="connsiteX57" fmla="*/ 241031 w 1342163"/>
              <a:gd name="connsiteY57" fmla="*/ 2195378 h 6858000"/>
              <a:gd name="connsiteX58" fmla="*/ 225248 w 1342163"/>
              <a:gd name="connsiteY58" fmla="*/ 2155135 h 6858000"/>
              <a:gd name="connsiteX59" fmla="*/ 222706 w 1342163"/>
              <a:gd name="connsiteY59" fmla="*/ 2118008 h 6858000"/>
              <a:gd name="connsiteX60" fmla="*/ 223699 w 1342163"/>
              <a:gd name="connsiteY60" fmla="*/ 2050531 h 6858000"/>
              <a:gd name="connsiteX61" fmla="*/ 196683 w 1342163"/>
              <a:gd name="connsiteY61" fmla="*/ 1906352 h 6858000"/>
              <a:gd name="connsiteX62" fmla="*/ 173240 w 1342163"/>
              <a:gd name="connsiteY62" fmla="*/ 1861531 h 6858000"/>
              <a:gd name="connsiteX63" fmla="*/ 127039 w 1342163"/>
              <a:gd name="connsiteY63" fmla="*/ 1732919 h 6858000"/>
              <a:gd name="connsiteX64" fmla="*/ 98476 w 1342163"/>
              <a:gd name="connsiteY64" fmla="*/ 1615777 h 6858000"/>
              <a:gd name="connsiteX65" fmla="*/ 79271 w 1342163"/>
              <a:gd name="connsiteY65" fmla="*/ 1563678 h 6858000"/>
              <a:gd name="connsiteX66" fmla="*/ 85093 w 1342163"/>
              <a:gd name="connsiteY66" fmla="*/ 1477995 h 6858000"/>
              <a:gd name="connsiteX67" fmla="*/ 71178 w 1342163"/>
              <a:gd name="connsiteY67" fmla="*/ 1373769 h 6858000"/>
              <a:gd name="connsiteX68" fmla="*/ 79485 w 1342163"/>
              <a:gd name="connsiteY68" fmla="*/ 1307086 h 6858000"/>
              <a:gd name="connsiteX69" fmla="*/ 85358 w 1342163"/>
              <a:gd name="connsiteY69" fmla="*/ 1168288 h 6858000"/>
              <a:gd name="connsiteX70" fmla="*/ 66946 w 1342163"/>
              <a:gd name="connsiteY70" fmla="*/ 1088484 h 6858000"/>
              <a:gd name="connsiteX71" fmla="*/ 55682 w 1342163"/>
              <a:gd name="connsiteY71" fmla="*/ 1016103 h 6858000"/>
              <a:gd name="connsiteX72" fmla="*/ 57138 w 1342163"/>
              <a:gd name="connsiteY72" fmla="*/ 954054 h 6858000"/>
              <a:gd name="connsiteX73" fmla="*/ 52003 w 1342163"/>
              <a:gd name="connsiteY73" fmla="*/ 896999 h 6858000"/>
              <a:gd name="connsiteX74" fmla="*/ 12141 w 1342163"/>
              <a:gd name="connsiteY74" fmla="*/ 711705 h 6858000"/>
              <a:gd name="connsiteX75" fmla="*/ 9051 w 1342163"/>
              <a:gd name="connsiteY75" fmla="*/ 619315 h 6858000"/>
              <a:gd name="connsiteX76" fmla="*/ 2707 w 1342163"/>
              <a:gd name="connsiteY76" fmla="*/ 585934 h 6858000"/>
              <a:gd name="connsiteX77" fmla="*/ 3 w 1342163"/>
              <a:gd name="connsiteY77" fmla="*/ 538948 h 6858000"/>
              <a:gd name="connsiteX78" fmla="*/ 3911 w 1342163"/>
              <a:gd name="connsiteY78" fmla="*/ 525163 h 6858000"/>
              <a:gd name="connsiteX79" fmla="*/ 29283 w 1342163"/>
              <a:gd name="connsiteY79" fmla="*/ 393828 h 6858000"/>
              <a:gd name="connsiteX80" fmla="*/ 29113 w 1342163"/>
              <a:gd name="connsiteY80" fmla="*/ 353137 h 6858000"/>
              <a:gd name="connsiteX81" fmla="*/ 34806 w 1342163"/>
              <a:gd name="connsiteY81" fmla="*/ 275771 h 6858000"/>
              <a:gd name="connsiteX82" fmla="*/ 44500 w 1342163"/>
              <a:gd name="connsiteY82" fmla="*/ 236673 h 6858000"/>
              <a:gd name="connsiteX83" fmla="*/ 43543 w 1342163"/>
              <a:gd name="connsiteY83" fmla="*/ 144983 h 6858000"/>
              <a:gd name="connsiteX84" fmla="*/ 33828 w 1342163"/>
              <a:gd name="connsiteY84" fmla="*/ 33857 h 6858000"/>
              <a:gd name="connsiteX85" fmla="*/ 15381 w 1342163"/>
              <a:gd name="connsiteY85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72203 w 1342163"/>
              <a:gd name="connsiteY55" fmla="*/ 2402874 h 6858000"/>
              <a:gd name="connsiteX56" fmla="*/ 251144 w 1342163"/>
              <a:gd name="connsiteY56" fmla="*/ 2261920 h 6858000"/>
              <a:gd name="connsiteX57" fmla="*/ 241031 w 1342163"/>
              <a:gd name="connsiteY57" fmla="*/ 2195378 h 6858000"/>
              <a:gd name="connsiteX58" fmla="*/ 225248 w 1342163"/>
              <a:gd name="connsiteY58" fmla="*/ 2155135 h 6858000"/>
              <a:gd name="connsiteX59" fmla="*/ 222706 w 1342163"/>
              <a:gd name="connsiteY59" fmla="*/ 2118008 h 6858000"/>
              <a:gd name="connsiteX60" fmla="*/ 223699 w 1342163"/>
              <a:gd name="connsiteY60" fmla="*/ 2050531 h 6858000"/>
              <a:gd name="connsiteX61" fmla="*/ 196683 w 1342163"/>
              <a:gd name="connsiteY61" fmla="*/ 1906352 h 6858000"/>
              <a:gd name="connsiteX62" fmla="*/ 173240 w 1342163"/>
              <a:gd name="connsiteY62" fmla="*/ 1861531 h 6858000"/>
              <a:gd name="connsiteX63" fmla="*/ 127039 w 1342163"/>
              <a:gd name="connsiteY63" fmla="*/ 1732919 h 6858000"/>
              <a:gd name="connsiteX64" fmla="*/ 98476 w 1342163"/>
              <a:gd name="connsiteY64" fmla="*/ 1615777 h 6858000"/>
              <a:gd name="connsiteX65" fmla="*/ 79271 w 1342163"/>
              <a:gd name="connsiteY65" fmla="*/ 1563678 h 6858000"/>
              <a:gd name="connsiteX66" fmla="*/ 85093 w 1342163"/>
              <a:gd name="connsiteY66" fmla="*/ 1477995 h 6858000"/>
              <a:gd name="connsiteX67" fmla="*/ 71178 w 1342163"/>
              <a:gd name="connsiteY67" fmla="*/ 1373769 h 6858000"/>
              <a:gd name="connsiteX68" fmla="*/ 79485 w 1342163"/>
              <a:gd name="connsiteY68" fmla="*/ 1307086 h 6858000"/>
              <a:gd name="connsiteX69" fmla="*/ 85358 w 1342163"/>
              <a:gd name="connsiteY69" fmla="*/ 1168288 h 6858000"/>
              <a:gd name="connsiteX70" fmla="*/ 66946 w 1342163"/>
              <a:gd name="connsiteY70" fmla="*/ 1088484 h 6858000"/>
              <a:gd name="connsiteX71" fmla="*/ 55682 w 1342163"/>
              <a:gd name="connsiteY71" fmla="*/ 1016103 h 6858000"/>
              <a:gd name="connsiteX72" fmla="*/ 57138 w 1342163"/>
              <a:gd name="connsiteY72" fmla="*/ 954054 h 6858000"/>
              <a:gd name="connsiteX73" fmla="*/ 52003 w 1342163"/>
              <a:gd name="connsiteY73" fmla="*/ 896999 h 6858000"/>
              <a:gd name="connsiteX74" fmla="*/ 12141 w 1342163"/>
              <a:gd name="connsiteY74" fmla="*/ 711705 h 6858000"/>
              <a:gd name="connsiteX75" fmla="*/ 9051 w 1342163"/>
              <a:gd name="connsiteY75" fmla="*/ 619315 h 6858000"/>
              <a:gd name="connsiteX76" fmla="*/ 2707 w 1342163"/>
              <a:gd name="connsiteY76" fmla="*/ 585934 h 6858000"/>
              <a:gd name="connsiteX77" fmla="*/ 3 w 1342163"/>
              <a:gd name="connsiteY77" fmla="*/ 538948 h 6858000"/>
              <a:gd name="connsiteX78" fmla="*/ 3911 w 1342163"/>
              <a:gd name="connsiteY78" fmla="*/ 525163 h 6858000"/>
              <a:gd name="connsiteX79" fmla="*/ 29283 w 1342163"/>
              <a:gd name="connsiteY79" fmla="*/ 393828 h 6858000"/>
              <a:gd name="connsiteX80" fmla="*/ 29113 w 1342163"/>
              <a:gd name="connsiteY80" fmla="*/ 353137 h 6858000"/>
              <a:gd name="connsiteX81" fmla="*/ 34806 w 1342163"/>
              <a:gd name="connsiteY81" fmla="*/ 275771 h 6858000"/>
              <a:gd name="connsiteX82" fmla="*/ 44500 w 1342163"/>
              <a:gd name="connsiteY82" fmla="*/ 236673 h 6858000"/>
              <a:gd name="connsiteX83" fmla="*/ 43543 w 1342163"/>
              <a:gd name="connsiteY83" fmla="*/ 144983 h 6858000"/>
              <a:gd name="connsiteX84" fmla="*/ 33828 w 1342163"/>
              <a:gd name="connsiteY84" fmla="*/ 33857 h 6858000"/>
              <a:gd name="connsiteX85" fmla="*/ 15381 w 1342163"/>
              <a:gd name="connsiteY85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72203 w 1342163"/>
              <a:gd name="connsiteY55" fmla="*/ 2402874 h 6858000"/>
              <a:gd name="connsiteX56" fmla="*/ 251144 w 1342163"/>
              <a:gd name="connsiteY56" fmla="*/ 2261920 h 6858000"/>
              <a:gd name="connsiteX57" fmla="*/ 241031 w 1342163"/>
              <a:gd name="connsiteY57" fmla="*/ 2195378 h 6858000"/>
              <a:gd name="connsiteX58" fmla="*/ 225248 w 1342163"/>
              <a:gd name="connsiteY58" fmla="*/ 2155135 h 6858000"/>
              <a:gd name="connsiteX59" fmla="*/ 222706 w 1342163"/>
              <a:gd name="connsiteY59" fmla="*/ 2118008 h 6858000"/>
              <a:gd name="connsiteX60" fmla="*/ 223699 w 1342163"/>
              <a:gd name="connsiteY60" fmla="*/ 2050531 h 6858000"/>
              <a:gd name="connsiteX61" fmla="*/ 196683 w 1342163"/>
              <a:gd name="connsiteY61" fmla="*/ 1906352 h 6858000"/>
              <a:gd name="connsiteX62" fmla="*/ 173240 w 1342163"/>
              <a:gd name="connsiteY62" fmla="*/ 1861531 h 6858000"/>
              <a:gd name="connsiteX63" fmla="*/ 127039 w 1342163"/>
              <a:gd name="connsiteY63" fmla="*/ 1732919 h 6858000"/>
              <a:gd name="connsiteX64" fmla="*/ 98476 w 1342163"/>
              <a:gd name="connsiteY64" fmla="*/ 1615777 h 6858000"/>
              <a:gd name="connsiteX65" fmla="*/ 79271 w 1342163"/>
              <a:gd name="connsiteY65" fmla="*/ 1563678 h 6858000"/>
              <a:gd name="connsiteX66" fmla="*/ 85093 w 1342163"/>
              <a:gd name="connsiteY66" fmla="*/ 1477995 h 6858000"/>
              <a:gd name="connsiteX67" fmla="*/ 71178 w 1342163"/>
              <a:gd name="connsiteY67" fmla="*/ 1373769 h 6858000"/>
              <a:gd name="connsiteX68" fmla="*/ 79485 w 1342163"/>
              <a:gd name="connsiteY68" fmla="*/ 1307086 h 6858000"/>
              <a:gd name="connsiteX69" fmla="*/ 85358 w 1342163"/>
              <a:gd name="connsiteY69" fmla="*/ 1168288 h 6858000"/>
              <a:gd name="connsiteX70" fmla="*/ 66946 w 1342163"/>
              <a:gd name="connsiteY70" fmla="*/ 1088484 h 6858000"/>
              <a:gd name="connsiteX71" fmla="*/ 55682 w 1342163"/>
              <a:gd name="connsiteY71" fmla="*/ 1016103 h 6858000"/>
              <a:gd name="connsiteX72" fmla="*/ 57138 w 1342163"/>
              <a:gd name="connsiteY72" fmla="*/ 954054 h 6858000"/>
              <a:gd name="connsiteX73" fmla="*/ 52003 w 1342163"/>
              <a:gd name="connsiteY73" fmla="*/ 896999 h 6858000"/>
              <a:gd name="connsiteX74" fmla="*/ 12141 w 1342163"/>
              <a:gd name="connsiteY74" fmla="*/ 711705 h 6858000"/>
              <a:gd name="connsiteX75" fmla="*/ 9051 w 1342163"/>
              <a:gd name="connsiteY75" fmla="*/ 619315 h 6858000"/>
              <a:gd name="connsiteX76" fmla="*/ 2707 w 1342163"/>
              <a:gd name="connsiteY76" fmla="*/ 585934 h 6858000"/>
              <a:gd name="connsiteX77" fmla="*/ 3 w 1342163"/>
              <a:gd name="connsiteY77" fmla="*/ 538948 h 6858000"/>
              <a:gd name="connsiteX78" fmla="*/ 3911 w 1342163"/>
              <a:gd name="connsiteY78" fmla="*/ 525163 h 6858000"/>
              <a:gd name="connsiteX79" fmla="*/ 29283 w 1342163"/>
              <a:gd name="connsiteY79" fmla="*/ 393828 h 6858000"/>
              <a:gd name="connsiteX80" fmla="*/ 29113 w 1342163"/>
              <a:gd name="connsiteY80" fmla="*/ 353137 h 6858000"/>
              <a:gd name="connsiteX81" fmla="*/ 34806 w 1342163"/>
              <a:gd name="connsiteY81" fmla="*/ 275771 h 6858000"/>
              <a:gd name="connsiteX82" fmla="*/ 44500 w 1342163"/>
              <a:gd name="connsiteY82" fmla="*/ 236673 h 6858000"/>
              <a:gd name="connsiteX83" fmla="*/ 43543 w 1342163"/>
              <a:gd name="connsiteY83" fmla="*/ 144983 h 6858000"/>
              <a:gd name="connsiteX84" fmla="*/ 33828 w 1342163"/>
              <a:gd name="connsiteY84" fmla="*/ 33857 h 6858000"/>
              <a:gd name="connsiteX85" fmla="*/ 15381 w 1342163"/>
              <a:gd name="connsiteY85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72203 w 1342163"/>
              <a:gd name="connsiteY55" fmla="*/ 2402874 h 6858000"/>
              <a:gd name="connsiteX56" fmla="*/ 251144 w 1342163"/>
              <a:gd name="connsiteY56" fmla="*/ 2261920 h 6858000"/>
              <a:gd name="connsiteX57" fmla="*/ 241031 w 1342163"/>
              <a:gd name="connsiteY57" fmla="*/ 2195378 h 6858000"/>
              <a:gd name="connsiteX58" fmla="*/ 225248 w 1342163"/>
              <a:gd name="connsiteY58" fmla="*/ 2155135 h 6858000"/>
              <a:gd name="connsiteX59" fmla="*/ 222706 w 1342163"/>
              <a:gd name="connsiteY59" fmla="*/ 2118008 h 6858000"/>
              <a:gd name="connsiteX60" fmla="*/ 223699 w 1342163"/>
              <a:gd name="connsiteY60" fmla="*/ 2050531 h 6858000"/>
              <a:gd name="connsiteX61" fmla="*/ 196683 w 1342163"/>
              <a:gd name="connsiteY61" fmla="*/ 1906352 h 6858000"/>
              <a:gd name="connsiteX62" fmla="*/ 173240 w 1342163"/>
              <a:gd name="connsiteY62" fmla="*/ 1861531 h 6858000"/>
              <a:gd name="connsiteX63" fmla="*/ 127039 w 1342163"/>
              <a:gd name="connsiteY63" fmla="*/ 1732919 h 6858000"/>
              <a:gd name="connsiteX64" fmla="*/ 98476 w 1342163"/>
              <a:gd name="connsiteY64" fmla="*/ 1615777 h 6858000"/>
              <a:gd name="connsiteX65" fmla="*/ 79271 w 1342163"/>
              <a:gd name="connsiteY65" fmla="*/ 1563678 h 6858000"/>
              <a:gd name="connsiteX66" fmla="*/ 85093 w 1342163"/>
              <a:gd name="connsiteY66" fmla="*/ 1477995 h 6858000"/>
              <a:gd name="connsiteX67" fmla="*/ 79485 w 1342163"/>
              <a:gd name="connsiteY67" fmla="*/ 1307086 h 6858000"/>
              <a:gd name="connsiteX68" fmla="*/ 85358 w 1342163"/>
              <a:gd name="connsiteY68" fmla="*/ 1168288 h 6858000"/>
              <a:gd name="connsiteX69" fmla="*/ 66946 w 1342163"/>
              <a:gd name="connsiteY69" fmla="*/ 1088484 h 6858000"/>
              <a:gd name="connsiteX70" fmla="*/ 55682 w 1342163"/>
              <a:gd name="connsiteY70" fmla="*/ 1016103 h 6858000"/>
              <a:gd name="connsiteX71" fmla="*/ 57138 w 1342163"/>
              <a:gd name="connsiteY71" fmla="*/ 954054 h 6858000"/>
              <a:gd name="connsiteX72" fmla="*/ 52003 w 1342163"/>
              <a:gd name="connsiteY72" fmla="*/ 896999 h 6858000"/>
              <a:gd name="connsiteX73" fmla="*/ 12141 w 1342163"/>
              <a:gd name="connsiteY73" fmla="*/ 711705 h 6858000"/>
              <a:gd name="connsiteX74" fmla="*/ 9051 w 1342163"/>
              <a:gd name="connsiteY74" fmla="*/ 619315 h 6858000"/>
              <a:gd name="connsiteX75" fmla="*/ 2707 w 1342163"/>
              <a:gd name="connsiteY75" fmla="*/ 585934 h 6858000"/>
              <a:gd name="connsiteX76" fmla="*/ 3 w 1342163"/>
              <a:gd name="connsiteY76" fmla="*/ 538948 h 6858000"/>
              <a:gd name="connsiteX77" fmla="*/ 3911 w 1342163"/>
              <a:gd name="connsiteY77" fmla="*/ 525163 h 6858000"/>
              <a:gd name="connsiteX78" fmla="*/ 29283 w 1342163"/>
              <a:gd name="connsiteY78" fmla="*/ 393828 h 6858000"/>
              <a:gd name="connsiteX79" fmla="*/ 29113 w 1342163"/>
              <a:gd name="connsiteY79" fmla="*/ 353137 h 6858000"/>
              <a:gd name="connsiteX80" fmla="*/ 34806 w 1342163"/>
              <a:gd name="connsiteY80" fmla="*/ 275771 h 6858000"/>
              <a:gd name="connsiteX81" fmla="*/ 44500 w 1342163"/>
              <a:gd name="connsiteY81" fmla="*/ 236673 h 6858000"/>
              <a:gd name="connsiteX82" fmla="*/ 43543 w 1342163"/>
              <a:gd name="connsiteY82" fmla="*/ 144983 h 6858000"/>
              <a:gd name="connsiteX83" fmla="*/ 33828 w 1342163"/>
              <a:gd name="connsiteY83" fmla="*/ 33857 h 6858000"/>
              <a:gd name="connsiteX84" fmla="*/ 15381 w 1342163"/>
              <a:gd name="connsiteY84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72203 w 1342163"/>
              <a:gd name="connsiteY55" fmla="*/ 2402874 h 6858000"/>
              <a:gd name="connsiteX56" fmla="*/ 251144 w 1342163"/>
              <a:gd name="connsiteY56" fmla="*/ 2261920 h 6858000"/>
              <a:gd name="connsiteX57" fmla="*/ 241031 w 1342163"/>
              <a:gd name="connsiteY57" fmla="*/ 2195378 h 6858000"/>
              <a:gd name="connsiteX58" fmla="*/ 225248 w 1342163"/>
              <a:gd name="connsiteY58" fmla="*/ 2155135 h 6858000"/>
              <a:gd name="connsiteX59" fmla="*/ 222706 w 1342163"/>
              <a:gd name="connsiteY59" fmla="*/ 2118008 h 6858000"/>
              <a:gd name="connsiteX60" fmla="*/ 223699 w 1342163"/>
              <a:gd name="connsiteY60" fmla="*/ 2050531 h 6858000"/>
              <a:gd name="connsiteX61" fmla="*/ 196683 w 1342163"/>
              <a:gd name="connsiteY61" fmla="*/ 1906352 h 6858000"/>
              <a:gd name="connsiteX62" fmla="*/ 173240 w 1342163"/>
              <a:gd name="connsiteY62" fmla="*/ 1861531 h 6858000"/>
              <a:gd name="connsiteX63" fmla="*/ 127039 w 1342163"/>
              <a:gd name="connsiteY63" fmla="*/ 1732919 h 6858000"/>
              <a:gd name="connsiteX64" fmla="*/ 98476 w 1342163"/>
              <a:gd name="connsiteY64" fmla="*/ 1615777 h 6858000"/>
              <a:gd name="connsiteX65" fmla="*/ 79271 w 1342163"/>
              <a:gd name="connsiteY65" fmla="*/ 1563678 h 6858000"/>
              <a:gd name="connsiteX66" fmla="*/ 85093 w 1342163"/>
              <a:gd name="connsiteY66" fmla="*/ 1477995 h 6858000"/>
              <a:gd name="connsiteX67" fmla="*/ 79485 w 1342163"/>
              <a:gd name="connsiteY67" fmla="*/ 1307086 h 6858000"/>
              <a:gd name="connsiteX68" fmla="*/ 85358 w 1342163"/>
              <a:gd name="connsiteY68" fmla="*/ 1168288 h 6858000"/>
              <a:gd name="connsiteX69" fmla="*/ 66946 w 1342163"/>
              <a:gd name="connsiteY69" fmla="*/ 1088484 h 6858000"/>
              <a:gd name="connsiteX70" fmla="*/ 55682 w 1342163"/>
              <a:gd name="connsiteY70" fmla="*/ 1016103 h 6858000"/>
              <a:gd name="connsiteX71" fmla="*/ 57138 w 1342163"/>
              <a:gd name="connsiteY71" fmla="*/ 954054 h 6858000"/>
              <a:gd name="connsiteX72" fmla="*/ 52003 w 1342163"/>
              <a:gd name="connsiteY72" fmla="*/ 896999 h 6858000"/>
              <a:gd name="connsiteX73" fmla="*/ 12141 w 1342163"/>
              <a:gd name="connsiteY73" fmla="*/ 711705 h 6858000"/>
              <a:gd name="connsiteX74" fmla="*/ 9051 w 1342163"/>
              <a:gd name="connsiteY74" fmla="*/ 619315 h 6858000"/>
              <a:gd name="connsiteX75" fmla="*/ 2707 w 1342163"/>
              <a:gd name="connsiteY75" fmla="*/ 585934 h 6858000"/>
              <a:gd name="connsiteX76" fmla="*/ 3 w 1342163"/>
              <a:gd name="connsiteY76" fmla="*/ 538948 h 6858000"/>
              <a:gd name="connsiteX77" fmla="*/ 3911 w 1342163"/>
              <a:gd name="connsiteY77" fmla="*/ 525163 h 6858000"/>
              <a:gd name="connsiteX78" fmla="*/ 29283 w 1342163"/>
              <a:gd name="connsiteY78" fmla="*/ 393828 h 6858000"/>
              <a:gd name="connsiteX79" fmla="*/ 29113 w 1342163"/>
              <a:gd name="connsiteY79" fmla="*/ 353137 h 6858000"/>
              <a:gd name="connsiteX80" fmla="*/ 34806 w 1342163"/>
              <a:gd name="connsiteY80" fmla="*/ 275771 h 6858000"/>
              <a:gd name="connsiteX81" fmla="*/ 44500 w 1342163"/>
              <a:gd name="connsiteY81" fmla="*/ 236673 h 6858000"/>
              <a:gd name="connsiteX82" fmla="*/ 43543 w 1342163"/>
              <a:gd name="connsiteY82" fmla="*/ 144983 h 6858000"/>
              <a:gd name="connsiteX83" fmla="*/ 33828 w 1342163"/>
              <a:gd name="connsiteY83" fmla="*/ 33857 h 6858000"/>
              <a:gd name="connsiteX84" fmla="*/ 15381 w 1342163"/>
              <a:gd name="connsiteY84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51144 w 1342163"/>
              <a:gd name="connsiteY55" fmla="*/ 2261920 h 6858000"/>
              <a:gd name="connsiteX56" fmla="*/ 241031 w 1342163"/>
              <a:gd name="connsiteY56" fmla="*/ 2195378 h 6858000"/>
              <a:gd name="connsiteX57" fmla="*/ 225248 w 1342163"/>
              <a:gd name="connsiteY57" fmla="*/ 2155135 h 6858000"/>
              <a:gd name="connsiteX58" fmla="*/ 222706 w 1342163"/>
              <a:gd name="connsiteY58" fmla="*/ 2118008 h 6858000"/>
              <a:gd name="connsiteX59" fmla="*/ 223699 w 1342163"/>
              <a:gd name="connsiteY59" fmla="*/ 2050531 h 6858000"/>
              <a:gd name="connsiteX60" fmla="*/ 196683 w 1342163"/>
              <a:gd name="connsiteY60" fmla="*/ 1906352 h 6858000"/>
              <a:gd name="connsiteX61" fmla="*/ 173240 w 1342163"/>
              <a:gd name="connsiteY61" fmla="*/ 1861531 h 6858000"/>
              <a:gd name="connsiteX62" fmla="*/ 127039 w 1342163"/>
              <a:gd name="connsiteY62" fmla="*/ 1732919 h 6858000"/>
              <a:gd name="connsiteX63" fmla="*/ 98476 w 1342163"/>
              <a:gd name="connsiteY63" fmla="*/ 1615777 h 6858000"/>
              <a:gd name="connsiteX64" fmla="*/ 79271 w 1342163"/>
              <a:gd name="connsiteY64" fmla="*/ 1563678 h 6858000"/>
              <a:gd name="connsiteX65" fmla="*/ 85093 w 1342163"/>
              <a:gd name="connsiteY65" fmla="*/ 1477995 h 6858000"/>
              <a:gd name="connsiteX66" fmla="*/ 79485 w 1342163"/>
              <a:gd name="connsiteY66" fmla="*/ 1307086 h 6858000"/>
              <a:gd name="connsiteX67" fmla="*/ 85358 w 1342163"/>
              <a:gd name="connsiteY67" fmla="*/ 1168288 h 6858000"/>
              <a:gd name="connsiteX68" fmla="*/ 66946 w 1342163"/>
              <a:gd name="connsiteY68" fmla="*/ 1088484 h 6858000"/>
              <a:gd name="connsiteX69" fmla="*/ 55682 w 1342163"/>
              <a:gd name="connsiteY69" fmla="*/ 1016103 h 6858000"/>
              <a:gd name="connsiteX70" fmla="*/ 57138 w 1342163"/>
              <a:gd name="connsiteY70" fmla="*/ 954054 h 6858000"/>
              <a:gd name="connsiteX71" fmla="*/ 52003 w 1342163"/>
              <a:gd name="connsiteY71" fmla="*/ 896999 h 6858000"/>
              <a:gd name="connsiteX72" fmla="*/ 12141 w 1342163"/>
              <a:gd name="connsiteY72" fmla="*/ 711705 h 6858000"/>
              <a:gd name="connsiteX73" fmla="*/ 9051 w 1342163"/>
              <a:gd name="connsiteY73" fmla="*/ 619315 h 6858000"/>
              <a:gd name="connsiteX74" fmla="*/ 2707 w 1342163"/>
              <a:gd name="connsiteY74" fmla="*/ 585934 h 6858000"/>
              <a:gd name="connsiteX75" fmla="*/ 3 w 1342163"/>
              <a:gd name="connsiteY75" fmla="*/ 538948 h 6858000"/>
              <a:gd name="connsiteX76" fmla="*/ 3911 w 1342163"/>
              <a:gd name="connsiteY76" fmla="*/ 525163 h 6858000"/>
              <a:gd name="connsiteX77" fmla="*/ 29283 w 1342163"/>
              <a:gd name="connsiteY77" fmla="*/ 393828 h 6858000"/>
              <a:gd name="connsiteX78" fmla="*/ 29113 w 1342163"/>
              <a:gd name="connsiteY78" fmla="*/ 353137 h 6858000"/>
              <a:gd name="connsiteX79" fmla="*/ 34806 w 1342163"/>
              <a:gd name="connsiteY79" fmla="*/ 275771 h 6858000"/>
              <a:gd name="connsiteX80" fmla="*/ 44500 w 1342163"/>
              <a:gd name="connsiteY80" fmla="*/ 236673 h 6858000"/>
              <a:gd name="connsiteX81" fmla="*/ 43543 w 1342163"/>
              <a:gd name="connsiteY81" fmla="*/ 144983 h 6858000"/>
              <a:gd name="connsiteX82" fmla="*/ 33828 w 1342163"/>
              <a:gd name="connsiteY82" fmla="*/ 33857 h 6858000"/>
              <a:gd name="connsiteX83" fmla="*/ 15381 w 1342163"/>
              <a:gd name="connsiteY83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51144 w 1342163"/>
              <a:gd name="connsiteY55" fmla="*/ 2261920 h 6858000"/>
              <a:gd name="connsiteX56" fmla="*/ 241031 w 1342163"/>
              <a:gd name="connsiteY56" fmla="*/ 2195378 h 6858000"/>
              <a:gd name="connsiteX57" fmla="*/ 225248 w 1342163"/>
              <a:gd name="connsiteY57" fmla="*/ 2155135 h 6858000"/>
              <a:gd name="connsiteX58" fmla="*/ 222706 w 1342163"/>
              <a:gd name="connsiteY58" fmla="*/ 2118008 h 6858000"/>
              <a:gd name="connsiteX59" fmla="*/ 223699 w 1342163"/>
              <a:gd name="connsiteY59" fmla="*/ 2050531 h 6858000"/>
              <a:gd name="connsiteX60" fmla="*/ 196683 w 1342163"/>
              <a:gd name="connsiteY60" fmla="*/ 1906352 h 6858000"/>
              <a:gd name="connsiteX61" fmla="*/ 173240 w 1342163"/>
              <a:gd name="connsiteY61" fmla="*/ 1861531 h 6858000"/>
              <a:gd name="connsiteX62" fmla="*/ 127039 w 1342163"/>
              <a:gd name="connsiteY62" fmla="*/ 1732919 h 6858000"/>
              <a:gd name="connsiteX63" fmla="*/ 98476 w 1342163"/>
              <a:gd name="connsiteY63" fmla="*/ 1615777 h 6858000"/>
              <a:gd name="connsiteX64" fmla="*/ 79271 w 1342163"/>
              <a:gd name="connsiteY64" fmla="*/ 1563678 h 6858000"/>
              <a:gd name="connsiteX65" fmla="*/ 85093 w 1342163"/>
              <a:gd name="connsiteY65" fmla="*/ 1477995 h 6858000"/>
              <a:gd name="connsiteX66" fmla="*/ 79485 w 1342163"/>
              <a:gd name="connsiteY66" fmla="*/ 1307086 h 6858000"/>
              <a:gd name="connsiteX67" fmla="*/ 85358 w 1342163"/>
              <a:gd name="connsiteY67" fmla="*/ 1168288 h 6858000"/>
              <a:gd name="connsiteX68" fmla="*/ 66946 w 1342163"/>
              <a:gd name="connsiteY68" fmla="*/ 1088484 h 6858000"/>
              <a:gd name="connsiteX69" fmla="*/ 55682 w 1342163"/>
              <a:gd name="connsiteY69" fmla="*/ 1016103 h 6858000"/>
              <a:gd name="connsiteX70" fmla="*/ 57138 w 1342163"/>
              <a:gd name="connsiteY70" fmla="*/ 954054 h 6858000"/>
              <a:gd name="connsiteX71" fmla="*/ 52003 w 1342163"/>
              <a:gd name="connsiteY71" fmla="*/ 896999 h 6858000"/>
              <a:gd name="connsiteX72" fmla="*/ 12141 w 1342163"/>
              <a:gd name="connsiteY72" fmla="*/ 711705 h 6858000"/>
              <a:gd name="connsiteX73" fmla="*/ 9051 w 1342163"/>
              <a:gd name="connsiteY73" fmla="*/ 619315 h 6858000"/>
              <a:gd name="connsiteX74" fmla="*/ 2707 w 1342163"/>
              <a:gd name="connsiteY74" fmla="*/ 585934 h 6858000"/>
              <a:gd name="connsiteX75" fmla="*/ 3 w 1342163"/>
              <a:gd name="connsiteY75" fmla="*/ 538948 h 6858000"/>
              <a:gd name="connsiteX76" fmla="*/ 3911 w 1342163"/>
              <a:gd name="connsiteY76" fmla="*/ 525163 h 6858000"/>
              <a:gd name="connsiteX77" fmla="*/ 29283 w 1342163"/>
              <a:gd name="connsiteY77" fmla="*/ 393828 h 6858000"/>
              <a:gd name="connsiteX78" fmla="*/ 29113 w 1342163"/>
              <a:gd name="connsiteY78" fmla="*/ 353137 h 6858000"/>
              <a:gd name="connsiteX79" fmla="*/ 34806 w 1342163"/>
              <a:gd name="connsiteY79" fmla="*/ 275771 h 6858000"/>
              <a:gd name="connsiteX80" fmla="*/ 44500 w 1342163"/>
              <a:gd name="connsiteY80" fmla="*/ 236673 h 6858000"/>
              <a:gd name="connsiteX81" fmla="*/ 43543 w 1342163"/>
              <a:gd name="connsiteY81" fmla="*/ 144983 h 6858000"/>
              <a:gd name="connsiteX82" fmla="*/ 33828 w 1342163"/>
              <a:gd name="connsiteY82" fmla="*/ 33857 h 6858000"/>
              <a:gd name="connsiteX83" fmla="*/ 15381 w 1342163"/>
              <a:gd name="connsiteY83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98311 w 1342163"/>
              <a:gd name="connsiteY45" fmla="*/ 3295862 h 6858000"/>
              <a:gd name="connsiteX46" fmla="*/ 480837 w 1342163"/>
              <a:gd name="connsiteY46" fmla="*/ 3158586 h 6858000"/>
              <a:gd name="connsiteX47" fmla="*/ 456245 w 1342163"/>
              <a:gd name="connsiteY47" fmla="*/ 3112365 h 6858000"/>
              <a:gd name="connsiteX48" fmla="*/ 441720 w 1342163"/>
              <a:gd name="connsiteY48" fmla="*/ 3072935 h 6858000"/>
              <a:gd name="connsiteX49" fmla="*/ 416894 w 1342163"/>
              <a:gd name="connsiteY49" fmla="*/ 2958185 h 6858000"/>
              <a:gd name="connsiteX50" fmla="*/ 374174 w 1342163"/>
              <a:gd name="connsiteY50" fmla="*/ 2843952 h 6858000"/>
              <a:gd name="connsiteX51" fmla="*/ 308426 w 1342163"/>
              <a:gd name="connsiteY51" fmla="*/ 2554718 h 6858000"/>
              <a:gd name="connsiteX52" fmla="*/ 279243 w 1342163"/>
              <a:gd name="connsiteY52" fmla="*/ 2447068 h 6858000"/>
              <a:gd name="connsiteX53" fmla="*/ 283313 w 1342163"/>
              <a:gd name="connsiteY53" fmla="*/ 2423438 h 6858000"/>
              <a:gd name="connsiteX54" fmla="*/ 251144 w 1342163"/>
              <a:gd name="connsiteY54" fmla="*/ 2261920 h 6858000"/>
              <a:gd name="connsiteX55" fmla="*/ 241031 w 1342163"/>
              <a:gd name="connsiteY55" fmla="*/ 2195378 h 6858000"/>
              <a:gd name="connsiteX56" fmla="*/ 225248 w 1342163"/>
              <a:gd name="connsiteY56" fmla="*/ 2155135 h 6858000"/>
              <a:gd name="connsiteX57" fmla="*/ 222706 w 1342163"/>
              <a:gd name="connsiteY57" fmla="*/ 2118008 h 6858000"/>
              <a:gd name="connsiteX58" fmla="*/ 223699 w 1342163"/>
              <a:gd name="connsiteY58" fmla="*/ 2050531 h 6858000"/>
              <a:gd name="connsiteX59" fmla="*/ 196683 w 1342163"/>
              <a:gd name="connsiteY59" fmla="*/ 1906352 h 6858000"/>
              <a:gd name="connsiteX60" fmla="*/ 173240 w 1342163"/>
              <a:gd name="connsiteY60" fmla="*/ 1861531 h 6858000"/>
              <a:gd name="connsiteX61" fmla="*/ 127039 w 1342163"/>
              <a:gd name="connsiteY61" fmla="*/ 1732919 h 6858000"/>
              <a:gd name="connsiteX62" fmla="*/ 98476 w 1342163"/>
              <a:gd name="connsiteY62" fmla="*/ 1615777 h 6858000"/>
              <a:gd name="connsiteX63" fmla="*/ 79271 w 1342163"/>
              <a:gd name="connsiteY63" fmla="*/ 1563678 h 6858000"/>
              <a:gd name="connsiteX64" fmla="*/ 85093 w 1342163"/>
              <a:gd name="connsiteY64" fmla="*/ 1477995 h 6858000"/>
              <a:gd name="connsiteX65" fmla="*/ 79485 w 1342163"/>
              <a:gd name="connsiteY65" fmla="*/ 1307086 h 6858000"/>
              <a:gd name="connsiteX66" fmla="*/ 85358 w 1342163"/>
              <a:gd name="connsiteY66" fmla="*/ 1168288 h 6858000"/>
              <a:gd name="connsiteX67" fmla="*/ 66946 w 1342163"/>
              <a:gd name="connsiteY67" fmla="*/ 1088484 h 6858000"/>
              <a:gd name="connsiteX68" fmla="*/ 55682 w 1342163"/>
              <a:gd name="connsiteY68" fmla="*/ 1016103 h 6858000"/>
              <a:gd name="connsiteX69" fmla="*/ 57138 w 1342163"/>
              <a:gd name="connsiteY69" fmla="*/ 954054 h 6858000"/>
              <a:gd name="connsiteX70" fmla="*/ 52003 w 1342163"/>
              <a:gd name="connsiteY70" fmla="*/ 896999 h 6858000"/>
              <a:gd name="connsiteX71" fmla="*/ 12141 w 1342163"/>
              <a:gd name="connsiteY71" fmla="*/ 711705 h 6858000"/>
              <a:gd name="connsiteX72" fmla="*/ 9051 w 1342163"/>
              <a:gd name="connsiteY72" fmla="*/ 619315 h 6858000"/>
              <a:gd name="connsiteX73" fmla="*/ 2707 w 1342163"/>
              <a:gd name="connsiteY73" fmla="*/ 585934 h 6858000"/>
              <a:gd name="connsiteX74" fmla="*/ 3 w 1342163"/>
              <a:gd name="connsiteY74" fmla="*/ 538948 h 6858000"/>
              <a:gd name="connsiteX75" fmla="*/ 3911 w 1342163"/>
              <a:gd name="connsiteY75" fmla="*/ 525163 h 6858000"/>
              <a:gd name="connsiteX76" fmla="*/ 29283 w 1342163"/>
              <a:gd name="connsiteY76" fmla="*/ 393828 h 6858000"/>
              <a:gd name="connsiteX77" fmla="*/ 29113 w 1342163"/>
              <a:gd name="connsiteY77" fmla="*/ 353137 h 6858000"/>
              <a:gd name="connsiteX78" fmla="*/ 34806 w 1342163"/>
              <a:gd name="connsiteY78" fmla="*/ 275771 h 6858000"/>
              <a:gd name="connsiteX79" fmla="*/ 44500 w 1342163"/>
              <a:gd name="connsiteY79" fmla="*/ 236673 h 6858000"/>
              <a:gd name="connsiteX80" fmla="*/ 43543 w 1342163"/>
              <a:gd name="connsiteY80" fmla="*/ 144983 h 6858000"/>
              <a:gd name="connsiteX81" fmla="*/ 33828 w 1342163"/>
              <a:gd name="connsiteY81" fmla="*/ 33857 h 6858000"/>
              <a:gd name="connsiteX82" fmla="*/ 15381 w 1342163"/>
              <a:gd name="connsiteY82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98311 w 1342163"/>
              <a:gd name="connsiteY45" fmla="*/ 3295862 h 6858000"/>
              <a:gd name="connsiteX46" fmla="*/ 480837 w 1342163"/>
              <a:gd name="connsiteY46" fmla="*/ 3158586 h 6858000"/>
              <a:gd name="connsiteX47" fmla="*/ 456245 w 1342163"/>
              <a:gd name="connsiteY47" fmla="*/ 3112365 h 6858000"/>
              <a:gd name="connsiteX48" fmla="*/ 441720 w 1342163"/>
              <a:gd name="connsiteY48" fmla="*/ 3072935 h 6858000"/>
              <a:gd name="connsiteX49" fmla="*/ 416894 w 1342163"/>
              <a:gd name="connsiteY49" fmla="*/ 2958185 h 6858000"/>
              <a:gd name="connsiteX50" fmla="*/ 374174 w 1342163"/>
              <a:gd name="connsiteY50" fmla="*/ 2843952 h 6858000"/>
              <a:gd name="connsiteX51" fmla="*/ 308426 w 1342163"/>
              <a:gd name="connsiteY51" fmla="*/ 2554718 h 6858000"/>
              <a:gd name="connsiteX52" fmla="*/ 279243 w 1342163"/>
              <a:gd name="connsiteY52" fmla="*/ 2447068 h 6858000"/>
              <a:gd name="connsiteX53" fmla="*/ 283313 w 1342163"/>
              <a:gd name="connsiteY53" fmla="*/ 2423438 h 6858000"/>
              <a:gd name="connsiteX54" fmla="*/ 251144 w 1342163"/>
              <a:gd name="connsiteY54" fmla="*/ 2261920 h 6858000"/>
              <a:gd name="connsiteX55" fmla="*/ 241031 w 1342163"/>
              <a:gd name="connsiteY55" fmla="*/ 2195378 h 6858000"/>
              <a:gd name="connsiteX56" fmla="*/ 225248 w 1342163"/>
              <a:gd name="connsiteY56" fmla="*/ 2155135 h 6858000"/>
              <a:gd name="connsiteX57" fmla="*/ 222706 w 1342163"/>
              <a:gd name="connsiteY57" fmla="*/ 2118008 h 6858000"/>
              <a:gd name="connsiteX58" fmla="*/ 223699 w 1342163"/>
              <a:gd name="connsiteY58" fmla="*/ 2050531 h 6858000"/>
              <a:gd name="connsiteX59" fmla="*/ 196683 w 1342163"/>
              <a:gd name="connsiteY59" fmla="*/ 1906352 h 6858000"/>
              <a:gd name="connsiteX60" fmla="*/ 173240 w 1342163"/>
              <a:gd name="connsiteY60" fmla="*/ 1861531 h 6858000"/>
              <a:gd name="connsiteX61" fmla="*/ 127039 w 1342163"/>
              <a:gd name="connsiteY61" fmla="*/ 1732919 h 6858000"/>
              <a:gd name="connsiteX62" fmla="*/ 98476 w 1342163"/>
              <a:gd name="connsiteY62" fmla="*/ 1615777 h 6858000"/>
              <a:gd name="connsiteX63" fmla="*/ 79271 w 1342163"/>
              <a:gd name="connsiteY63" fmla="*/ 1563678 h 6858000"/>
              <a:gd name="connsiteX64" fmla="*/ 85093 w 1342163"/>
              <a:gd name="connsiteY64" fmla="*/ 1477995 h 6858000"/>
              <a:gd name="connsiteX65" fmla="*/ 79485 w 1342163"/>
              <a:gd name="connsiteY65" fmla="*/ 1307086 h 6858000"/>
              <a:gd name="connsiteX66" fmla="*/ 85358 w 1342163"/>
              <a:gd name="connsiteY66" fmla="*/ 1168288 h 6858000"/>
              <a:gd name="connsiteX67" fmla="*/ 66946 w 1342163"/>
              <a:gd name="connsiteY67" fmla="*/ 1088484 h 6858000"/>
              <a:gd name="connsiteX68" fmla="*/ 55682 w 1342163"/>
              <a:gd name="connsiteY68" fmla="*/ 1016103 h 6858000"/>
              <a:gd name="connsiteX69" fmla="*/ 57138 w 1342163"/>
              <a:gd name="connsiteY69" fmla="*/ 954054 h 6858000"/>
              <a:gd name="connsiteX70" fmla="*/ 52003 w 1342163"/>
              <a:gd name="connsiteY70" fmla="*/ 896999 h 6858000"/>
              <a:gd name="connsiteX71" fmla="*/ 12141 w 1342163"/>
              <a:gd name="connsiteY71" fmla="*/ 711705 h 6858000"/>
              <a:gd name="connsiteX72" fmla="*/ 9051 w 1342163"/>
              <a:gd name="connsiteY72" fmla="*/ 619315 h 6858000"/>
              <a:gd name="connsiteX73" fmla="*/ 2707 w 1342163"/>
              <a:gd name="connsiteY73" fmla="*/ 585934 h 6858000"/>
              <a:gd name="connsiteX74" fmla="*/ 3 w 1342163"/>
              <a:gd name="connsiteY74" fmla="*/ 538948 h 6858000"/>
              <a:gd name="connsiteX75" fmla="*/ 3911 w 1342163"/>
              <a:gd name="connsiteY75" fmla="*/ 525163 h 6858000"/>
              <a:gd name="connsiteX76" fmla="*/ 29283 w 1342163"/>
              <a:gd name="connsiteY76" fmla="*/ 393828 h 6858000"/>
              <a:gd name="connsiteX77" fmla="*/ 29113 w 1342163"/>
              <a:gd name="connsiteY77" fmla="*/ 353137 h 6858000"/>
              <a:gd name="connsiteX78" fmla="*/ 34806 w 1342163"/>
              <a:gd name="connsiteY78" fmla="*/ 275771 h 6858000"/>
              <a:gd name="connsiteX79" fmla="*/ 44500 w 1342163"/>
              <a:gd name="connsiteY79" fmla="*/ 236673 h 6858000"/>
              <a:gd name="connsiteX80" fmla="*/ 43543 w 1342163"/>
              <a:gd name="connsiteY80" fmla="*/ 144983 h 6858000"/>
              <a:gd name="connsiteX81" fmla="*/ 33828 w 1342163"/>
              <a:gd name="connsiteY81" fmla="*/ 33857 h 6858000"/>
              <a:gd name="connsiteX82" fmla="*/ 15381 w 1342163"/>
              <a:gd name="connsiteY82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45527 w 1342163"/>
              <a:gd name="connsiteY39" fmla="*/ 3872886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98311 w 1342163"/>
              <a:gd name="connsiteY45" fmla="*/ 3295862 h 6858000"/>
              <a:gd name="connsiteX46" fmla="*/ 480837 w 1342163"/>
              <a:gd name="connsiteY46" fmla="*/ 3158586 h 6858000"/>
              <a:gd name="connsiteX47" fmla="*/ 456245 w 1342163"/>
              <a:gd name="connsiteY47" fmla="*/ 3112365 h 6858000"/>
              <a:gd name="connsiteX48" fmla="*/ 441720 w 1342163"/>
              <a:gd name="connsiteY48" fmla="*/ 3072935 h 6858000"/>
              <a:gd name="connsiteX49" fmla="*/ 416894 w 1342163"/>
              <a:gd name="connsiteY49" fmla="*/ 2958185 h 6858000"/>
              <a:gd name="connsiteX50" fmla="*/ 374174 w 1342163"/>
              <a:gd name="connsiteY50" fmla="*/ 2843952 h 6858000"/>
              <a:gd name="connsiteX51" fmla="*/ 308426 w 1342163"/>
              <a:gd name="connsiteY51" fmla="*/ 2554718 h 6858000"/>
              <a:gd name="connsiteX52" fmla="*/ 279243 w 1342163"/>
              <a:gd name="connsiteY52" fmla="*/ 2447068 h 6858000"/>
              <a:gd name="connsiteX53" fmla="*/ 283313 w 1342163"/>
              <a:gd name="connsiteY53" fmla="*/ 2423438 h 6858000"/>
              <a:gd name="connsiteX54" fmla="*/ 251144 w 1342163"/>
              <a:gd name="connsiteY54" fmla="*/ 2261920 h 6858000"/>
              <a:gd name="connsiteX55" fmla="*/ 241031 w 1342163"/>
              <a:gd name="connsiteY55" fmla="*/ 2195378 h 6858000"/>
              <a:gd name="connsiteX56" fmla="*/ 225248 w 1342163"/>
              <a:gd name="connsiteY56" fmla="*/ 2155135 h 6858000"/>
              <a:gd name="connsiteX57" fmla="*/ 222706 w 1342163"/>
              <a:gd name="connsiteY57" fmla="*/ 2118008 h 6858000"/>
              <a:gd name="connsiteX58" fmla="*/ 223699 w 1342163"/>
              <a:gd name="connsiteY58" fmla="*/ 2050531 h 6858000"/>
              <a:gd name="connsiteX59" fmla="*/ 196683 w 1342163"/>
              <a:gd name="connsiteY59" fmla="*/ 1906352 h 6858000"/>
              <a:gd name="connsiteX60" fmla="*/ 173240 w 1342163"/>
              <a:gd name="connsiteY60" fmla="*/ 1861531 h 6858000"/>
              <a:gd name="connsiteX61" fmla="*/ 127039 w 1342163"/>
              <a:gd name="connsiteY61" fmla="*/ 1732919 h 6858000"/>
              <a:gd name="connsiteX62" fmla="*/ 98476 w 1342163"/>
              <a:gd name="connsiteY62" fmla="*/ 1615777 h 6858000"/>
              <a:gd name="connsiteX63" fmla="*/ 79271 w 1342163"/>
              <a:gd name="connsiteY63" fmla="*/ 1563678 h 6858000"/>
              <a:gd name="connsiteX64" fmla="*/ 85093 w 1342163"/>
              <a:gd name="connsiteY64" fmla="*/ 1477995 h 6858000"/>
              <a:gd name="connsiteX65" fmla="*/ 79485 w 1342163"/>
              <a:gd name="connsiteY65" fmla="*/ 1307086 h 6858000"/>
              <a:gd name="connsiteX66" fmla="*/ 85358 w 1342163"/>
              <a:gd name="connsiteY66" fmla="*/ 1168288 h 6858000"/>
              <a:gd name="connsiteX67" fmla="*/ 66946 w 1342163"/>
              <a:gd name="connsiteY67" fmla="*/ 1088484 h 6858000"/>
              <a:gd name="connsiteX68" fmla="*/ 55682 w 1342163"/>
              <a:gd name="connsiteY68" fmla="*/ 1016103 h 6858000"/>
              <a:gd name="connsiteX69" fmla="*/ 57138 w 1342163"/>
              <a:gd name="connsiteY69" fmla="*/ 954054 h 6858000"/>
              <a:gd name="connsiteX70" fmla="*/ 52003 w 1342163"/>
              <a:gd name="connsiteY70" fmla="*/ 896999 h 6858000"/>
              <a:gd name="connsiteX71" fmla="*/ 12141 w 1342163"/>
              <a:gd name="connsiteY71" fmla="*/ 711705 h 6858000"/>
              <a:gd name="connsiteX72" fmla="*/ 9051 w 1342163"/>
              <a:gd name="connsiteY72" fmla="*/ 619315 h 6858000"/>
              <a:gd name="connsiteX73" fmla="*/ 2707 w 1342163"/>
              <a:gd name="connsiteY73" fmla="*/ 585934 h 6858000"/>
              <a:gd name="connsiteX74" fmla="*/ 3 w 1342163"/>
              <a:gd name="connsiteY74" fmla="*/ 538948 h 6858000"/>
              <a:gd name="connsiteX75" fmla="*/ 3911 w 1342163"/>
              <a:gd name="connsiteY75" fmla="*/ 525163 h 6858000"/>
              <a:gd name="connsiteX76" fmla="*/ 29283 w 1342163"/>
              <a:gd name="connsiteY76" fmla="*/ 393828 h 6858000"/>
              <a:gd name="connsiteX77" fmla="*/ 29113 w 1342163"/>
              <a:gd name="connsiteY77" fmla="*/ 353137 h 6858000"/>
              <a:gd name="connsiteX78" fmla="*/ 34806 w 1342163"/>
              <a:gd name="connsiteY78" fmla="*/ 275771 h 6858000"/>
              <a:gd name="connsiteX79" fmla="*/ 44500 w 1342163"/>
              <a:gd name="connsiteY79" fmla="*/ 236673 h 6858000"/>
              <a:gd name="connsiteX80" fmla="*/ 43543 w 1342163"/>
              <a:gd name="connsiteY80" fmla="*/ 144983 h 6858000"/>
              <a:gd name="connsiteX81" fmla="*/ 33828 w 1342163"/>
              <a:gd name="connsiteY81" fmla="*/ 33857 h 6858000"/>
              <a:gd name="connsiteX82" fmla="*/ 15381 w 1342163"/>
              <a:gd name="connsiteY82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79873 w 1342163"/>
              <a:gd name="connsiteY32" fmla="*/ 4584173 h 6858000"/>
              <a:gd name="connsiteX33" fmla="*/ 471521 w 1342163"/>
              <a:gd name="connsiteY33" fmla="*/ 4375228 h 6858000"/>
              <a:gd name="connsiteX34" fmla="*/ 452174 w 1342163"/>
              <a:gd name="connsiteY34" fmla="*/ 4214165 h 6858000"/>
              <a:gd name="connsiteX35" fmla="*/ 453803 w 1342163"/>
              <a:gd name="connsiteY35" fmla="*/ 4076008 h 6858000"/>
              <a:gd name="connsiteX36" fmla="*/ 441503 w 1342163"/>
              <a:gd name="connsiteY36" fmla="*/ 4033999 h 6858000"/>
              <a:gd name="connsiteX37" fmla="*/ 441228 w 1342163"/>
              <a:gd name="connsiteY37" fmla="*/ 4013953 h 6858000"/>
              <a:gd name="connsiteX38" fmla="*/ 445527 w 1342163"/>
              <a:gd name="connsiteY38" fmla="*/ 3872886 h 6858000"/>
              <a:gd name="connsiteX39" fmla="*/ 455900 w 1342163"/>
              <a:gd name="connsiteY39" fmla="*/ 3813873 h 6858000"/>
              <a:gd name="connsiteX40" fmla="*/ 466796 w 1342163"/>
              <a:gd name="connsiteY40" fmla="*/ 3738082 h 6858000"/>
              <a:gd name="connsiteX41" fmla="*/ 474142 w 1342163"/>
              <a:gd name="connsiteY41" fmla="*/ 3673397 h 6858000"/>
              <a:gd name="connsiteX42" fmla="*/ 473438 w 1342163"/>
              <a:gd name="connsiteY42" fmla="*/ 3637109 h 6858000"/>
              <a:gd name="connsiteX43" fmla="*/ 476881 w 1342163"/>
              <a:gd name="connsiteY43" fmla="*/ 3536883 h 6858000"/>
              <a:gd name="connsiteX44" fmla="*/ 498311 w 1342163"/>
              <a:gd name="connsiteY44" fmla="*/ 3295862 h 6858000"/>
              <a:gd name="connsiteX45" fmla="*/ 480837 w 1342163"/>
              <a:gd name="connsiteY45" fmla="*/ 3158586 h 6858000"/>
              <a:gd name="connsiteX46" fmla="*/ 456245 w 1342163"/>
              <a:gd name="connsiteY46" fmla="*/ 3112365 h 6858000"/>
              <a:gd name="connsiteX47" fmla="*/ 441720 w 1342163"/>
              <a:gd name="connsiteY47" fmla="*/ 3072935 h 6858000"/>
              <a:gd name="connsiteX48" fmla="*/ 416894 w 1342163"/>
              <a:gd name="connsiteY48" fmla="*/ 2958185 h 6858000"/>
              <a:gd name="connsiteX49" fmla="*/ 374174 w 1342163"/>
              <a:gd name="connsiteY49" fmla="*/ 2843952 h 6858000"/>
              <a:gd name="connsiteX50" fmla="*/ 308426 w 1342163"/>
              <a:gd name="connsiteY50" fmla="*/ 2554718 h 6858000"/>
              <a:gd name="connsiteX51" fmla="*/ 279243 w 1342163"/>
              <a:gd name="connsiteY51" fmla="*/ 2447068 h 6858000"/>
              <a:gd name="connsiteX52" fmla="*/ 283313 w 1342163"/>
              <a:gd name="connsiteY52" fmla="*/ 2423438 h 6858000"/>
              <a:gd name="connsiteX53" fmla="*/ 251144 w 1342163"/>
              <a:gd name="connsiteY53" fmla="*/ 2261920 h 6858000"/>
              <a:gd name="connsiteX54" fmla="*/ 241031 w 1342163"/>
              <a:gd name="connsiteY54" fmla="*/ 2195378 h 6858000"/>
              <a:gd name="connsiteX55" fmla="*/ 225248 w 1342163"/>
              <a:gd name="connsiteY55" fmla="*/ 2155135 h 6858000"/>
              <a:gd name="connsiteX56" fmla="*/ 222706 w 1342163"/>
              <a:gd name="connsiteY56" fmla="*/ 2118008 h 6858000"/>
              <a:gd name="connsiteX57" fmla="*/ 223699 w 1342163"/>
              <a:gd name="connsiteY57" fmla="*/ 2050531 h 6858000"/>
              <a:gd name="connsiteX58" fmla="*/ 196683 w 1342163"/>
              <a:gd name="connsiteY58" fmla="*/ 1906352 h 6858000"/>
              <a:gd name="connsiteX59" fmla="*/ 173240 w 1342163"/>
              <a:gd name="connsiteY59" fmla="*/ 1861531 h 6858000"/>
              <a:gd name="connsiteX60" fmla="*/ 127039 w 1342163"/>
              <a:gd name="connsiteY60" fmla="*/ 1732919 h 6858000"/>
              <a:gd name="connsiteX61" fmla="*/ 98476 w 1342163"/>
              <a:gd name="connsiteY61" fmla="*/ 1615777 h 6858000"/>
              <a:gd name="connsiteX62" fmla="*/ 79271 w 1342163"/>
              <a:gd name="connsiteY62" fmla="*/ 1563678 h 6858000"/>
              <a:gd name="connsiteX63" fmla="*/ 85093 w 1342163"/>
              <a:gd name="connsiteY63" fmla="*/ 1477995 h 6858000"/>
              <a:gd name="connsiteX64" fmla="*/ 79485 w 1342163"/>
              <a:gd name="connsiteY64" fmla="*/ 1307086 h 6858000"/>
              <a:gd name="connsiteX65" fmla="*/ 85358 w 1342163"/>
              <a:gd name="connsiteY65" fmla="*/ 1168288 h 6858000"/>
              <a:gd name="connsiteX66" fmla="*/ 66946 w 1342163"/>
              <a:gd name="connsiteY66" fmla="*/ 1088484 h 6858000"/>
              <a:gd name="connsiteX67" fmla="*/ 55682 w 1342163"/>
              <a:gd name="connsiteY67" fmla="*/ 1016103 h 6858000"/>
              <a:gd name="connsiteX68" fmla="*/ 57138 w 1342163"/>
              <a:gd name="connsiteY68" fmla="*/ 954054 h 6858000"/>
              <a:gd name="connsiteX69" fmla="*/ 52003 w 1342163"/>
              <a:gd name="connsiteY69" fmla="*/ 896999 h 6858000"/>
              <a:gd name="connsiteX70" fmla="*/ 12141 w 1342163"/>
              <a:gd name="connsiteY70" fmla="*/ 711705 h 6858000"/>
              <a:gd name="connsiteX71" fmla="*/ 9051 w 1342163"/>
              <a:gd name="connsiteY71" fmla="*/ 619315 h 6858000"/>
              <a:gd name="connsiteX72" fmla="*/ 2707 w 1342163"/>
              <a:gd name="connsiteY72" fmla="*/ 585934 h 6858000"/>
              <a:gd name="connsiteX73" fmla="*/ 3 w 1342163"/>
              <a:gd name="connsiteY73" fmla="*/ 538948 h 6858000"/>
              <a:gd name="connsiteX74" fmla="*/ 3911 w 1342163"/>
              <a:gd name="connsiteY74" fmla="*/ 525163 h 6858000"/>
              <a:gd name="connsiteX75" fmla="*/ 29283 w 1342163"/>
              <a:gd name="connsiteY75" fmla="*/ 393828 h 6858000"/>
              <a:gd name="connsiteX76" fmla="*/ 29113 w 1342163"/>
              <a:gd name="connsiteY76" fmla="*/ 353137 h 6858000"/>
              <a:gd name="connsiteX77" fmla="*/ 34806 w 1342163"/>
              <a:gd name="connsiteY77" fmla="*/ 275771 h 6858000"/>
              <a:gd name="connsiteX78" fmla="*/ 44500 w 1342163"/>
              <a:gd name="connsiteY78" fmla="*/ 236673 h 6858000"/>
              <a:gd name="connsiteX79" fmla="*/ 43543 w 1342163"/>
              <a:gd name="connsiteY79" fmla="*/ 144983 h 6858000"/>
              <a:gd name="connsiteX80" fmla="*/ 33828 w 1342163"/>
              <a:gd name="connsiteY80" fmla="*/ 33857 h 6858000"/>
              <a:gd name="connsiteX81" fmla="*/ 15381 w 1342163"/>
              <a:gd name="connsiteY81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79873 w 1342163"/>
              <a:gd name="connsiteY32" fmla="*/ 4584173 h 6858000"/>
              <a:gd name="connsiteX33" fmla="*/ 471521 w 1342163"/>
              <a:gd name="connsiteY33" fmla="*/ 4375228 h 6858000"/>
              <a:gd name="connsiteX34" fmla="*/ 452174 w 1342163"/>
              <a:gd name="connsiteY34" fmla="*/ 4214165 h 6858000"/>
              <a:gd name="connsiteX35" fmla="*/ 453803 w 1342163"/>
              <a:gd name="connsiteY35" fmla="*/ 4076008 h 6858000"/>
              <a:gd name="connsiteX36" fmla="*/ 441503 w 1342163"/>
              <a:gd name="connsiteY36" fmla="*/ 4033999 h 6858000"/>
              <a:gd name="connsiteX37" fmla="*/ 441228 w 1342163"/>
              <a:gd name="connsiteY37" fmla="*/ 4013953 h 6858000"/>
              <a:gd name="connsiteX38" fmla="*/ 445527 w 1342163"/>
              <a:gd name="connsiteY38" fmla="*/ 3872886 h 6858000"/>
              <a:gd name="connsiteX39" fmla="*/ 455900 w 1342163"/>
              <a:gd name="connsiteY39" fmla="*/ 3813873 h 6858000"/>
              <a:gd name="connsiteX40" fmla="*/ 466796 w 1342163"/>
              <a:gd name="connsiteY40" fmla="*/ 3738082 h 6858000"/>
              <a:gd name="connsiteX41" fmla="*/ 474142 w 1342163"/>
              <a:gd name="connsiteY41" fmla="*/ 3673397 h 6858000"/>
              <a:gd name="connsiteX42" fmla="*/ 473438 w 1342163"/>
              <a:gd name="connsiteY42" fmla="*/ 3637109 h 6858000"/>
              <a:gd name="connsiteX43" fmla="*/ 476881 w 1342163"/>
              <a:gd name="connsiteY43" fmla="*/ 3536883 h 6858000"/>
              <a:gd name="connsiteX44" fmla="*/ 498311 w 1342163"/>
              <a:gd name="connsiteY44" fmla="*/ 3295862 h 6858000"/>
              <a:gd name="connsiteX45" fmla="*/ 480837 w 1342163"/>
              <a:gd name="connsiteY45" fmla="*/ 3158586 h 6858000"/>
              <a:gd name="connsiteX46" fmla="*/ 456245 w 1342163"/>
              <a:gd name="connsiteY46" fmla="*/ 3112365 h 6858000"/>
              <a:gd name="connsiteX47" fmla="*/ 441720 w 1342163"/>
              <a:gd name="connsiteY47" fmla="*/ 3072935 h 6858000"/>
              <a:gd name="connsiteX48" fmla="*/ 416894 w 1342163"/>
              <a:gd name="connsiteY48" fmla="*/ 2958185 h 6858000"/>
              <a:gd name="connsiteX49" fmla="*/ 374174 w 1342163"/>
              <a:gd name="connsiteY49" fmla="*/ 2843952 h 6858000"/>
              <a:gd name="connsiteX50" fmla="*/ 308426 w 1342163"/>
              <a:gd name="connsiteY50" fmla="*/ 2554718 h 6858000"/>
              <a:gd name="connsiteX51" fmla="*/ 279243 w 1342163"/>
              <a:gd name="connsiteY51" fmla="*/ 2447068 h 6858000"/>
              <a:gd name="connsiteX52" fmla="*/ 283313 w 1342163"/>
              <a:gd name="connsiteY52" fmla="*/ 2423438 h 6858000"/>
              <a:gd name="connsiteX53" fmla="*/ 251144 w 1342163"/>
              <a:gd name="connsiteY53" fmla="*/ 2261920 h 6858000"/>
              <a:gd name="connsiteX54" fmla="*/ 241031 w 1342163"/>
              <a:gd name="connsiteY54" fmla="*/ 2195378 h 6858000"/>
              <a:gd name="connsiteX55" fmla="*/ 225248 w 1342163"/>
              <a:gd name="connsiteY55" fmla="*/ 2155135 h 6858000"/>
              <a:gd name="connsiteX56" fmla="*/ 222706 w 1342163"/>
              <a:gd name="connsiteY56" fmla="*/ 2118008 h 6858000"/>
              <a:gd name="connsiteX57" fmla="*/ 223699 w 1342163"/>
              <a:gd name="connsiteY57" fmla="*/ 2050531 h 6858000"/>
              <a:gd name="connsiteX58" fmla="*/ 196683 w 1342163"/>
              <a:gd name="connsiteY58" fmla="*/ 1906352 h 6858000"/>
              <a:gd name="connsiteX59" fmla="*/ 173240 w 1342163"/>
              <a:gd name="connsiteY59" fmla="*/ 1861531 h 6858000"/>
              <a:gd name="connsiteX60" fmla="*/ 127039 w 1342163"/>
              <a:gd name="connsiteY60" fmla="*/ 1732919 h 6858000"/>
              <a:gd name="connsiteX61" fmla="*/ 98476 w 1342163"/>
              <a:gd name="connsiteY61" fmla="*/ 1615777 h 6858000"/>
              <a:gd name="connsiteX62" fmla="*/ 79271 w 1342163"/>
              <a:gd name="connsiteY62" fmla="*/ 1563678 h 6858000"/>
              <a:gd name="connsiteX63" fmla="*/ 85093 w 1342163"/>
              <a:gd name="connsiteY63" fmla="*/ 1477995 h 6858000"/>
              <a:gd name="connsiteX64" fmla="*/ 79485 w 1342163"/>
              <a:gd name="connsiteY64" fmla="*/ 1307086 h 6858000"/>
              <a:gd name="connsiteX65" fmla="*/ 85358 w 1342163"/>
              <a:gd name="connsiteY65" fmla="*/ 1168288 h 6858000"/>
              <a:gd name="connsiteX66" fmla="*/ 66946 w 1342163"/>
              <a:gd name="connsiteY66" fmla="*/ 1088484 h 6858000"/>
              <a:gd name="connsiteX67" fmla="*/ 55682 w 1342163"/>
              <a:gd name="connsiteY67" fmla="*/ 1016103 h 6858000"/>
              <a:gd name="connsiteX68" fmla="*/ 57138 w 1342163"/>
              <a:gd name="connsiteY68" fmla="*/ 954054 h 6858000"/>
              <a:gd name="connsiteX69" fmla="*/ 52003 w 1342163"/>
              <a:gd name="connsiteY69" fmla="*/ 896999 h 6858000"/>
              <a:gd name="connsiteX70" fmla="*/ 12141 w 1342163"/>
              <a:gd name="connsiteY70" fmla="*/ 711705 h 6858000"/>
              <a:gd name="connsiteX71" fmla="*/ 9051 w 1342163"/>
              <a:gd name="connsiteY71" fmla="*/ 619315 h 6858000"/>
              <a:gd name="connsiteX72" fmla="*/ 2707 w 1342163"/>
              <a:gd name="connsiteY72" fmla="*/ 585934 h 6858000"/>
              <a:gd name="connsiteX73" fmla="*/ 3 w 1342163"/>
              <a:gd name="connsiteY73" fmla="*/ 538948 h 6858000"/>
              <a:gd name="connsiteX74" fmla="*/ 3911 w 1342163"/>
              <a:gd name="connsiteY74" fmla="*/ 525163 h 6858000"/>
              <a:gd name="connsiteX75" fmla="*/ 29283 w 1342163"/>
              <a:gd name="connsiteY75" fmla="*/ 393828 h 6858000"/>
              <a:gd name="connsiteX76" fmla="*/ 29113 w 1342163"/>
              <a:gd name="connsiteY76" fmla="*/ 353137 h 6858000"/>
              <a:gd name="connsiteX77" fmla="*/ 34806 w 1342163"/>
              <a:gd name="connsiteY77" fmla="*/ 275771 h 6858000"/>
              <a:gd name="connsiteX78" fmla="*/ 44500 w 1342163"/>
              <a:gd name="connsiteY78" fmla="*/ 236673 h 6858000"/>
              <a:gd name="connsiteX79" fmla="*/ 43543 w 1342163"/>
              <a:gd name="connsiteY79" fmla="*/ 144983 h 6858000"/>
              <a:gd name="connsiteX80" fmla="*/ 33828 w 1342163"/>
              <a:gd name="connsiteY80" fmla="*/ 33857 h 6858000"/>
              <a:gd name="connsiteX81" fmla="*/ 15381 w 1342163"/>
              <a:gd name="connsiteY81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85202 w 1342163"/>
              <a:gd name="connsiteY20" fmla="*/ 5341916 h 6858000"/>
              <a:gd name="connsiteX21" fmla="*/ 423583 w 1342163"/>
              <a:gd name="connsiteY21" fmla="*/ 5264214 h 6858000"/>
              <a:gd name="connsiteX22" fmla="*/ 429742 w 1342163"/>
              <a:gd name="connsiteY22" fmla="*/ 5225268 h 6858000"/>
              <a:gd name="connsiteX23" fmla="*/ 438024 w 1342163"/>
              <a:gd name="connsiteY23" fmla="*/ 5159961 h 6858000"/>
              <a:gd name="connsiteX24" fmla="*/ 441634 w 1342163"/>
              <a:gd name="connsiteY24" fmla="*/ 5125185 h 6858000"/>
              <a:gd name="connsiteX25" fmla="*/ 455500 w 1342163"/>
              <a:gd name="connsiteY25" fmla="*/ 5067850 h 6858000"/>
              <a:gd name="connsiteX26" fmla="*/ 458231 w 1342163"/>
              <a:gd name="connsiteY26" fmla="*/ 5060861 h 6858000"/>
              <a:gd name="connsiteX27" fmla="*/ 456489 w 1342163"/>
              <a:gd name="connsiteY27" fmla="*/ 4993030 h 6858000"/>
              <a:gd name="connsiteX28" fmla="*/ 463398 w 1342163"/>
              <a:gd name="connsiteY28" fmla="*/ 4946844 h 6858000"/>
              <a:gd name="connsiteX29" fmla="*/ 474657 w 1342163"/>
              <a:gd name="connsiteY29" fmla="*/ 4858827 h 6858000"/>
              <a:gd name="connsiteX30" fmla="*/ 480560 w 1342163"/>
              <a:gd name="connsiteY30" fmla="*/ 4821170 h 6858000"/>
              <a:gd name="connsiteX31" fmla="*/ 479873 w 1342163"/>
              <a:gd name="connsiteY31" fmla="*/ 4584173 h 6858000"/>
              <a:gd name="connsiteX32" fmla="*/ 471521 w 1342163"/>
              <a:gd name="connsiteY32" fmla="*/ 4375228 h 6858000"/>
              <a:gd name="connsiteX33" fmla="*/ 452174 w 1342163"/>
              <a:gd name="connsiteY33" fmla="*/ 4214165 h 6858000"/>
              <a:gd name="connsiteX34" fmla="*/ 453803 w 1342163"/>
              <a:gd name="connsiteY34" fmla="*/ 4076008 h 6858000"/>
              <a:gd name="connsiteX35" fmla="*/ 441503 w 1342163"/>
              <a:gd name="connsiteY35" fmla="*/ 4033999 h 6858000"/>
              <a:gd name="connsiteX36" fmla="*/ 441228 w 1342163"/>
              <a:gd name="connsiteY36" fmla="*/ 4013953 h 6858000"/>
              <a:gd name="connsiteX37" fmla="*/ 445527 w 1342163"/>
              <a:gd name="connsiteY37" fmla="*/ 3872886 h 6858000"/>
              <a:gd name="connsiteX38" fmla="*/ 455900 w 1342163"/>
              <a:gd name="connsiteY38" fmla="*/ 3813873 h 6858000"/>
              <a:gd name="connsiteX39" fmla="*/ 466796 w 1342163"/>
              <a:gd name="connsiteY39" fmla="*/ 3738082 h 6858000"/>
              <a:gd name="connsiteX40" fmla="*/ 474142 w 1342163"/>
              <a:gd name="connsiteY40" fmla="*/ 3673397 h 6858000"/>
              <a:gd name="connsiteX41" fmla="*/ 473438 w 1342163"/>
              <a:gd name="connsiteY41" fmla="*/ 3637109 h 6858000"/>
              <a:gd name="connsiteX42" fmla="*/ 476881 w 1342163"/>
              <a:gd name="connsiteY42" fmla="*/ 3536883 h 6858000"/>
              <a:gd name="connsiteX43" fmla="*/ 498311 w 1342163"/>
              <a:gd name="connsiteY43" fmla="*/ 3295862 h 6858000"/>
              <a:gd name="connsiteX44" fmla="*/ 480837 w 1342163"/>
              <a:gd name="connsiteY44" fmla="*/ 3158586 h 6858000"/>
              <a:gd name="connsiteX45" fmla="*/ 456245 w 1342163"/>
              <a:gd name="connsiteY45" fmla="*/ 3112365 h 6858000"/>
              <a:gd name="connsiteX46" fmla="*/ 441720 w 1342163"/>
              <a:gd name="connsiteY46" fmla="*/ 3072935 h 6858000"/>
              <a:gd name="connsiteX47" fmla="*/ 416894 w 1342163"/>
              <a:gd name="connsiteY47" fmla="*/ 2958185 h 6858000"/>
              <a:gd name="connsiteX48" fmla="*/ 374174 w 1342163"/>
              <a:gd name="connsiteY48" fmla="*/ 2843952 h 6858000"/>
              <a:gd name="connsiteX49" fmla="*/ 308426 w 1342163"/>
              <a:gd name="connsiteY49" fmla="*/ 2554718 h 6858000"/>
              <a:gd name="connsiteX50" fmla="*/ 279243 w 1342163"/>
              <a:gd name="connsiteY50" fmla="*/ 2447068 h 6858000"/>
              <a:gd name="connsiteX51" fmla="*/ 283313 w 1342163"/>
              <a:gd name="connsiteY51" fmla="*/ 2423438 h 6858000"/>
              <a:gd name="connsiteX52" fmla="*/ 251144 w 1342163"/>
              <a:gd name="connsiteY52" fmla="*/ 2261920 h 6858000"/>
              <a:gd name="connsiteX53" fmla="*/ 241031 w 1342163"/>
              <a:gd name="connsiteY53" fmla="*/ 2195378 h 6858000"/>
              <a:gd name="connsiteX54" fmla="*/ 225248 w 1342163"/>
              <a:gd name="connsiteY54" fmla="*/ 2155135 h 6858000"/>
              <a:gd name="connsiteX55" fmla="*/ 222706 w 1342163"/>
              <a:gd name="connsiteY55" fmla="*/ 2118008 h 6858000"/>
              <a:gd name="connsiteX56" fmla="*/ 223699 w 1342163"/>
              <a:gd name="connsiteY56" fmla="*/ 2050531 h 6858000"/>
              <a:gd name="connsiteX57" fmla="*/ 196683 w 1342163"/>
              <a:gd name="connsiteY57" fmla="*/ 1906352 h 6858000"/>
              <a:gd name="connsiteX58" fmla="*/ 173240 w 1342163"/>
              <a:gd name="connsiteY58" fmla="*/ 1861531 h 6858000"/>
              <a:gd name="connsiteX59" fmla="*/ 127039 w 1342163"/>
              <a:gd name="connsiteY59" fmla="*/ 1732919 h 6858000"/>
              <a:gd name="connsiteX60" fmla="*/ 98476 w 1342163"/>
              <a:gd name="connsiteY60" fmla="*/ 1615777 h 6858000"/>
              <a:gd name="connsiteX61" fmla="*/ 79271 w 1342163"/>
              <a:gd name="connsiteY61" fmla="*/ 1563678 h 6858000"/>
              <a:gd name="connsiteX62" fmla="*/ 85093 w 1342163"/>
              <a:gd name="connsiteY62" fmla="*/ 1477995 h 6858000"/>
              <a:gd name="connsiteX63" fmla="*/ 79485 w 1342163"/>
              <a:gd name="connsiteY63" fmla="*/ 1307086 h 6858000"/>
              <a:gd name="connsiteX64" fmla="*/ 85358 w 1342163"/>
              <a:gd name="connsiteY64" fmla="*/ 1168288 h 6858000"/>
              <a:gd name="connsiteX65" fmla="*/ 66946 w 1342163"/>
              <a:gd name="connsiteY65" fmla="*/ 1088484 h 6858000"/>
              <a:gd name="connsiteX66" fmla="*/ 55682 w 1342163"/>
              <a:gd name="connsiteY66" fmla="*/ 1016103 h 6858000"/>
              <a:gd name="connsiteX67" fmla="*/ 57138 w 1342163"/>
              <a:gd name="connsiteY67" fmla="*/ 954054 h 6858000"/>
              <a:gd name="connsiteX68" fmla="*/ 52003 w 1342163"/>
              <a:gd name="connsiteY68" fmla="*/ 896999 h 6858000"/>
              <a:gd name="connsiteX69" fmla="*/ 12141 w 1342163"/>
              <a:gd name="connsiteY69" fmla="*/ 711705 h 6858000"/>
              <a:gd name="connsiteX70" fmla="*/ 9051 w 1342163"/>
              <a:gd name="connsiteY70" fmla="*/ 619315 h 6858000"/>
              <a:gd name="connsiteX71" fmla="*/ 2707 w 1342163"/>
              <a:gd name="connsiteY71" fmla="*/ 585934 h 6858000"/>
              <a:gd name="connsiteX72" fmla="*/ 3 w 1342163"/>
              <a:gd name="connsiteY72" fmla="*/ 538948 h 6858000"/>
              <a:gd name="connsiteX73" fmla="*/ 3911 w 1342163"/>
              <a:gd name="connsiteY73" fmla="*/ 525163 h 6858000"/>
              <a:gd name="connsiteX74" fmla="*/ 29283 w 1342163"/>
              <a:gd name="connsiteY74" fmla="*/ 393828 h 6858000"/>
              <a:gd name="connsiteX75" fmla="*/ 29113 w 1342163"/>
              <a:gd name="connsiteY75" fmla="*/ 353137 h 6858000"/>
              <a:gd name="connsiteX76" fmla="*/ 34806 w 1342163"/>
              <a:gd name="connsiteY76" fmla="*/ 275771 h 6858000"/>
              <a:gd name="connsiteX77" fmla="*/ 44500 w 1342163"/>
              <a:gd name="connsiteY77" fmla="*/ 236673 h 6858000"/>
              <a:gd name="connsiteX78" fmla="*/ 43543 w 1342163"/>
              <a:gd name="connsiteY78" fmla="*/ 144983 h 6858000"/>
              <a:gd name="connsiteX79" fmla="*/ 33828 w 1342163"/>
              <a:gd name="connsiteY79" fmla="*/ 33857 h 6858000"/>
              <a:gd name="connsiteX80" fmla="*/ 15381 w 1342163"/>
              <a:gd name="connsiteY80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85202 w 1342163"/>
              <a:gd name="connsiteY20" fmla="*/ 5341916 h 6858000"/>
              <a:gd name="connsiteX21" fmla="*/ 423583 w 1342163"/>
              <a:gd name="connsiteY21" fmla="*/ 5264214 h 6858000"/>
              <a:gd name="connsiteX22" fmla="*/ 429742 w 1342163"/>
              <a:gd name="connsiteY22" fmla="*/ 5225268 h 6858000"/>
              <a:gd name="connsiteX23" fmla="*/ 438024 w 1342163"/>
              <a:gd name="connsiteY23" fmla="*/ 5159961 h 6858000"/>
              <a:gd name="connsiteX24" fmla="*/ 441634 w 1342163"/>
              <a:gd name="connsiteY24" fmla="*/ 5125185 h 6858000"/>
              <a:gd name="connsiteX25" fmla="*/ 455500 w 1342163"/>
              <a:gd name="connsiteY25" fmla="*/ 5067850 h 6858000"/>
              <a:gd name="connsiteX26" fmla="*/ 458231 w 1342163"/>
              <a:gd name="connsiteY26" fmla="*/ 5060861 h 6858000"/>
              <a:gd name="connsiteX27" fmla="*/ 456489 w 1342163"/>
              <a:gd name="connsiteY27" fmla="*/ 4993030 h 6858000"/>
              <a:gd name="connsiteX28" fmla="*/ 463398 w 1342163"/>
              <a:gd name="connsiteY28" fmla="*/ 4946844 h 6858000"/>
              <a:gd name="connsiteX29" fmla="*/ 474657 w 1342163"/>
              <a:gd name="connsiteY29" fmla="*/ 4858827 h 6858000"/>
              <a:gd name="connsiteX30" fmla="*/ 480560 w 1342163"/>
              <a:gd name="connsiteY30" fmla="*/ 4821170 h 6858000"/>
              <a:gd name="connsiteX31" fmla="*/ 479873 w 1342163"/>
              <a:gd name="connsiteY31" fmla="*/ 4584173 h 6858000"/>
              <a:gd name="connsiteX32" fmla="*/ 471521 w 1342163"/>
              <a:gd name="connsiteY32" fmla="*/ 4375228 h 6858000"/>
              <a:gd name="connsiteX33" fmla="*/ 452174 w 1342163"/>
              <a:gd name="connsiteY33" fmla="*/ 4214165 h 6858000"/>
              <a:gd name="connsiteX34" fmla="*/ 453803 w 1342163"/>
              <a:gd name="connsiteY34" fmla="*/ 4076008 h 6858000"/>
              <a:gd name="connsiteX35" fmla="*/ 441503 w 1342163"/>
              <a:gd name="connsiteY35" fmla="*/ 4033999 h 6858000"/>
              <a:gd name="connsiteX36" fmla="*/ 441228 w 1342163"/>
              <a:gd name="connsiteY36" fmla="*/ 4013953 h 6858000"/>
              <a:gd name="connsiteX37" fmla="*/ 445527 w 1342163"/>
              <a:gd name="connsiteY37" fmla="*/ 3872886 h 6858000"/>
              <a:gd name="connsiteX38" fmla="*/ 455900 w 1342163"/>
              <a:gd name="connsiteY38" fmla="*/ 3813873 h 6858000"/>
              <a:gd name="connsiteX39" fmla="*/ 466796 w 1342163"/>
              <a:gd name="connsiteY39" fmla="*/ 3738082 h 6858000"/>
              <a:gd name="connsiteX40" fmla="*/ 474142 w 1342163"/>
              <a:gd name="connsiteY40" fmla="*/ 3673397 h 6858000"/>
              <a:gd name="connsiteX41" fmla="*/ 473438 w 1342163"/>
              <a:gd name="connsiteY41" fmla="*/ 3637109 h 6858000"/>
              <a:gd name="connsiteX42" fmla="*/ 476881 w 1342163"/>
              <a:gd name="connsiteY42" fmla="*/ 3536883 h 6858000"/>
              <a:gd name="connsiteX43" fmla="*/ 498311 w 1342163"/>
              <a:gd name="connsiteY43" fmla="*/ 3295862 h 6858000"/>
              <a:gd name="connsiteX44" fmla="*/ 480837 w 1342163"/>
              <a:gd name="connsiteY44" fmla="*/ 3158586 h 6858000"/>
              <a:gd name="connsiteX45" fmla="*/ 456245 w 1342163"/>
              <a:gd name="connsiteY45" fmla="*/ 3112365 h 6858000"/>
              <a:gd name="connsiteX46" fmla="*/ 441720 w 1342163"/>
              <a:gd name="connsiteY46" fmla="*/ 3072935 h 6858000"/>
              <a:gd name="connsiteX47" fmla="*/ 416894 w 1342163"/>
              <a:gd name="connsiteY47" fmla="*/ 2958185 h 6858000"/>
              <a:gd name="connsiteX48" fmla="*/ 374174 w 1342163"/>
              <a:gd name="connsiteY48" fmla="*/ 2843952 h 6858000"/>
              <a:gd name="connsiteX49" fmla="*/ 308426 w 1342163"/>
              <a:gd name="connsiteY49" fmla="*/ 2554718 h 6858000"/>
              <a:gd name="connsiteX50" fmla="*/ 279243 w 1342163"/>
              <a:gd name="connsiteY50" fmla="*/ 2447068 h 6858000"/>
              <a:gd name="connsiteX51" fmla="*/ 283313 w 1342163"/>
              <a:gd name="connsiteY51" fmla="*/ 2423438 h 6858000"/>
              <a:gd name="connsiteX52" fmla="*/ 251144 w 1342163"/>
              <a:gd name="connsiteY52" fmla="*/ 2261920 h 6858000"/>
              <a:gd name="connsiteX53" fmla="*/ 241031 w 1342163"/>
              <a:gd name="connsiteY53" fmla="*/ 2195378 h 6858000"/>
              <a:gd name="connsiteX54" fmla="*/ 225248 w 1342163"/>
              <a:gd name="connsiteY54" fmla="*/ 2155135 h 6858000"/>
              <a:gd name="connsiteX55" fmla="*/ 222706 w 1342163"/>
              <a:gd name="connsiteY55" fmla="*/ 2118008 h 6858000"/>
              <a:gd name="connsiteX56" fmla="*/ 223699 w 1342163"/>
              <a:gd name="connsiteY56" fmla="*/ 2050531 h 6858000"/>
              <a:gd name="connsiteX57" fmla="*/ 196683 w 1342163"/>
              <a:gd name="connsiteY57" fmla="*/ 1906352 h 6858000"/>
              <a:gd name="connsiteX58" fmla="*/ 173240 w 1342163"/>
              <a:gd name="connsiteY58" fmla="*/ 1861531 h 6858000"/>
              <a:gd name="connsiteX59" fmla="*/ 127039 w 1342163"/>
              <a:gd name="connsiteY59" fmla="*/ 1732919 h 6858000"/>
              <a:gd name="connsiteX60" fmla="*/ 98476 w 1342163"/>
              <a:gd name="connsiteY60" fmla="*/ 1615777 h 6858000"/>
              <a:gd name="connsiteX61" fmla="*/ 79271 w 1342163"/>
              <a:gd name="connsiteY61" fmla="*/ 1563678 h 6858000"/>
              <a:gd name="connsiteX62" fmla="*/ 85093 w 1342163"/>
              <a:gd name="connsiteY62" fmla="*/ 1477995 h 6858000"/>
              <a:gd name="connsiteX63" fmla="*/ 79485 w 1342163"/>
              <a:gd name="connsiteY63" fmla="*/ 1307086 h 6858000"/>
              <a:gd name="connsiteX64" fmla="*/ 85358 w 1342163"/>
              <a:gd name="connsiteY64" fmla="*/ 1168288 h 6858000"/>
              <a:gd name="connsiteX65" fmla="*/ 66946 w 1342163"/>
              <a:gd name="connsiteY65" fmla="*/ 1088484 h 6858000"/>
              <a:gd name="connsiteX66" fmla="*/ 55682 w 1342163"/>
              <a:gd name="connsiteY66" fmla="*/ 1016103 h 6858000"/>
              <a:gd name="connsiteX67" fmla="*/ 57138 w 1342163"/>
              <a:gd name="connsiteY67" fmla="*/ 954054 h 6858000"/>
              <a:gd name="connsiteX68" fmla="*/ 52003 w 1342163"/>
              <a:gd name="connsiteY68" fmla="*/ 896999 h 6858000"/>
              <a:gd name="connsiteX69" fmla="*/ 12141 w 1342163"/>
              <a:gd name="connsiteY69" fmla="*/ 711705 h 6858000"/>
              <a:gd name="connsiteX70" fmla="*/ 9051 w 1342163"/>
              <a:gd name="connsiteY70" fmla="*/ 619315 h 6858000"/>
              <a:gd name="connsiteX71" fmla="*/ 2707 w 1342163"/>
              <a:gd name="connsiteY71" fmla="*/ 585934 h 6858000"/>
              <a:gd name="connsiteX72" fmla="*/ 3 w 1342163"/>
              <a:gd name="connsiteY72" fmla="*/ 538948 h 6858000"/>
              <a:gd name="connsiteX73" fmla="*/ 3911 w 1342163"/>
              <a:gd name="connsiteY73" fmla="*/ 525163 h 6858000"/>
              <a:gd name="connsiteX74" fmla="*/ 29283 w 1342163"/>
              <a:gd name="connsiteY74" fmla="*/ 393828 h 6858000"/>
              <a:gd name="connsiteX75" fmla="*/ 29113 w 1342163"/>
              <a:gd name="connsiteY75" fmla="*/ 353137 h 6858000"/>
              <a:gd name="connsiteX76" fmla="*/ 34806 w 1342163"/>
              <a:gd name="connsiteY76" fmla="*/ 275771 h 6858000"/>
              <a:gd name="connsiteX77" fmla="*/ 44500 w 1342163"/>
              <a:gd name="connsiteY77" fmla="*/ 236673 h 6858000"/>
              <a:gd name="connsiteX78" fmla="*/ 43543 w 1342163"/>
              <a:gd name="connsiteY78" fmla="*/ 144983 h 6858000"/>
              <a:gd name="connsiteX79" fmla="*/ 33828 w 1342163"/>
              <a:gd name="connsiteY79" fmla="*/ 33857 h 6858000"/>
              <a:gd name="connsiteX80" fmla="*/ 15381 w 1342163"/>
              <a:gd name="connsiteY80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0120 w 1342163"/>
              <a:gd name="connsiteY14" fmla="*/ 5905303 h 6858000"/>
              <a:gd name="connsiteX15" fmla="*/ 280078 w 1342163"/>
              <a:gd name="connsiteY15" fmla="*/ 5712857 h 6858000"/>
              <a:gd name="connsiteX16" fmla="*/ 309876 w 1342163"/>
              <a:gd name="connsiteY16" fmla="*/ 5660491 h 6858000"/>
              <a:gd name="connsiteX17" fmla="*/ 323888 w 1342163"/>
              <a:gd name="connsiteY17" fmla="*/ 5553910 h 6858000"/>
              <a:gd name="connsiteX18" fmla="*/ 348319 w 1342163"/>
              <a:gd name="connsiteY18" fmla="*/ 5449031 h 6858000"/>
              <a:gd name="connsiteX19" fmla="*/ 385202 w 1342163"/>
              <a:gd name="connsiteY19" fmla="*/ 5341916 h 6858000"/>
              <a:gd name="connsiteX20" fmla="*/ 423583 w 1342163"/>
              <a:gd name="connsiteY20" fmla="*/ 5264214 h 6858000"/>
              <a:gd name="connsiteX21" fmla="*/ 429742 w 1342163"/>
              <a:gd name="connsiteY21" fmla="*/ 5225268 h 6858000"/>
              <a:gd name="connsiteX22" fmla="*/ 438024 w 1342163"/>
              <a:gd name="connsiteY22" fmla="*/ 5159961 h 6858000"/>
              <a:gd name="connsiteX23" fmla="*/ 441634 w 1342163"/>
              <a:gd name="connsiteY23" fmla="*/ 5125185 h 6858000"/>
              <a:gd name="connsiteX24" fmla="*/ 455500 w 1342163"/>
              <a:gd name="connsiteY24" fmla="*/ 5067850 h 6858000"/>
              <a:gd name="connsiteX25" fmla="*/ 458231 w 1342163"/>
              <a:gd name="connsiteY25" fmla="*/ 5060861 h 6858000"/>
              <a:gd name="connsiteX26" fmla="*/ 456489 w 1342163"/>
              <a:gd name="connsiteY26" fmla="*/ 4993030 h 6858000"/>
              <a:gd name="connsiteX27" fmla="*/ 463398 w 1342163"/>
              <a:gd name="connsiteY27" fmla="*/ 4946844 h 6858000"/>
              <a:gd name="connsiteX28" fmla="*/ 474657 w 1342163"/>
              <a:gd name="connsiteY28" fmla="*/ 4858827 h 6858000"/>
              <a:gd name="connsiteX29" fmla="*/ 480560 w 1342163"/>
              <a:gd name="connsiteY29" fmla="*/ 4821170 h 6858000"/>
              <a:gd name="connsiteX30" fmla="*/ 479873 w 1342163"/>
              <a:gd name="connsiteY30" fmla="*/ 4584173 h 6858000"/>
              <a:gd name="connsiteX31" fmla="*/ 471521 w 1342163"/>
              <a:gd name="connsiteY31" fmla="*/ 4375228 h 6858000"/>
              <a:gd name="connsiteX32" fmla="*/ 452174 w 1342163"/>
              <a:gd name="connsiteY32" fmla="*/ 4214165 h 6858000"/>
              <a:gd name="connsiteX33" fmla="*/ 453803 w 1342163"/>
              <a:gd name="connsiteY33" fmla="*/ 4076008 h 6858000"/>
              <a:gd name="connsiteX34" fmla="*/ 441503 w 1342163"/>
              <a:gd name="connsiteY34" fmla="*/ 4033999 h 6858000"/>
              <a:gd name="connsiteX35" fmla="*/ 441228 w 1342163"/>
              <a:gd name="connsiteY35" fmla="*/ 4013953 h 6858000"/>
              <a:gd name="connsiteX36" fmla="*/ 445527 w 1342163"/>
              <a:gd name="connsiteY36" fmla="*/ 3872886 h 6858000"/>
              <a:gd name="connsiteX37" fmla="*/ 455900 w 1342163"/>
              <a:gd name="connsiteY37" fmla="*/ 3813873 h 6858000"/>
              <a:gd name="connsiteX38" fmla="*/ 466796 w 1342163"/>
              <a:gd name="connsiteY38" fmla="*/ 3738082 h 6858000"/>
              <a:gd name="connsiteX39" fmla="*/ 474142 w 1342163"/>
              <a:gd name="connsiteY39" fmla="*/ 3673397 h 6858000"/>
              <a:gd name="connsiteX40" fmla="*/ 473438 w 1342163"/>
              <a:gd name="connsiteY40" fmla="*/ 3637109 h 6858000"/>
              <a:gd name="connsiteX41" fmla="*/ 476881 w 1342163"/>
              <a:gd name="connsiteY41" fmla="*/ 3536883 h 6858000"/>
              <a:gd name="connsiteX42" fmla="*/ 498311 w 1342163"/>
              <a:gd name="connsiteY42" fmla="*/ 3295862 h 6858000"/>
              <a:gd name="connsiteX43" fmla="*/ 480837 w 1342163"/>
              <a:gd name="connsiteY43" fmla="*/ 3158586 h 6858000"/>
              <a:gd name="connsiteX44" fmla="*/ 456245 w 1342163"/>
              <a:gd name="connsiteY44" fmla="*/ 3112365 h 6858000"/>
              <a:gd name="connsiteX45" fmla="*/ 441720 w 1342163"/>
              <a:gd name="connsiteY45" fmla="*/ 3072935 h 6858000"/>
              <a:gd name="connsiteX46" fmla="*/ 416894 w 1342163"/>
              <a:gd name="connsiteY46" fmla="*/ 2958185 h 6858000"/>
              <a:gd name="connsiteX47" fmla="*/ 374174 w 1342163"/>
              <a:gd name="connsiteY47" fmla="*/ 2843952 h 6858000"/>
              <a:gd name="connsiteX48" fmla="*/ 308426 w 1342163"/>
              <a:gd name="connsiteY48" fmla="*/ 2554718 h 6858000"/>
              <a:gd name="connsiteX49" fmla="*/ 279243 w 1342163"/>
              <a:gd name="connsiteY49" fmla="*/ 2447068 h 6858000"/>
              <a:gd name="connsiteX50" fmla="*/ 283313 w 1342163"/>
              <a:gd name="connsiteY50" fmla="*/ 2423438 h 6858000"/>
              <a:gd name="connsiteX51" fmla="*/ 251144 w 1342163"/>
              <a:gd name="connsiteY51" fmla="*/ 2261920 h 6858000"/>
              <a:gd name="connsiteX52" fmla="*/ 241031 w 1342163"/>
              <a:gd name="connsiteY52" fmla="*/ 2195378 h 6858000"/>
              <a:gd name="connsiteX53" fmla="*/ 225248 w 1342163"/>
              <a:gd name="connsiteY53" fmla="*/ 2155135 h 6858000"/>
              <a:gd name="connsiteX54" fmla="*/ 222706 w 1342163"/>
              <a:gd name="connsiteY54" fmla="*/ 2118008 h 6858000"/>
              <a:gd name="connsiteX55" fmla="*/ 223699 w 1342163"/>
              <a:gd name="connsiteY55" fmla="*/ 2050531 h 6858000"/>
              <a:gd name="connsiteX56" fmla="*/ 196683 w 1342163"/>
              <a:gd name="connsiteY56" fmla="*/ 1906352 h 6858000"/>
              <a:gd name="connsiteX57" fmla="*/ 173240 w 1342163"/>
              <a:gd name="connsiteY57" fmla="*/ 1861531 h 6858000"/>
              <a:gd name="connsiteX58" fmla="*/ 127039 w 1342163"/>
              <a:gd name="connsiteY58" fmla="*/ 1732919 h 6858000"/>
              <a:gd name="connsiteX59" fmla="*/ 98476 w 1342163"/>
              <a:gd name="connsiteY59" fmla="*/ 1615777 h 6858000"/>
              <a:gd name="connsiteX60" fmla="*/ 79271 w 1342163"/>
              <a:gd name="connsiteY60" fmla="*/ 1563678 h 6858000"/>
              <a:gd name="connsiteX61" fmla="*/ 85093 w 1342163"/>
              <a:gd name="connsiteY61" fmla="*/ 1477995 h 6858000"/>
              <a:gd name="connsiteX62" fmla="*/ 79485 w 1342163"/>
              <a:gd name="connsiteY62" fmla="*/ 1307086 h 6858000"/>
              <a:gd name="connsiteX63" fmla="*/ 85358 w 1342163"/>
              <a:gd name="connsiteY63" fmla="*/ 1168288 h 6858000"/>
              <a:gd name="connsiteX64" fmla="*/ 66946 w 1342163"/>
              <a:gd name="connsiteY64" fmla="*/ 1088484 h 6858000"/>
              <a:gd name="connsiteX65" fmla="*/ 55682 w 1342163"/>
              <a:gd name="connsiteY65" fmla="*/ 1016103 h 6858000"/>
              <a:gd name="connsiteX66" fmla="*/ 57138 w 1342163"/>
              <a:gd name="connsiteY66" fmla="*/ 954054 h 6858000"/>
              <a:gd name="connsiteX67" fmla="*/ 52003 w 1342163"/>
              <a:gd name="connsiteY67" fmla="*/ 896999 h 6858000"/>
              <a:gd name="connsiteX68" fmla="*/ 12141 w 1342163"/>
              <a:gd name="connsiteY68" fmla="*/ 711705 h 6858000"/>
              <a:gd name="connsiteX69" fmla="*/ 9051 w 1342163"/>
              <a:gd name="connsiteY69" fmla="*/ 619315 h 6858000"/>
              <a:gd name="connsiteX70" fmla="*/ 2707 w 1342163"/>
              <a:gd name="connsiteY70" fmla="*/ 585934 h 6858000"/>
              <a:gd name="connsiteX71" fmla="*/ 3 w 1342163"/>
              <a:gd name="connsiteY71" fmla="*/ 538948 h 6858000"/>
              <a:gd name="connsiteX72" fmla="*/ 3911 w 1342163"/>
              <a:gd name="connsiteY72" fmla="*/ 525163 h 6858000"/>
              <a:gd name="connsiteX73" fmla="*/ 29283 w 1342163"/>
              <a:gd name="connsiteY73" fmla="*/ 393828 h 6858000"/>
              <a:gd name="connsiteX74" fmla="*/ 29113 w 1342163"/>
              <a:gd name="connsiteY74" fmla="*/ 353137 h 6858000"/>
              <a:gd name="connsiteX75" fmla="*/ 34806 w 1342163"/>
              <a:gd name="connsiteY75" fmla="*/ 275771 h 6858000"/>
              <a:gd name="connsiteX76" fmla="*/ 44500 w 1342163"/>
              <a:gd name="connsiteY76" fmla="*/ 236673 h 6858000"/>
              <a:gd name="connsiteX77" fmla="*/ 43543 w 1342163"/>
              <a:gd name="connsiteY77" fmla="*/ 144983 h 6858000"/>
              <a:gd name="connsiteX78" fmla="*/ 33828 w 1342163"/>
              <a:gd name="connsiteY78" fmla="*/ 33857 h 6858000"/>
              <a:gd name="connsiteX79" fmla="*/ 15381 w 1342163"/>
              <a:gd name="connsiteY79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0120 w 1342163"/>
              <a:gd name="connsiteY14" fmla="*/ 5905303 h 6858000"/>
              <a:gd name="connsiteX15" fmla="*/ 280078 w 1342163"/>
              <a:gd name="connsiteY15" fmla="*/ 5712857 h 6858000"/>
              <a:gd name="connsiteX16" fmla="*/ 309876 w 1342163"/>
              <a:gd name="connsiteY16" fmla="*/ 5660491 h 6858000"/>
              <a:gd name="connsiteX17" fmla="*/ 323888 w 1342163"/>
              <a:gd name="connsiteY17" fmla="*/ 5553910 h 6858000"/>
              <a:gd name="connsiteX18" fmla="*/ 348319 w 1342163"/>
              <a:gd name="connsiteY18" fmla="*/ 5449031 h 6858000"/>
              <a:gd name="connsiteX19" fmla="*/ 385202 w 1342163"/>
              <a:gd name="connsiteY19" fmla="*/ 5341916 h 6858000"/>
              <a:gd name="connsiteX20" fmla="*/ 423583 w 1342163"/>
              <a:gd name="connsiteY20" fmla="*/ 5264214 h 6858000"/>
              <a:gd name="connsiteX21" fmla="*/ 429742 w 1342163"/>
              <a:gd name="connsiteY21" fmla="*/ 5225268 h 6858000"/>
              <a:gd name="connsiteX22" fmla="*/ 438024 w 1342163"/>
              <a:gd name="connsiteY22" fmla="*/ 5159961 h 6858000"/>
              <a:gd name="connsiteX23" fmla="*/ 441634 w 1342163"/>
              <a:gd name="connsiteY23" fmla="*/ 5125185 h 6858000"/>
              <a:gd name="connsiteX24" fmla="*/ 455500 w 1342163"/>
              <a:gd name="connsiteY24" fmla="*/ 5067850 h 6858000"/>
              <a:gd name="connsiteX25" fmla="*/ 458231 w 1342163"/>
              <a:gd name="connsiteY25" fmla="*/ 5060861 h 6858000"/>
              <a:gd name="connsiteX26" fmla="*/ 456489 w 1342163"/>
              <a:gd name="connsiteY26" fmla="*/ 4993030 h 6858000"/>
              <a:gd name="connsiteX27" fmla="*/ 463398 w 1342163"/>
              <a:gd name="connsiteY27" fmla="*/ 4946844 h 6858000"/>
              <a:gd name="connsiteX28" fmla="*/ 474657 w 1342163"/>
              <a:gd name="connsiteY28" fmla="*/ 4858827 h 6858000"/>
              <a:gd name="connsiteX29" fmla="*/ 480560 w 1342163"/>
              <a:gd name="connsiteY29" fmla="*/ 4821170 h 6858000"/>
              <a:gd name="connsiteX30" fmla="*/ 479873 w 1342163"/>
              <a:gd name="connsiteY30" fmla="*/ 4584173 h 6858000"/>
              <a:gd name="connsiteX31" fmla="*/ 471521 w 1342163"/>
              <a:gd name="connsiteY31" fmla="*/ 4375228 h 6858000"/>
              <a:gd name="connsiteX32" fmla="*/ 452174 w 1342163"/>
              <a:gd name="connsiteY32" fmla="*/ 4214165 h 6858000"/>
              <a:gd name="connsiteX33" fmla="*/ 453803 w 1342163"/>
              <a:gd name="connsiteY33" fmla="*/ 4076008 h 6858000"/>
              <a:gd name="connsiteX34" fmla="*/ 441503 w 1342163"/>
              <a:gd name="connsiteY34" fmla="*/ 4033999 h 6858000"/>
              <a:gd name="connsiteX35" fmla="*/ 441228 w 1342163"/>
              <a:gd name="connsiteY35" fmla="*/ 4013953 h 6858000"/>
              <a:gd name="connsiteX36" fmla="*/ 445527 w 1342163"/>
              <a:gd name="connsiteY36" fmla="*/ 3872886 h 6858000"/>
              <a:gd name="connsiteX37" fmla="*/ 455900 w 1342163"/>
              <a:gd name="connsiteY37" fmla="*/ 3813873 h 6858000"/>
              <a:gd name="connsiteX38" fmla="*/ 466796 w 1342163"/>
              <a:gd name="connsiteY38" fmla="*/ 3738082 h 6858000"/>
              <a:gd name="connsiteX39" fmla="*/ 474142 w 1342163"/>
              <a:gd name="connsiteY39" fmla="*/ 3673397 h 6858000"/>
              <a:gd name="connsiteX40" fmla="*/ 473438 w 1342163"/>
              <a:gd name="connsiteY40" fmla="*/ 3637109 h 6858000"/>
              <a:gd name="connsiteX41" fmla="*/ 476881 w 1342163"/>
              <a:gd name="connsiteY41" fmla="*/ 3536883 h 6858000"/>
              <a:gd name="connsiteX42" fmla="*/ 498311 w 1342163"/>
              <a:gd name="connsiteY42" fmla="*/ 3295862 h 6858000"/>
              <a:gd name="connsiteX43" fmla="*/ 480837 w 1342163"/>
              <a:gd name="connsiteY43" fmla="*/ 3158586 h 6858000"/>
              <a:gd name="connsiteX44" fmla="*/ 456245 w 1342163"/>
              <a:gd name="connsiteY44" fmla="*/ 3112365 h 6858000"/>
              <a:gd name="connsiteX45" fmla="*/ 441720 w 1342163"/>
              <a:gd name="connsiteY45" fmla="*/ 3072935 h 6858000"/>
              <a:gd name="connsiteX46" fmla="*/ 416894 w 1342163"/>
              <a:gd name="connsiteY46" fmla="*/ 2958185 h 6858000"/>
              <a:gd name="connsiteX47" fmla="*/ 374174 w 1342163"/>
              <a:gd name="connsiteY47" fmla="*/ 2843952 h 6858000"/>
              <a:gd name="connsiteX48" fmla="*/ 308426 w 1342163"/>
              <a:gd name="connsiteY48" fmla="*/ 2554718 h 6858000"/>
              <a:gd name="connsiteX49" fmla="*/ 279243 w 1342163"/>
              <a:gd name="connsiteY49" fmla="*/ 2447068 h 6858000"/>
              <a:gd name="connsiteX50" fmla="*/ 283313 w 1342163"/>
              <a:gd name="connsiteY50" fmla="*/ 2423438 h 6858000"/>
              <a:gd name="connsiteX51" fmla="*/ 251144 w 1342163"/>
              <a:gd name="connsiteY51" fmla="*/ 2261920 h 6858000"/>
              <a:gd name="connsiteX52" fmla="*/ 241031 w 1342163"/>
              <a:gd name="connsiteY52" fmla="*/ 2195378 h 6858000"/>
              <a:gd name="connsiteX53" fmla="*/ 225248 w 1342163"/>
              <a:gd name="connsiteY53" fmla="*/ 2155135 h 6858000"/>
              <a:gd name="connsiteX54" fmla="*/ 222706 w 1342163"/>
              <a:gd name="connsiteY54" fmla="*/ 2118008 h 6858000"/>
              <a:gd name="connsiteX55" fmla="*/ 223699 w 1342163"/>
              <a:gd name="connsiteY55" fmla="*/ 2050531 h 6858000"/>
              <a:gd name="connsiteX56" fmla="*/ 196683 w 1342163"/>
              <a:gd name="connsiteY56" fmla="*/ 1906352 h 6858000"/>
              <a:gd name="connsiteX57" fmla="*/ 173240 w 1342163"/>
              <a:gd name="connsiteY57" fmla="*/ 1861531 h 6858000"/>
              <a:gd name="connsiteX58" fmla="*/ 127039 w 1342163"/>
              <a:gd name="connsiteY58" fmla="*/ 1732919 h 6858000"/>
              <a:gd name="connsiteX59" fmla="*/ 98476 w 1342163"/>
              <a:gd name="connsiteY59" fmla="*/ 1615777 h 6858000"/>
              <a:gd name="connsiteX60" fmla="*/ 79271 w 1342163"/>
              <a:gd name="connsiteY60" fmla="*/ 1563678 h 6858000"/>
              <a:gd name="connsiteX61" fmla="*/ 85093 w 1342163"/>
              <a:gd name="connsiteY61" fmla="*/ 1477995 h 6858000"/>
              <a:gd name="connsiteX62" fmla="*/ 79485 w 1342163"/>
              <a:gd name="connsiteY62" fmla="*/ 1307086 h 6858000"/>
              <a:gd name="connsiteX63" fmla="*/ 85358 w 1342163"/>
              <a:gd name="connsiteY63" fmla="*/ 1168288 h 6858000"/>
              <a:gd name="connsiteX64" fmla="*/ 66946 w 1342163"/>
              <a:gd name="connsiteY64" fmla="*/ 1088484 h 6858000"/>
              <a:gd name="connsiteX65" fmla="*/ 55682 w 1342163"/>
              <a:gd name="connsiteY65" fmla="*/ 1016103 h 6858000"/>
              <a:gd name="connsiteX66" fmla="*/ 57138 w 1342163"/>
              <a:gd name="connsiteY66" fmla="*/ 954054 h 6858000"/>
              <a:gd name="connsiteX67" fmla="*/ 52003 w 1342163"/>
              <a:gd name="connsiteY67" fmla="*/ 896999 h 6858000"/>
              <a:gd name="connsiteX68" fmla="*/ 12141 w 1342163"/>
              <a:gd name="connsiteY68" fmla="*/ 711705 h 6858000"/>
              <a:gd name="connsiteX69" fmla="*/ 9051 w 1342163"/>
              <a:gd name="connsiteY69" fmla="*/ 619315 h 6858000"/>
              <a:gd name="connsiteX70" fmla="*/ 2707 w 1342163"/>
              <a:gd name="connsiteY70" fmla="*/ 585934 h 6858000"/>
              <a:gd name="connsiteX71" fmla="*/ 3 w 1342163"/>
              <a:gd name="connsiteY71" fmla="*/ 538948 h 6858000"/>
              <a:gd name="connsiteX72" fmla="*/ 3911 w 1342163"/>
              <a:gd name="connsiteY72" fmla="*/ 525163 h 6858000"/>
              <a:gd name="connsiteX73" fmla="*/ 29283 w 1342163"/>
              <a:gd name="connsiteY73" fmla="*/ 393828 h 6858000"/>
              <a:gd name="connsiteX74" fmla="*/ 29113 w 1342163"/>
              <a:gd name="connsiteY74" fmla="*/ 353137 h 6858000"/>
              <a:gd name="connsiteX75" fmla="*/ 34806 w 1342163"/>
              <a:gd name="connsiteY75" fmla="*/ 275771 h 6858000"/>
              <a:gd name="connsiteX76" fmla="*/ 44500 w 1342163"/>
              <a:gd name="connsiteY76" fmla="*/ 236673 h 6858000"/>
              <a:gd name="connsiteX77" fmla="*/ 43543 w 1342163"/>
              <a:gd name="connsiteY77" fmla="*/ 144983 h 6858000"/>
              <a:gd name="connsiteX78" fmla="*/ 33828 w 1342163"/>
              <a:gd name="connsiteY78" fmla="*/ 33857 h 6858000"/>
              <a:gd name="connsiteX79" fmla="*/ 15381 w 1342163"/>
              <a:gd name="connsiteY79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0120 w 1342163"/>
              <a:gd name="connsiteY14" fmla="*/ 5905303 h 6858000"/>
              <a:gd name="connsiteX15" fmla="*/ 280078 w 1342163"/>
              <a:gd name="connsiteY15" fmla="*/ 5712857 h 6858000"/>
              <a:gd name="connsiteX16" fmla="*/ 309876 w 1342163"/>
              <a:gd name="connsiteY16" fmla="*/ 5660491 h 6858000"/>
              <a:gd name="connsiteX17" fmla="*/ 323888 w 1342163"/>
              <a:gd name="connsiteY17" fmla="*/ 5553910 h 6858000"/>
              <a:gd name="connsiteX18" fmla="*/ 348319 w 1342163"/>
              <a:gd name="connsiteY18" fmla="*/ 5449031 h 6858000"/>
              <a:gd name="connsiteX19" fmla="*/ 385202 w 1342163"/>
              <a:gd name="connsiteY19" fmla="*/ 5341916 h 6858000"/>
              <a:gd name="connsiteX20" fmla="*/ 423583 w 1342163"/>
              <a:gd name="connsiteY20" fmla="*/ 5264214 h 6858000"/>
              <a:gd name="connsiteX21" fmla="*/ 429742 w 1342163"/>
              <a:gd name="connsiteY21" fmla="*/ 5225268 h 6858000"/>
              <a:gd name="connsiteX22" fmla="*/ 438024 w 1342163"/>
              <a:gd name="connsiteY22" fmla="*/ 5159961 h 6858000"/>
              <a:gd name="connsiteX23" fmla="*/ 441634 w 1342163"/>
              <a:gd name="connsiteY23" fmla="*/ 5125185 h 6858000"/>
              <a:gd name="connsiteX24" fmla="*/ 455500 w 1342163"/>
              <a:gd name="connsiteY24" fmla="*/ 5067850 h 6858000"/>
              <a:gd name="connsiteX25" fmla="*/ 458231 w 1342163"/>
              <a:gd name="connsiteY25" fmla="*/ 5060861 h 6858000"/>
              <a:gd name="connsiteX26" fmla="*/ 456489 w 1342163"/>
              <a:gd name="connsiteY26" fmla="*/ 4993030 h 6858000"/>
              <a:gd name="connsiteX27" fmla="*/ 463398 w 1342163"/>
              <a:gd name="connsiteY27" fmla="*/ 4946844 h 6858000"/>
              <a:gd name="connsiteX28" fmla="*/ 474657 w 1342163"/>
              <a:gd name="connsiteY28" fmla="*/ 4858827 h 6858000"/>
              <a:gd name="connsiteX29" fmla="*/ 480560 w 1342163"/>
              <a:gd name="connsiteY29" fmla="*/ 4821170 h 6858000"/>
              <a:gd name="connsiteX30" fmla="*/ 479873 w 1342163"/>
              <a:gd name="connsiteY30" fmla="*/ 4584173 h 6858000"/>
              <a:gd name="connsiteX31" fmla="*/ 471521 w 1342163"/>
              <a:gd name="connsiteY31" fmla="*/ 4375228 h 6858000"/>
              <a:gd name="connsiteX32" fmla="*/ 452174 w 1342163"/>
              <a:gd name="connsiteY32" fmla="*/ 4214165 h 6858000"/>
              <a:gd name="connsiteX33" fmla="*/ 453803 w 1342163"/>
              <a:gd name="connsiteY33" fmla="*/ 4076008 h 6858000"/>
              <a:gd name="connsiteX34" fmla="*/ 441503 w 1342163"/>
              <a:gd name="connsiteY34" fmla="*/ 4033999 h 6858000"/>
              <a:gd name="connsiteX35" fmla="*/ 441228 w 1342163"/>
              <a:gd name="connsiteY35" fmla="*/ 4013953 h 6858000"/>
              <a:gd name="connsiteX36" fmla="*/ 445527 w 1342163"/>
              <a:gd name="connsiteY36" fmla="*/ 3872886 h 6858000"/>
              <a:gd name="connsiteX37" fmla="*/ 455900 w 1342163"/>
              <a:gd name="connsiteY37" fmla="*/ 3813873 h 6858000"/>
              <a:gd name="connsiteX38" fmla="*/ 466796 w 1342163"/>
              <a:gd name="connsiteY38" fmla="*/ 3738082 h 6858000"/>
              <a:gd name="connsiteX39" fmla="*/ 474142 w 1342163"/>
              <a:gd name="connsiteY39" fmla="*/ 3673397 h 6858000"/>
              <a:gd name="connsiteX40" fmla="*/ 473438 w 1342163"/>
              <a:gd name="connsiteY40" fmla="*/ 3637109 h 6858000"/>
              <a:gd name="connsiteX41" fmla="*/ 476881 w 1342163"/>
              <a:gd name="connsiteY41" fmla="*/ 3536883 h 6858000"/>
              <a:gd name="connsiteX42" fmla="*/ 498311 w 1342163"/>
              <a:gd name="connsiteY42" fmla="*/ 3295862 h 6858000"/>
              <a:gd name="connsiteX43" fmla="*/ 480837 w 1342163"/>
              <a:gd name="connsiteY43" fmla="*/ 3158586 h 6858000"/>
              <a:gd name="connsiteX44" fmla="*/ 456245 w 1342163"/>
              <a:gd name="connsiteY44" fmla="*/ 3112365 h 6858000"/>
              <a:gd name="connsiteX45" fmla="*/ 441720 w 1342163"/>
              <a:gd name="connsiteY45" fmla="*/ 3072935 h 6858000"/>
              <a:gd name="connsiteX46" fmla="*/ 416894 w 1342163"/>
              <a:gd name="connsiteY46" fmla="*/ 2958185 h 6858000"/>
              <a:gd name="connsiteX47" fmla="*/ 374174 w 1342163"/>
              <a:gd name="connsiteY47" fmla="*/ 2843952 h 6858000"/>
              <a:gd name="connsiteX48" fmla="*/ 308426 w 1342163"/>
              <a:gd name="connsiteY48" fmla="*/ 2554718 h 6858000"/>
              <a:gd name="connsiteX49" fmla="*/ 279243 w 1342163"/>
              <a:gd name="connsiteY49" fmla="*/ 2447068 h 6858000"/>
              <a:gd name="connsiteX50" fmla="*/ 283313 w 1342163"/>
              <a:gd name="connsiteY50" fmla="*/ 2423438 h 6858000"/>
              <a:gd name="connsiteX51" fmla="*/ 251144 w 1342163"/>
              <a:gd name="connsiteY51" fmla="*/ 2261920 h 6858000"/>
              <a:gd name="connsiteX52" fmla="*/ 241031 w 1342163"/>
              <a:gd name="connsiteY52" fmla="*/ 2195378 h 6858000"/>
              <a:gd name="connsiteX53" fmla="*/ 225248 w 1342163"/>
              <a:gd name="connsiteY53" fmla="*/ 2155135 h 6858000"/>
              <a:gd name="connsiteX54" fmla="*/ 222706 w 1342163"/>
              <a:gd name="connsiteY54" fmla="*/ 2118008 h 6858000"/>
              <a:gd name="connsiteX55" fmla="*/ 223699 w 1342163"/>
              <a:gd name="connsiteY55" fmla="*/ 2050531 h 6858000"/>
              <a:gd name="connsiteX56" fmla="*/ 196683 w 1342163"/>
              <a:gd name="connsiteY56" fmla="*/ 1906352 h 6858000"/>
              <a:gd name="connsiteX57" fmla="*/ 173240 w 1342163"/>
              <a:gd name="connsiteY57" fmla="*/ 1861531 h 6858000"/>
              <a:gd name="connsiteX58" fmla="*/ 127039 w 1342163"/>
              <a:gd name="connsiteY58" fmla="*/ 1732919 h 6858000"/>
              <a:gd name="connsiteX59" fmla="*/ 98476 w 1342163"/>
              <a:gd name="connsiteY59" fmla="*/ 1615777 h 6858000"/>
              <a:gd name="connsiteX60" fmla="*/ 79271 w 1342163"/>
              <a:gd name="connsiteY60" fmla="*/ 1563678 h 6858000"/>
              <a:gd name="connsiteX61" fmla="*/ 85093 w 1342163"/>
              <a:gd name="connsiteY61" fmla="*/ 1477995 h 6858000"/>
              <a:gd name="connsiteX62" fmla="*/ 79485 w 1342163"/>
              <a:gd name="connsiteY62" fmla="*/ 1307086 h 6858000"/>
              <a:gd name="connsiteX63" fmla="*/ 85358 w 1342163"/>
              <a:gd name="connsiteY63" fmla="*/ 1168288 h 6858000"/>
              <a:gd name="connsiteX64" fmla="*/ 66946 w 1342163"/>
              <a:gd name="connsiteY64" fmla="*/ 1088484 h 6858000"/>
              <a:gd name="connsiteX65" fmla="*/ 55682 w 1342163"/>
              <a:gd name="connsiteY65" fmla="*/ 1016103 h 6858000"/>
              <a:gd name="connsiteX66" fmla="*/ 57138 w 1342163"/>
              <a:gd name="connsiteY66" fmla="*/ 954054 h 6858000"/>
              <a:gd name="connsiteX67" fmla="*/ 52003 w 1342163"/>
              <a:gd name="connsiteY67" fmla="*/ 896999 h 6858000"/>
              <a:gd name="connsiteX68" fmla="*/ 12141 w 1342163"/>
              <a:gd name="connsiteY68" fmla="*/ 711705 h 6858000"/>
              <a:gd name="connsiteX69" fmla="*/ 9051 w 1342163"/>
              <a:gd name="connsiteY69" fmla="*/ 619315 h 6858000"/>
              <a:gd name="connsiteX70" fmla="*/ 2707 w 1342163"/>
              <a:gd name="connsiteY70" fmla="*/ 585934 h 6858000"/>
              <a:gd name="connsiteX71" fmla="*/ 3 w 1342163"/>
              <a:gd name="connsiteY71" fmla="*/ 538948 h 6858000"/>
              <a:gd name="connsiteX72" fmla="*/ 3911 w 1342163"/>
              <a:gd name="connsiteY72" fmla="*/ 525163 h 6858000"/>
              <a:gd name="connsiteX73" fmla="*/ 29283 w 1342163"/>
              <a:gd name="connsiteY73" fmla="*/ 393828 h 6858000"/>
              <a:gd name="connsiteX74" fmla="*/ 29113 w 1342163"/>
              <a:gd name="connsiteY74" fmla="*/ 353137 h 6858000"/>
              <a:gd name="connsiteX75" fmla="*/ 44500 w 1342163"/>
              <a:gd name="connsiteY75" fmla="*/ 236673 h 6858000"/>
              <a:gd name="connsiteX76" fmla="*/ 43543 w 1342163"/>
              <a:gd name="connsiteY76" fmla="*/ 144983 h 6858000"/>
              <a:gd name="connsiteX77" fmla="*/ 33828 w 1342163"/>
              <a:gd name="connsiteY77" fmla="*/ 33857 h 6858000"/>
              <a:gd name="connsiteX78" fmla="*/ 15381 w 1342163"/>
              <a:gd name="connsiteY78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0120 w 1342163"/>
              <a:gd name="connsiteY14" fmla="*/ 5905303 h 6858000"/>
              <a:gd name="connsiteX15" fmla="*/ 280078 w 1342163"/>
              <a:gd name="connsiteY15" fmla="*/ 5712857 h 6858000"/>
              <a:gd name="connsiteX16" fmla="*/ 309876 w 1342163"/>
              <a:gd name="connsiteY16" fmla="*/ 5660491 h 6858000"/>
              <a:gd name="connsiteX17" fmla="*/ 323888 w 1342163"/>
              <a:gd name="connsiteY17" fmla="*/ 5553910 h 6858000"/>
              <a:gd name="connsiteX18" fmla="*/ 348319 w 1342163"/>
              <a:gd name="connsiteY18" fmla="*/ 5449031 h 6858000"/>
              <a:gd name="connsiteX19" fmla="*/ 385202 w 1342163"/>
              <a:gd name="connsiteY19" fmla="*/ 5341916 h 6858000"/>
              <a:gd name="connsiteX20" fmla="*/ 423583 w 1342163"/>
              <a:gd name="connsiteY20" fmla="*/ 5264214 h 6858000"/>
              <a:gd name="connsiteX21" fmla="*/ 429742 w 1342163"/>
              <a:gd name="connsiteY21" fmla="*/ 5225268 h 6858000"/>
              <a:gd name="connsiteX22" fmla="*/ 438024 w 1342163"/>
              <a:gd name="connsiteY22" fmla="*/ 5159961 h 6858000"/>
              <a:gd name="connsiteX23" fmla="*/ 441634 w 1342163"/>
              <a:gd name="connsiteY23" fmla="*/ 5125185 h 6858000"/>
              <a:gd name="connsiteX24" fmla="*/ 455500 w 1342163"/>
              <a:gd name="connsiteY24" fmla="*/ 5067850 h 6858000"/>
              <a:gd name="connsiteX25" fmla="*/ 458231 w 1342163"/>
              <a:gd name="connsiteY25" fmla="*/ 5060861 h 6858000"/>
              <a:gd name="connsiteX26" fmla="*/ 456489 w 1342163"/>
              <a:gd name="connsiteY26" fmla="*/ 4993030 h 6858000"/>
              <a:gd name="connsiteX27" fmla="*/ 463398 w 1342163"/>
              <a:gd name="connsiteY27" fmla="*/ 4946844 h 6858000"/>
              <a:gd name="connsiteX28" fmla="*/ 474657 w 1342163"/>
              <a:gd name="connsiteY28" fmla="*/ 4858827 h 6858000"/>
              <a:gd name="connsiteX29" fmla="*/ 480560 w 1342163"/>
              <a:gd name="connsiteY29" fmla="*/ 4821170 h 6858000"/>
              <a:gd name="connsiteX30" fmla="*/ 479873 w 1342163"/>
              <a:gd name="connsiteY30" fmla="*/ 4584173 h 6858000"/>
              <a:gd name="connsiteX31" fmla="*/ 471521 w 1342163"/>
              <a:gd name="connsiteY31" fmla="*/ 4375228 h 6858000"/>
              <a:gd name="connsiteX32" fmla="*/ 452174 w 1342163"/>
              <a:gd name="connsiteY32" fmla="*/ 4214165 h 6858000"/>
              <a:gd name="connsiteX33" fmla="*/ 453803 w 1342163"/>
              <a:gd name="connsiteY33" fmla="*/ 4076008 h 6858000"/>
              <a:gd name="connsiteX34" fmla="*/ 441503 w 1342163"/>
              <a:gd name="connsiteY34" fmla="*/ 4033999 h 6858000"/>
              <a:gd name="connsiteX35" fmla="*/ 441228 w 1342163"/>
              <a:gd name="connsiteY35" fmla="*/ 4013953 h 6858000"/>
              <a:gd name="connsiteX36" fmla="*/ 445527 w 1342163"/>
              <a:gd name="connsiteY36" fmla="*/ 3872886 h 6858000"/>
              <a:gd name="connsiteX37" fmla="*/ 455900 w 1342163"/>
              <a:gd name="connsiteY37" fmla="*/ 3813873 h 6858000"/>
              <a:gd name="connsiteX38" fmla="*/ 466796 w 1342163"/>
              <a:gd name="connsiteY38" fmla="*/ 3738082 h 6858000"/>
              <a:gd name="connsiteX39" fmla="*/ 474142 w 1342163"/>
              <a:gd name="connsiteY39" fmla="*/ 3673397 h 6858000"/>
              <a:gd name="connsiteX40" fmla="*/ 473438 w 1342163"/>
              <a:gd name="connsiteY40" fmla="*/ 3637109 h 6858000"/>
              <a:gd name="connsiteX41" fmla="*/ 476881 w 1342163"/>
              <a:gd name="connsiteY41" fmla="*/ 3536883 h 6858000"/>
              <a:gd name="connsiteX42" fmla="*/ 498311 w 1342163"/>
              <a:gd name="connsiteY42" fmla="*/ 3295862 h 6858000"/>
              <a:gd name="connsiteX43" fmla="*/ 480837 w 1342163"/>
              <a:gd name="connsiteY43" fmla="*/ 3158586 h 6858000"/>
              <a:gd name="connsiteX44" fmla="*/ 456245 w 1342163"/>
              <a:gd name="connsiteY44" fmla="*/ 3112365 h 6858000"/>
              <a:gd name="connsiteX45" fmla="*/ 441720 w 1342163"/>
              <a:gd name="connsiteY45" fmla="*/ 3072935 h 6858000"/>
              <a:gd name="connsiteX46" fmla="*/ 416894 w 1342163"/>
              <a:gd name="connsiteY46" fmla="*/ 2958185 h 6858000"/>
              <a:gd name="connsiteX47" fmla="*/ 374174 w 1342163"/>
              <a:gd name="connsiteY47" fmla="*/ 2843952 h 6858000"/>
              <a:gd name="connsiteX48" fmla="*/ 308426 w 1342163"/>
              <a:gd name="connsiteY48" fmla="*/ 2554718 h 6858000"/>
              <a:gd name="connsiteX49" fmla="*/ 279243 w 1342163"/>
              <a:gd name="connsiteY49" fmla="*/ 2447068 h 6858000"/>
              <a:gd name="connsiteX50" fmla="*/ 283313 w 1342163"/>
              <a:gd name="connsiteY50" fmla="*/ 2423438 h 6858000"/>
              <a:gd name="connsiteX51" fmla="*/ 251144 w 1342163"/>
              <a:gd name="connsiteY51" fmla="*/ 2261920 h 6858000"/>
              <a:gd name="connsiteX52" fmla="*/ 241031 w 1342163"/>
              <a:gd name="connsiteY52" fmla="*/ 2195378 h 6858000"/>
              <a:gd name="connsiteX53" fmla="*/ 225248 w 1342163"/>
              <a:gd name="connsiteY53" fmla="*/ 2155135 h 6858000"/>
              <a:gd name="connsiteX54" fmla="*/ 222706 w 1342163"/>
              <a:gd name="connsiteY54" fmla="*/ 2118008 h 6858000"/>
              <a:gd name="connsiteX55" fmla="*/ 223699 w 1342163"/>
              <a:gd name="connsiteY55" fmla="*/ 2050531 h 6858000"/>
              <a:gd name="connsiteX56" fmla="*/ 196683 w 1342163"/>
              <a:gd name="connsiteY56" fmla="*/ 1906352 h 6858000"/>
              <a:gd name="connsiteX57" fmla="*/ 173240 w 1342163"/>
              <a:gd name="connsiteY57" fmla="*/ 1861531 h 6858000"/>
              <a:gd name="connsiteX58" fmla="*/ 127039 w 1342163"/>
              <a:gd name="connsiteY58" fmla="*/ 1732919 h 6858000"/>
              <a:gd name="connsiteX59" fmla="*/ 98476 w 1342163"/>
              <a:gd name="connsiteY59" fmla="*/ 1615777 h 6858000"/>
              <a:gd name="connsiteX60" fmla="*/ 79271 w 1342163"/>
              <a:gd name="connsiteY60" fmla="*/ 1563678 h 6858000"/>
              <a:gd name="connsiteX61" fmla="*/ 85093 w 1342163"/>
              <a:gd name="connsiteY61" fmla="*/ 1477995 h 6858000"/>
              <a:gd name="connsiteX62" fmla="*/ 79485 w 1342163"/>
              <a:gd name="connsiteY62" fmla="*/ 1307086 h 6858000"/>
              <a:gd name="connsiteX63" fmla="*/ 85358 w 1342163"/>
              <a:gd name="connsiteY63" fmla="*/ 1168288 h 6858000"/>
              <a:gd name="connsiteX64" fmla="*/ 66946 w 1342163"/>
              <a:gd name="connsiteY64" fmla="*/ 1088484 h 6858000"/>
              <a:gd name="connsiteX65" fmla="*/ 55682 w 1342163"/>
              <a:gd name="connsiteY65" fmla="*/ 1016103 h 6858000"/>
              <a:gd name="connsiteX66" fmla="*/ 57138 w 1342163"/>
              <a:gd name="connsiteY66" fmla="*/ 954054 h 6858000"/>
              <a:gd name="connsiteX67" fmla="*/ 52003 w 1342163"/>
              <a:gd name="connsiteY67" fmla="*/ 896999 h 6858000"/>
              <a:gd name="connsiteX68" fmla="*/ 12141 w 1342163"/>
              <a:gd name="connsiteY68" fmla="*/ 711705 h 6858000"/>
              <a:gd name="connsiteX69" fmla="*/ 9051 w 1342163"/>
              <a:gd name="connsiteY69" fmla="*/ 619315 h 6858000"/>
              <a:gd name="connsiteX70" fmla="*/ 2707 w 1342163"/>
              <a:gd name="connsiteY70" fmla="*/ 585934 h 6858000"/>
              <a:gd name="connsiteX71" fmla="*/ 3 w 1342163"/>
              <a:gd name="connsiteY71" fmla="*/ 538948 h 6858000"/>
              <a:gd name="connsiteX72" fmla="*/ 3911 w 1342163"/>
              <a:gd name="connsiteY72" fmla="*/ 525163 h 6858000"/>
              <a:gd name="connsiteX73" fmla="*/ 29113 w 1342163"/>
              <a:gd name="connsiteY73" fmla="*/ 353137 h 6858000"/>
              <a:gd name="connsiteX74" fmla="*/ 44500 w 1342163"/>
              <a:gd name="connsiteY74" fmla="*/ 236673 h 6858000"/>
              <a:gd name="connsiteX75" fmla="*/ 43543 w 1342163"/>
              <a:gd name="connsiteY75" fmla="*/ 144983 h 6858000"/>
              <a:gd name="connsiteX76" fmla="*/ 33828 w 1342163"/>
              <a:gd name="connsiteY76" fmla="*/ 33857 h 6858000"/>
              <a:gd name="connsiteX77" fmla="*/ 15381 w 1342163"/>
              <a:gd name="connsiteY77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0120 w 1342163"/>
              <a:gd name="connsiteY14" fmla="*/ 5905303 h 6858000"/>
              <a:gd name="connsiteX15" fmla="*/ 280078 w 1342163"/>
              <a:gd name="connsiteY15" fmla="*/ 5712857 h 6858000"/>
              <a:gd name="connsiteX16" fmla="*/ 309876 w 1342163"/>
              <a:gd name="connsiteY16" fmla="*/ 5660491 h 6858000"/>
              <a:gd name="connsiteX17" fmla="*/ 323888 w 1342163"/>
              <a:gd name="connsiteY17" fmla="*/ 5553910 h 6858000"/>
              <a:gd name="connsiteX18" fmla="*/ 348319 w 1342163"/>
              <a:gd name="connsiteY18" fmla="*/ 5449031 h 6858000"/>
              <a:gd name="connsiteX19" fmla="*/ 385202 w 1342163"/>
              <a:gd name="connsiteY19" fmla="*/ 5341916 h 6858000"/>
              <a:gd name="connsiteX20" fmla="*/ 423583 w 1342163"/>
              <a:gd name="connsiteY20" fmla="*/ 5264214 h 6858000"/>
              <a:gd name="connsiteX21" fmla="*/ 429742 w 1342163"/>
              <a:gd name="connsiteY21" fmla="*/ 5225268 h 6858000"/>
              <a:gd name="connsiteX22" fmla="*/ 438024 w 1342163"/>
              <a:gd name="connsiteY22" fmla="*/ 5159961 h 6858000"/>
              <a:gd name="connsiteX23" fmla="*/ 441634 w 1342163"/>
              <a:gd name="connsiteY23" fmla="*/ 5125185 h 6858000"/>
              <a:gd name="connsiteX24" fmla="*/ 455500 w 1342163"/>
              <a:gd name="connsiteY24" fmla="*/ 5067850 h 6858000"/>
              <a:gd name="connsiteX25" fmla="*/ 458231 w 1342163"/>
              <a:gd name="connsiteY25" fmla="*/ 5060861 h 6858000"/>
              <a:gd name="connsiteX26" fmla="*/ 456489 w 1342163"/>
              <a:gd name="connsiteY26" fmla="*/ 4993030 h 6858000"/>
              <a:gd name="connsiteX27" fmla="*/ 463398 w 1342163"/>
              <a:gd name="connsiteY27" fmla="*/ 4946844 h 6858000"/>
              <a:gd name="connsiteX28" fmla="*/ 474657 w 1342163"/>
              <a:gd name="connsiteY28" fmla="*/ 4858827 h 6858000"/>
              <a:gd name="connsiteX29" fmla="*/ 480560 w 1342163"/>
              <a:gd name="connsiteY29" fmla="*/ 4821170 h 6858000"/>
              <a:gd name="connsiteX30" fmla="*/ 479873 w 1342163"/>
              <a:gd name="connsiteY30" fmla="*/ 4584173 h 6858000"/>
              <a:gd name="connsiteX31" fmla="*/ 471521 w 1342163"/>
              <a:gd name="connsiteY31" fmla="*/ 4375228 h 6858000"/>
              <a:gd name="connsiteX32" fmla="*/ 452174 w 1342163"/>
              <a:gd name="connsiteY32" fmla="*/ 4214165 h 6858000"/>
              <a:gd name="connsiteX33" fmla="*/ 453803 w 1342163"/>
              <a:gd name="connsiteY33" fmla="*/ 4076008 h 6858000"/>
              <a:gd name="connsiteX34" fmla="*/ 441503 w 1342163"/>
              <a:gd name="connsiteY34" fmla="*/ 4033999 h 6858000"/>
              <a:gd name="connsiteX35" fmla="*/ 441228 w 1342163"/>
              <a:gd name="connsiteY35" fmla="*/ 4013953 h 6858000"/>
              <a:gd name="connsiteX36" fmla="*/ 445527 w 1342163"/>
              <a:gd name="connsiteY36" fmla="*/ 3872886 h 6858000"/>
              <a:gd name="connsiteX37" fmla="*/ 455900 w 1342163"/>
              <a:gd name="connsiteY37" fmla="*/ 3813873 h 6858000"/>
              <a:gd name="connsiteX38" fmla="*/ 466796 w 1342163"/>
              <a:gd name="connsiteY38" fmla="*/ 3738082 h 6858000"/>
              <a:gd name="connsiteX39" fmla="*/ 474142 w 1342163"/>
              <a:gd name="connsiteY39" fmla="*/ 3673397 h 6858000"/>
              <a:gd name="connsiteX40" fmla="*/ 473438 w 1342163"/>
              <a:gd name="connsiteY40" fmla="*/ 3637109 h 6858000"/>
              <a:gd name="connsiteX41" fmla="*/ 476881 w 1342163"/>
              <a:gd name="connsiteY41" fmla="*/ 3536883 h 6858000"/>
              <a:gd name="connsiteX42" fmla="*/ 498311 w 1342163"/>
              <a:gd name="connsiteY42" fmla="*/ 3295862 h 6858000"/>
              <a:gd name="connsiteX43" fmla="*/ 480837 w 1342163"/>
              <a:gd name="connsiteY43" fmla="*/ 3158586 h 6858000"/>
              <a:gd name="connsiteX44" fmla="*/ 456245 w 1342163"/>
              <a:gd name="connsiteY44" fmla="*/ 3112365 h 6858000"/>
              <a:gd name="connsiteX45" fmla="*/ 441720 w 1342163"/>
              <a:gd name="connsiteY45" fmla="*/ 3072935 h 6858000"/>
              <a:gd name="connsiteX46" fmla="*/ 416894 w 1342163"/>
              <a:gd name="connsiteY46" fmla="*/ 2958185 h 6858000"/>
              <a:gd name="connsiteX47" fmla="*/ 374174 w 1342163"/>
              <a:gd name="connsiteY47" fmla="*/ 2843952 h 6858000"/>
              <a:gd name="connsiteX48" fmla="*/ 308426 w 1342163"/>
              <a:gd name="connsiteY48" fmla="*/ 2554718 h 6858000"/>
              <a:gd name="connsiteX49" fmla="*/ 279243 w 1342163"/>
              <a:gd name="connsiteY49" fmla="*/ 2447068 h 6858000"/>
              <a:gd name="connsiteX50" fmla="*/ 283313 w 1342163"/>
              <a:gd name="connsiteY50" fmla="*/ 2423438 h 6858000"/>
              <a:gd name="connsiteX51" fmla="*/ 251144 w 1342163"/>
              <a:gd name="connsiteY51" fmla="*/ 2261920 h 6858000"/>
              <a:gd name="connsiteX52" fmla="*/ 241031 w 1342163"/>
              <a:gd name="connsiteY52" fmla="*/ 2195378 h 6858000"/>
              <a:gd name="connsiteX53" fmla="*/ 225248 w 1342163"/>
              <a:gd name="connsiteY53" fmla="*/ 2155135 h 6858000"/>
              <a:gd name="connsiteX54" fmla="*/ 222706 w 1342163"/>
              <a:gd name="connsiteY54" fmla="*/ 2118008 h 6858000"/>
              <a:gd name="connsiteX55" fmla="*/ 223699 w 1342163"/>
              <a:gd name="connsiteY55" fmla="*/ 2050531 h 6858000"/>
              <a:gd name="connsiteX56" fmla="*/ 196683 w 1342163"/>
              <a:gd name="connsiteY56" fmla="*/ 1906352 h 6858000"/>
              <a:gd name="connsiteX57" fmla="*/ 173240 w 1342163"/>
              <a:gd name="connsiteY57" fmla="*/ 1861531 h 6858000"/>
              <a:gd name="connsiteX58" fmla="*/ 127039 w 1342163"/>
              <a:gd name="connsiteY58" fmla="*/ 1732919 h 6858000"/>
              <a:gd name="connsiteX59" fmla="*/ 98476 w 1342163"/>
              <a:gd name="connsiteY59" fmla="*/ 1615777 h 6858000"/>
              <a:gd name="connsiteX60" fmla="*/ 79271 w 1342163"/>
              <a:gd name="connsiteY60" fmla="*/ 1563678 h 6858000"/>
              <a:gd name="connsiteX61" fmla="*/ 85093 w 1342163"/>
              <a:gd name="connsiteY61" fmla="*/ 1477995 h 6858000"/>
              <a:gd name="connsiteX62" fmla="*/ 79485 w 1342163"/>
              <a:gd name="connsiteY62" fmla="*/ 1307086 h 6858000"/>
              <a:gd name="connsiteX63" fmla="*/ 85358 w 1342163"/>
              <a:gd name="connsiteY63" fmla="*/ 1168288 h 6858000"/>
              <a:gd name="connsiteX64" fmla="*/ 66946 w 1342163"/>
              <a:gd name="connsiteY64" fmla="*/ 1088484 h 6858000"/>
              <a:gd name="connsiteX65" fmla="*/ 55682 w 1342163"/>
              <a:gd name="connsiteY65" fmla="*/ 1016103 h 6858000"/>
              <a:gd name="connsiteX66" fmla="*/ 57138 w 1342163"/>
              <a:gd name="connsiteY66" fmla="*/ 954054 h 6858000"/>
              <a:gd name="connsiteX67" fmla="*/ 52003 w 1342163"/>
              <a:gd name="connsiteY67" fmla="*/ 896999 h 6858000"/>
              <a:gd name="connsiteX68" fmla="*/ 12141 w 1342163"/>
              <a:gd name="connsiteY68" fmla="*/ 711705 h 6858000"/>
              <a:gd name="connsiteX69" fmla="*/ 9051 w 1342163"/>
              <a:gd name="connsiteY69" fmla="*/ 619315 h 6858000"/>
              <a:gd name="connsiteX70" fmla="*/ 2707 w 1342163"/>
              <a:gd name="connsiteY70" fmla="*/ 585934 h 6858000"/>
              <a:gd name="connsiteX71" fmla="*/ 3 w 1342163"/>
              <a:gd name="connsiteY71" fmla="*/ 538948 h 6858000"/>
              <a:gd name="connsiteX72" fmla="*/ 3911 w 1342163"/>
              <a:gd name="connsiteY72" fmla="*/ 525163 h 6858000"/>
              <a:gd name="connsiteX73" fmla="*/ 44500 w 1342163"/>
              <a:gd name="connsiteY73" fmla="*/ 236673 h 6858000"/>
              <a:gd name="connsiteX74" fmla="*/ 43543 w 1342163"/>
              <a:gd name="connsiteY74" fmla="*/ 144983 h 6858000"/>
              <a:gd name="connsiteX75" fmla="*/ 33828 w 1342163"/>
              <a:gd name="connsiteY75" fmla="*/ 33857 h 6858000"/>
              <a:gd name="connsiteX76" fmla="*/ 15381 w 1342163"/>
              <a:gd name="connsiteY76" fmla="*/ 0 h 6858000"/>
              <a:gd name="connsiteX0" fmla="*/ 82549 w 1409331"/>
              <a:gd name="connsiteY0" fmla="*/ 0 h 6858000"/>
              <a:gd name="connsiteX1" fmla="*/ 1409331 w 1409331"/>
              <a:gd name="connsiteY1" fmla="*/ 0 h 6858000"/>
              <a:gd name="connsiteX2" fmla="*/ 1409331 w 1409331"/>
              <a:gd name="connsiteY2" fmla="*/ 6858000 h 6858000"/>
              <a:gd name="connsiteX3" fmla="*/ 146025 w 1409331"/>
              <a:gd name="connsiteY3" fmla="*/ 6857735 h 6858000"/>
              <a:gd name="connsiteX4" fmla="*/ 182618 w 1409331"/>
              <a:gd name="connsiteY4" fmla="*/ 6776847 h 6858000"/>
              <a:gd name="connsiteX5" fmla="*/ 194118 w 1409331"/>
              <a:gd name="connsiteY5" fmla="*/ 6737706 h 6858000"/>
              <a:gd name="connsiteX6" fmla="*/ 211525 w 1409331"/>
              <a:gd name="connsiteY6" fmla="*/ 6686827 h 6858000"/>
              <a:gd name="connsiteX7" fmla="*/ 223103 w 1409331"/>
              <a:gd name="connsiteY7" fmla="*/ 6633777 h 6858000"/>
              <a:gd name="connsiteX8" fmla="*/ 295946 w 1409331"/>
              <a:gd name="connsiteY8" fmla="*/ 6492130 h 6858000"/>
              <a:gd name="connsiteX9" fmla="*/ 311633 w 1409331"/>
              <a:gd name="connsiteY9" fmla="*/ 6431610 h 6858000"/>
              <a:gd name="connsiteX10" fmla="*/ 330473 w 1409331"/>
              <a:gd name="connsiteY10" fmla="*/ 6294334 h 6858000"/>
              <a:gd name="connsiteX11" fmla="*/ 318247 w 1409331"/>
              <a:gd name="connsiteY11" fmla="*/ 6231403 h 6858000"/>
              <a:gd name="connsiteX12" fmla="*/ 310905 w 1409331"/>
              <a:gd name="connsiteY12" fmla="*/ 6202459 h 6858000"/>
              <a:gd name="connsiteX13" fmla="*/ 309703 w 1409331"/>
              <a:gd name="connsiteY13" fmla="*/ 6153037 h 6858000"/>
              <a:gd name="connsiteX14" fmla="*/ 317288 w 1409331"/>
              <a:gd name="connsiteY14" fmla="*/ 5905303 h 6858000"/>
              <a:gd name="connsiteX15" fmla="*/ 347246 w 1409331"/>
              <a:gd name="connsiteY15" fmla="*/ 5712857 h 6858000"/>
              <a:gd name="connsiteX16" fmla="*/ 377044 w 1409331"/>
              <a:gd name="connsiteY16" fmla="*/ 5660491 h 6858000"/>
              <a:gd name="connsiteX17" fmla="*/ 391056 w 1409331"/>
              <a:gd name="connsiteY17" fmla="*/ 5553910 h 6858000"/>
              <a:gd name="connsiteX18" fmla="*/ 415487 w 1409331"/>
              <a:gd name="connsiteY18" fmla="*/ 5449031 h 6858000"/>
              <a:gd name="connsiteX19" fmla="*/ 452370 w 1409331"/>
              <a:gd name="connsiteY19" fmla="*/ 5341916 h 6858000"/>
              <a:gd name="connsiteX20" fmla="*/ 490751 w 1409331"/>
              <a:gd name="connsiteY20" fmla="*/ 5264214 h 6858000"/>
              <a:gd name="connsiteX21" fmla="*/ 496910 w 1409331"/>
              <a:gd name="connsiteY21" fmla="*/ 5225268 h 6858000"/>
              <a:gd name="connsiteX22" fmla="*/ 505192 w 1409331"/>
              <a:gd name="connsiteY22" fmla="*/ 5159961 h 6858000"/>
              <a:gd name="connsiteX23" fmla="*/ 508802 w 1409331"/>
              <a:gd name="connsiteY23" fmla="*/ 5125185 h 6858000"/>
              <a:gd name="connsiteX24" fmla="*/ 522668 w 1409331"/>
              <a:gd name="connsiteY24" fmla="*/ 5067850 h 6858000"/>
              <a:gd name="connsiteX25" fmla="*/ 525399 w 1409331"/>
              <a:gd name="connsiteY25" fmla="*/ 5060861 h 6858000"/>
              <a:gd name="connsiteX26" fmla="*/ 523657 w 1409331"/>
              <a:gd name="connsiteY26" fmla="*/ 4993030 h 6858000"/>
              <a:gd name="connsiteX27" fmla="*/ 530566 w 1409331"/>
              <a:gd name="connsiteY27" fmla="*/ 4946844 h 6858000"/>
              <a:gd name="connsiteX28" fmla="*/ 541825 w 1409331"/>
              <a:gd name="connsiteY28" fmla="*/ 4858827 h 6858000"/>
              <a:gd name="connsiteX29" fmla="*/ 547728 w 1409331"/>
              <a:gd name="connsiteY29" fmla="*/ 4821170 h 6858000"/>
              <a:gd name="connsiteX30" fmla="*/ 547041 w 1409331"/>
              <a:gd name="connsiteY30" fmla="*/ 4584173 h 6858000"/>
              <a:gd name="connsiteX31" fmla="*/ 538689 w 1409331"/>
              <a:gd name="connsiteY31" fmla="*/ 4375228 h 6858000"/>
              <a:gd name="connsiteX32" fmla="*/ 519342 w 1409331"/>
              <a:gd name="connsiteY32" fmla="*/ 4214165 h 6858000"/>
              <a:gd name="connsiteX33" fmla="*/ 520971 w 1409331"/>
              <a:gd name="connsiteY33" fmla="*/ 4076008 h 6858000"/>
              <a:gd name="connsiteX34" fmla="*/ 508671 w 1409331"/>
              <a:gd name="connsiteY34" fmla="*/ 4033999 h 6858000"/>
              <a:gd name="connsiteX35" fmla="*/ 508396 w 1409331"/>
              <a:gd name="connsiteY35" fmla="*/ 4013953 h 6858000"/>
              <a:gd name="connsiteX36" fmla="*/ 512695 w 1409331"/>
              <a:gd name="connsiteY36" fmla="*/ 3872886 h 6858000"/>
              <a:gd name="connsiteX37" fmla="*/ 523068 w 1409331"/>
              <a:gd name="connsiteY37" fmla="*/ 3813873 h 6858000"/>
              <a:gd name="connsiteX38" fmla="*/ 533964 w 1409331"/>
              <a:gd name="connsiteY38" fmla="*/ 3738082 h 6858000"/>
              <a:gd name="connsiteX39" fmla="*/ 541310 w 1409331"/>
              <a:gd name="connsiteY39" fmla="*/ 3673397 h 6858000"/>
              <a:gd name="connsiteX40" fmla="*/ 540606 w 1409331"/>
              <a:gd name="connsiteY40" fmla="*/ 3637109 h 6858000"/>
              <a:gd name="connsiteX41" fmla="*/ 544049 w 1409331"/>
              <a:gd name="connsiteY41" fmla="*/ 3536883 h 6858000"/>
              <a:gd name="connsiteX42" fmla="*/ 565479 w 1409331"/>
              <a:gd name="connsiteY42" fmla="*/ 3295862 h 6858000"/>
              <a:gd name="connsiteX43" fmla="*/ 548005 w 1409331"/>
              <a:gd name="connsiteY43" fmla="*/ 3158586 h 6858000"/>
              <a:gd name="connsiteX44" fmla="*/ 523413 w 1409331"/>
              <a:gd name="connsiteY44" fmla="*/ 3112365 h 6858000"/>
              <a:gd name="connsiteX45" fmla="*/ 508888 w 1409331"/>
              <a:gd name="connsiteY45" fmla="*/ 3072935 h 6858000"/>
              <a:gd name="connsiteX46" fmla="*/ 484062 w 1409331"/>
              <a:gd name="connsiteY46" fmla="*/ 2958185 h 6858000"/>
              <a:gd name="connsiteX47" fmla="*/ 441342 w 1409331"/>
              <a:gd name="connsiteY47" fmla="*/ 2843952 h 6858000"/>
              <a:gd name="connsiteX48" fmla="*/ 375594 w 1409331"/>
              <a:gd name="connsiteY48" fmla="*/ 2554718 h 6858000"/>
              <a:gd name="connsiteX49" fmla="*/ 346411 w 1409331"/>
              <a:gd name="connsiteY49" fmla="*/ 2447068 h 6858000"/>
              <a:gd name="connsiteX50" fmla="*/ 350481 w 1409331"/>
              <a:gd name="connsiteY50" fmla="*/ 2423438 h 6858000"/>
              <a:gd name="connsiteX51" fmla="*/ 318312 w 1409331"/>
              <a:gd name="connsiteY51" fmla="*/ 2261920 h 6858000"/>
              <a:gd name="connsiteX52" fmla="*/ 308199 w 1409331"/>
              <a:gd name="connsiteY52" fmla="*/ 2195378 h 6858000"/>
              <a:gd name="connsiteX53" fmla="*/ 292416 w 1409331"/>
              <a:gd name="connsiteY53" fmla="*/ 2155135 h 6858000"/>
              <a:gd name="connsiteX54" fmla="*/ 289874 w 1409331"/>
              <a:gd name="connsiteY54" fmla="*/ 2118008 h 6858000"/>
              <a:gd name="connsiteX55" fmla="*/ 290867 w 1409331"/>
              <a:gd name="connsiteY55" fmla="*/ 2050531 h 6858000"/>
              <a:gd name="connsiteX56" fmla="*/ 263851 w 1409331"/>
              <a:gd name="connsiteY56" fmla="*/ 1906352 h 6858000"/>
              <a:gd name="connsiteX57" fmla="*/ 240408 w 1409331"/>
              <a:gd name="connsiteY57" fmla="*/ 1861531 h 6858000"/>
              <a:gd name="connsiteX58" fmla="*/ 194207 w 1409331"/>
              <a:gd name="connsiteY58" fmla="*/ 1732919 h 6858000"/>
              <a:gd name="connsiteX59" fmla="*/ 165644 w 1409331"/>
              <a:gd name="connsiteY59" fmla="*/ 1615777 h 6858000"/>
              <a:gd name="connsiteX60" fmla="*/ 146439 w 1409331"/>
              <a:gd name="connsiteY60" fmla="*/ 1563678 h 6858000"/>
              <a:gd name="connsiteX61" fmla="*/ 152261 w 1409331"/>
              <a:gd name="connsiteY61" fmla="*/ 1477995 h 6858000"/>
              <a:gd name="connsiteX62" fmla="*/ 146653 w 1409331"/>
              <a:gd name="connsiteY62" fmla="*/ 1307086 h 6858000"/>
              <a:gd name="connsiteX63" fmla="*/ 152526 w 1409331"/>
              <a:gd name="connsiteY63" fmla="*/ 1168288 h 6858000"/>
              <a:gd name="connsiteX64" fmla="*/ 134114 w 1409331"/>
              <a:gd name="connsiteY64" fmla="*/ 1088484 h 6858000"/>
              <a:gd name="connsiteX65" fmla="*/ 122850 w 1409331"/>
              <a:gd name="connsiteY65" fmla="*/ 1016103 h 6858000"/>
              <a:gd name="connsiteX66" fmla="*/ 124306 w 1409331"/>
              <a:gd name="connsiteY66" fmla="*/ 954054 h 6858000"/>
              <a:gd name="connsiteX67" fmla="*/ 119171 w 1409331"/>
              <a:gd name="connsiteY67" fmla="*/ 896999 h 6858000"/>
              <a:gd name="connsiteX68" fmla="*/ 79309 w 1409331"/>
              <a:gd name="connsiteY68" fmla="*/ 711705 h 6858000"/>
              <a:gd name="connsiteX69" fmla="*/ 76219 w 1409331"/>
              <a:gd name="connsiteY69" fmla="*/ 619315 h 6858000"/>
              <a:gd name="connsiteX70" fmla="*/ 69875 w 1409331"/>
              <a:gd name="connsiteY70" fmla="*/ 585934 h 6858000"/>
              <a:gd name="connsiteX71" fmla="*/ 67171 w 1409331"/>
              <a:gd name="connsiteY71" fmla="*/ 538948 h 6858000"/>
              <a:gd name="connsiteX72" fmla="*/ 71079 w 1409331"/>
              <a:gd name="connsiteY72" fmla="*/ 525163 h 6858000"/>
              <a:gd name="connsiteX73" fmla="*/ 367 w 1409331"/>
              <a:gd name="connsiteY73" fmla="*/ 236673 h 6858000"/>
              <a:gd name="connsiteX74" fmla="*/ 110711 w 1409331"/>
              <a:gd name="connsiteY74" fmla="*/ 144983 h 6858000"/>
              <a:gd name="connsiteX75" fmla="*/ 100996 w 1409331"/>
              <a:gd name="connsiteY75" fmla="*/ 33857 h 6858000"/>
              <a:gd name="connsiteX76" fmla="*/ 82549 w 1409331"/>
              <a:gd name="connsiteY76" fmla="*/ 0 h 6858000"/>
              <a:gd name="connsiteX0" fmla="*/ 82549 w 1409331"/>
              <a:gd name="connsiteY0" fmla="*/ 0 h 6858000"/>
              <a:gd name="connsiteX1" fmla="*/ 1409331 w 1409331"/>
              <a:gd name="connsiteY1" fmla="*/ 0 h 6858000"/>
              <a:gd name="connsiteX2" fmla="*/ 1409331 w 1409331"/>
              <a:gd name="connsiteY2" fmla="*/ 6858000 h 6858000"/>
              <a:gd name="connsiteX3" fmla="*/ 146025 w 1409331"/>
              <a:gd name="connsiteY3" fmla="*/ 6857735 h 6858000"/>
              <a:gd name="connsiteX4" fmla="*/ 182618 w 1409331"/>
              <a:gd name="connsiteY4" fmla="*/ 6776847 h 6858000"/>
              <a:gd name="connsiteX5" fmla="*/ 194118 w 1409331"/>
              <a:gd name="connsiteY5" fmla="*/ 6737706 h 6858000"/>
              <a:gd name="connsiteX6" fmla="*/ 211525 w 1409331"/>
              <a:gd name="connsiteY6" fmla="*/ 6686827 h 6858000"/>
              <a:gd name="connsiteX7" fmla="*/ 223103 w 1409331"/>
              <a:gd name="connsiteY7" fmla="*/ 6633777 h 6858000"/>
              <a:gd name="connsiteX8" fmla="*/ 295946 w 1409331"/>
              <a:gd name="connsiteY8" fmla="*/ 6492130 h 6858000"/>
              <a:gd name="connsiteX9" fmla="*/ 311633 w 1409331"/>
              <a:gd name="connsiteY9" fmla="*/ 6431610 h 6858000"/>
              <a:gd name="connsiteX10" fmla="*/ 330473 w 1409331"/>
              <a:gd name="connsiteY10" fmla="*/ 6294334 h 6858000"/>
              <a:gd name="connsiteX11" fmla="*/ 318247 w 1409331"/>
              <a:gd name="connsiteY11" fmla="*/ 6231403 h 6858000"/>
              <a:gd name="connsiteX12" fmla="*/ 310905 w 1409331"/>
              <a:gd name="connsiteY12" fmla="*/ 6202459 h 6858000"/>
              <a:gd name="connsiteX13" fmla="*/ 309703 w 1409331"/>
              <a:gd name="connsiteY13" fmla="*/ 6153037 h 6858000"/>
              <a:gd name="connsiteX14" fmla="*/ 317288 w 1409331"/>
              <a:gd name="connsiteY14" fmla="*/ 5905303 h 6858000"/>
              <a:gd name="connsiteX15" fmla="*/ 347246 w 1409331"/>
              <a:gd name="connsiteY15" fmla="*/ 5712857 h 6858000"/>
              <a:gd name="connsiteX16" fmla="*/ 377044 w 1409331"/>
              <a:gd name="connsiteY16" fmla="*/ 5660491 h 6858000"/>
              <a:gd name="connsiteX17" fmla="*/ 391056 w 1409331"/>
              <a:gd name="connsiteY17" fmla="*/ 5553910 h 6858000"/>
              <a:gd name="connsiteX18" fmla="*/ 415487 w 1409331"/>
              <a:gd name="connsiteY18" fmla="*/ 5449031 h 6858000"/>
              <a:gd name="connsiteX19" fmla="*/ 452370 w 1409331"/>
              <a:gd name="connsiteY19" fmla="*/ 5341916 h 6858000"/>
              <a:gd name="connsiteX20" fmla="*/ 490751 w 1409331"/>
              <a:gd name="connsiteY20" fmla="*/ 5264214 h 6858000"/>
              <a:gd name="connsiteX21" fmla="*/ 496910 w 1409331"/>
              <a:gd name="connsiteY21" fmla="*/ 5225268 h 6858000"/>
              <a:gd name="connsiteX22" fmla="*/ 505192 w 1409331"/>
              <a:gd name="connsiteY22" fmla="*/ 5159961 h 6858000"/>
              <a:gd name="connsiteX23" fmla="*/ 508802 w 1409331"/>
              <a:gd name="connsiteY23" fmla="*/ 5125185 h 6858000"/>
              <a:gd name="connsiteX24" fmla="*/ 522668 w 1409331"/>
              <a:gd name="connsiteY24" fmla="*/ 5067850 h 6858000"/>
              <a:gd name="connsiteX25" fmla="*/ 525399 w 1409331"/>
              <a:gd name="connsiteY25" fmla="*/ 5060861 h 6858000"/>
              <a:gd name="connsiteX26" fmla="*/ 523657 w 1409331"/>
              <a:gd name="connsiteY26" fmla="*/ 4993030 h 6858000"/>
              <a:gd name="connsiteX27" fmla="*/ 530566 w 1409331"/>
              <a:gd name="connsiteY27" fmla="*/ 4946844 h 6858000"/>
              <a:gd name="connsiteX28" fmla="*/ 541825 w 1409331"/>
              <a:gd name="connsiteY28" fmla="*/ 4858827 h 6858000"/>
              <a:gd name="connsiteX29" fmla="*/ 547728 w 1409331"/>
              <a:gd name="connsiteY29" fmla="*/ 4821170 h 6858000"/>
              <a:gd name="connsiteX30" fmla="*/ 547041 w 1409331"/>
              <a:gd name="connsiteY30" fmla="*/ 4584173 h 6858000"/>
              <a:gd name="connsiteX31" fmla="*/ 538689 w 1409331"/>
              <a:gd name="connsiteY31" fmla="*/ 4375228 h 6858000"/>
              <a:gd name="connsiteX32" fmla="*/ 519342 w 1409331"/>
              <a:gd name="connsiteY32" fmla="*/ 4214165 h 6858000"/>
              <a:gd name="connsiteX33" fmla="*/ 520971 w 1409331"/>
              <a:gd name="connsiteY33" fmla="*/ 4076008 h 6858000"/>
              <a:gd name="connsiteX34" fmla="*/ 508671 w 1409331"/>
              <a:gd name="connsiteY34" fmla="*/ 4033999 h 6858000"/>
              <a:gd name="connsiteX35" fmla="*/ 508396 w 1409331"/>
              <a:gd name="connsiteY35" fmla="*/ 4013953 h 6858000"/>
              <a:gd name="connsiteX36" fmla="*/ 512695 w 1409331"/>
              <a:gd name="connsiteY36" fmla="*/ 3872886 h 6858000"/>
              <a:gd name="connsiteX37" fmla="*/ 523068 w 1409331"/>
              <a:gd name="connsiteY37" fmla="*/ 3813873 h 6858000"/>
              <a:gd name="connsiteX38" fmla="*/ 533964 w 1409331"/>
              <a:gd name="connsiteY38" fmla="*/ 3738082 h 6858000"/>
              <a:gd name="connsiteX39" fmla="*/ 541310 w 1409331"/>
              <a:gd name="connsiteY39" fmla="*/ 3673397 h 6858000"/>
              <a:gd name="connsiteX40" fmla="*/ 540606 w 1409331"/>
              <a:gd name="connsiteY40" fmla="*/ 3637109 h 6858000"/>
              <a:gd name="connsiteX41" fmla="*/ 544049 w 1409331"/>
              <a:gd name="connsiteY41" fmla="*/ 3536883 h 6858000"/>
              <a:gd name="connsiteX42" fmla="*/ 565479 w 1409331"/>
              <a:gd name="connsiteY42" fmla="*/ 3295862 h 6858000"/>
              <a:gd name="connsiteX43" fmla="*/ 548005 w 1409331"/>
              <a:gd name="connsiteY43" fmla="*/ 3158586 h 6858000"/>
              <a:gd name="connsiteX44" fmla="*/ 523413 w 1409331"/>
              <a:gd name="connsiteY44" fmla="*/ 3112365 h 6858000"/>
              <a:gd name="connsiteX45" fmla="*/ 508888 w 1409331"/>
              <a:gd name="connsiteY45" fmla="*/ 3072935 h 6858000"/>
              <a:gd name="connsiteX46" fmla="*/ 484062 w 1409331"/>
              <a:gd name="connsiteY46" fmla="*/ 2958185 h 6858000"/>
              <a:gd name="connsiteX47" fmla="*/ 441342 w 1409331"/>
              <a:gd name="connsiteY47" fmla="*/ 2843952 h 6858000"/>
              <a:gd name="connsiteX48" fmla="*/ 375594 w 1409331"/>
              <a:gd name="connsiteY48" fmla="*/ 2554718 h 6858000"/>
              <a:gd name="connsiteX49" fmla="*/ 346411 w 1409331"/>
              <a:gd name="connsiteY49" fmla="*/ 2447068 h 6858000"/>
              <a:gd name="connsiteX50" fmla="*/ 350481 w 1409331"/>
              <a:gd name="connsiteY50" fmla="*/ 2423438 h 6858000"/>
              <a:gd name="connsiteX51" fmla="*/ 318312 w 1409331"/>
              <a:gd name="connsiteY51" fmla="*/ 2261920 h 6858000"/>
              <a:gd name="connsiteX52" fmla="*/ 308199 w 1409331"/>
              <a:gd name="connsiteY52" fmla="*/ 2195378 h 6858000"/>
              <a:gd name="connsiteX53" fmla="*/ 292416 w 1409331"/>
              <a:gd name="connsiteY53" fmla="*/ 2155135 h 6858000"/>
              <a:gd name="connsiteX54" fmla="*/ 289874 w 1409331"/>
              <a:gd name="connsiteY54" fmla="*/ 2118008 h 6858000"/>
              <a:gd name="connsiteX55" fmla="*/ 290867 w 1409331"/>
              <a:gd name="connsiteY55" fmla="*/ 2050531 h 6858000"/>
              <a:gd name="connsiteX56" fmla="*/ 263851 w 1409331"/>
              <a:gd name="connsiteY56" fmla="*/ 1906352 h 6858000"/>
              <a:gd name="connsiteX57" fmla="*/ 240408 w 1409331"/>
              <a:gd name="connsiteY57" fmla="*/ 1861531 h 6858000"/>
              <a:gd name="connsiteX58" fmla="*/ 194207 w 1409331"/>
              <a:gd name="connsiteY58" fmla="*/ 1732919 h 6858000"/>
              <a:gd name="connsiteX59" fmla="*/ 165644 w 1409331"/>
              <a:gd name="connsiteY59" fmla="*/ 1615777 h 6858000"/>
              <a:gd name="connsiteX60" fmla="*/ 146439 w 1409331"/>
              <a:gd name="connsiteY60" fmla="*/ 1563678 h 6858000"/>
              <a:gd name="connsiteX61" fmla="*/ 152261 w 1409331"/>
              <a:gd name="connsiteY61" fmla="*/ 1477995 h 6858000"/>
              <a:gd name="connsiteX62" fmla="*/ 146653 w 1409331"/>
              <a:gd name="connsiteY62" fmla="*/ 1307086 h 6858000"/>
              <a:gd name="connsiteX63" fmla="*/ 152526 w 1409331"/>
              <a:gd name="connsiteY63" fmla="*/ 1168288 h 6858000"/>
              <a:gd name="connsiteX64" fmla="*/ 134114 w 1409331"/>
              <a:gd name="connsiteY64" fmla="*/ 1088484 h 6858000"/>
              <a:gd name="connsiteX65" fmla="*/ 122850 w 1409331"/>
              <a:gd name="connsiteY65" fmla="*/ 1016103 h 6858000"/>
              <a:gd name="connsiteX66" fmla="*/ 124306 w 1409331"/>
              <a:gd name="connsiteY66" fmla="*/ 954054 h 6858000"/>
              <a:gd name="connsiteX67" fmla="*/ 119171 w 1409331"/>
              <a:gd name="connsiteY67" fmla="*/ 896999 h 6858000"/>
              <a:gd name="connsiteX68" fmla="*/ 79309 w 1409331"/>
              <a:gd name="connsiteY68" fmla="*/ 711705 h 6858000"/>
              <a:gd name="connsiteX69" fmla="*/ 76219 w 1409331"/>
              <a:gd name="connsiteY69" fmla="*/ 619315 h 6858000"/>
              <a:gd name="connsiteX70" fmla="*/ 69875 w 1409331"/>
              <a:gd name="connsiteY70" fmla="*/ 585934 h 6858000"/>
              <a:gd name="connsiteX71" fmla="*/ 67171 w 1409331"/>
              <a:gd name="connsiteY71" fmla="*/ 538948 h 6858000"/>
              <a:gd name="connsiteX72" fmla="*/ 71079 w 1409331"/>
              <a:gd name="connsiteY72" fmla="*/ 525163 h 6858000"/>
              <a:gd name="connsiteX73" fmla="*/ 367 w 1409331"/>
              <a:gd name="connsiteY73" fmla="*/ 236673 h 6858000"/>
              <a:gd name="connsiteX74" fmla="*/ 100996 w 1409331"/>
              <a:gd name="connsiteY74" fmla="*/ 33857 h 6858000"/>
              <a:gd name="connsiteX75" fmla="*/ 82549 w 1409331"/>
              <a:gd name="connsiteY75" fmla="*/ 0 h 6858000"/>
              <a:gd name="connsiteX0" fmla="*/ 102722 w 1429504"/>
              <a:gd name="connsiteY0" fmla="*/ 0 h 6858000"/>
              <a:gd name="connsiteX1" fmla="*/ 1429504 w 1429504"/>
              <a:gd name="connsiteY1" fmla="*/ 0 h 6858000"/>
              <a:gd name="connsiteX2" fmla="*/ 1429504 w 1429504"/>
              <a:gd name="connsiteY2" fmla="*/ 6858000 h 6858000"/>
              <a:gd name="connsiteX3" fmla="*/ 166198 w 1429504"/>
              <a:gd name="connsiteY3" fmla="*/ 6857735 h 6858000"/>
              <a:gd name="connsiteX4" fmla="*/ 202791 w 1429504"/>
              <a:gd name="connsiteY4" fmla="*/ 6776847 h 6858000"/>
              <a:gd name="connsiteX5" fmla="*/ 214291 w 1429504"/>
              <a:gd name="connsiteY5" fmla="*/ 6737706 h 6858000"/>
              <a:gd name="connsiteX6" fmla="*/ 231698 w 1429504"/>
              <a:gd name="connsiteY6" fmla="*/ 6686827 h 6858000"/>
              <a:gd name="connsiteX7" fmla="*/ 243276 w 1429504"/>
              <a:gd name="connsiteY7" fmla="*/ 6633777 h 6858000"/>
              <a:gd name="connsiteX8" fmla="*/ 316119 w 1429504"/>
              <a:gd name="connsiteY8" fmla="*/ 6492130 h 6858000"/>
              <a:gd name="connsiteX9" fmla="*/ 331806 w 1429504"/>
              <a:gd name="connsiteY9" fmla="*/ 6431610 h 6858000"/>
              <a:gd name="connsiteX10" fmla="*/ 350646 w 1429504"/>
              <a:gd name="connsiteY10" fmla="*/ 6294334 h 6858000"/>
              <a:gd name="connsiteX11" fmla="*/ 338420 w 1429504"/>
              <a:gd name="connsiteY11" fmla="*/ 6231403 h 6858000"/>
              <a:gd name="connsiteX12" fmla="*/ 331078 w 1429504"/>
              <a:gd name="connsiteY12" fmla="*/ 6202459 h 6858000"/>
              <a:gd name="connsiteX13" fmla="*/ 329876 w 1429504"/>
              <a:gd name="connsiteY13" fmla="*/ 6153037 h 6858000"/>
              <a:gd name="connsiteX14" fmla="*/ 337461 w 1429504"/>
              <a:gd name="connsiteY14" fmla="*/ 5905303 h 6858000"/>
              <a:gd name="connsiteX15" fmla="*/ 367419 w 1429504"/>
              <a:gd name="connsiteY15" fmla="*/ 5712857 h 6858000"/>
              <a:gd name="connsiteX16" fmla="*/ 397217 w 1429504"/>
              <a:gd name="connsiteY16" fmla="*/ 5660491 h 6858000"/>
              <a:gd name="connsiteX17" fmla="*/ 411229 w 1429504"/>
              <a:gd name="connsiteY17" fmla="*/ 5553910 h 6858000"/>
              <a:gd name="connsiteX18" fmla="*/ 435660 w 1429504"/>
              <a:gd name="connsiteY18" fmla="*/ 5449031 h 6858000"/>
              <a:gd name="connsiteX19" fmla="*/ 472543 w 1429504"/>
              <a:gd name="connsiteY19" fmla="*/ 5341916 h 6858000"/>
              <a:gd name="connsiteX20" fmla="*/ 510924 w 1429504"/>
              <a:gd name="connsiteY20" fmla="*/ 5264214 h 6858000"/>
              <a:gd name="connsiteX21" fmla="*/ 517083 w 1429504"/>
              <a:gd name="connsiteY21" fmla="*/ 5225268 h 6858000"/>
              <a:gd name="connsiteX22" fmla="*/ 525365 w 1429504"/>
              <a:gd name="connsiteY22" fmla="*/ 5159961 h 6858000"/>
              <a:gd name="connsiteX23" fmla="*/ 528975 w 1429504"/>
              <a:gd name="connsiteY23" fmla="*/ 5125185 h 6858000"/>
              <a:gd name="connsiteX24" fmla="*/ 542841 w 1429504"/>
              <a:gd name="connsiteY24" fmla="*/ 5067850 h 6858000"/>
              <a:gd name="connsiteX25" fmla="*/ 545572 w 1429504"/>
              <a:gd name="connsiteY25" fmla="*/ 5060861 h 6858000"/>
              <a:gd name="connsiteX26" fmla="*/ 543830 w 1429504"/>
              <a:gd name="connsiteY26" fmla="*/ 4993030 h 6858000"/>
              <a:gd name="connsiteX27" fmla="*/ 550739 w 1429504"/>
              <a:gd name="connsiteY27" fmla="*/ 4946844 h 6858000"/>
              <a:gd name="connsiteX28" fmla="*/ 561998 w 1429504"/>
              <a:gd name="connsiteY28" fmla="*/ 4858827 h 6858000"/>
              <a:gd name="connsiteX29" fmla="*/ 567901 w 1429504"/>
              <a:gd name="connsiteY29" fmla="*/ 4821170 h 6858000"/>
              <a:gd name="connsiteX30" fmla="*/ 567214 w 1429504"/>
              <a:gd name="connsiteY30" fmla="*/ 4584173 h 6858000"/>
              <a:gd name="connsiteX31" fmla="*/ 558862 w 1429504"/>
              <a:gd name="connsiteY31" fmla="*/ 4375228 h 6858000"/>
              <a:gd name="connsiteX32" fmla="*/ 539515 w 1429504"/>
              <a:gd name="connsiteY32" fmla="*/ 4214165 h 6858000"/>
              <a:gd name="connsiteX33" fmla="*/ 541144 w 1429504"/>
              <a:gd name="connsiteY33" fmla="*/ 4076008 h 6858000"/>
              <a:gd name="connsiteX34" fmla="*/ 528844 w 1429504"/>
              <a:gd name="connsiteY34" fmla="*/ 4033999 h 6858000"/>
              <a:gd name="connsiteX35" fmla="*/ 528569 w 1429504"/>
              <a:gd name="connsiteY35" fmla="*/ 4013953 h 6858000"/>
              <a:gd name="connsiteX36" fmla="*/ 532868 w 1429504"/>
              <a:gd name="connsiteY36" fmla="*/ 3872886 h 6858000"/>
              <a:gd name="connsiteX37" fmla="*/ 543241 w 1429504"/>
              <a:gd name="connsiteY37" fmla="*/ 3813873 h 6858000"/>
              <a:gd name="connsiteX38" fmla="*/ 554137 w 1429504"/>
              <a:gd name="connsiteY38" fmla="*/ 3738082 h 6858000"/>
              <a:gd name="connsiteX39" fmla="*/ 561483 w 1429504"/>
              <a:gd name="connsiteY39" fmla="*/ 3673397 h 6858000"/>
              <a:gd name="connsiteX40" fmla="*/ 560779 w 1429504"/>
              <a:gd name="connsiteY40" fmla="*/ 3637109 h 6858000"/>
              <a:gd name="connsiteX41" fmla="*/ 564222 w 1429504"/>
              <a:gd name="connsiteY41" fmla="*/ 3536883 h 6858000"/>
              <a:gd name="connsiteX42" fmla="*/ 585652 w 1429504"/>
              <a:gd name="connsiteY42" fmla="*/ 3295862 h 6858000"/>
              <a:gd name="connsiteX43" fmla="*/ 568178 w 1429504"/>
              <a:gd name="connsiteY43" fmla="*/ 3158586 h 6858000"/>
              <a:gd name="connsiteX44" fmla="*/ 543586 w 1429504"/>
              <a:gd name="connsiteY44" fmla="*/ 3112365 h 6858000"/>
              <a:gd name="connsiteX45" fmla="*/ 529061 w 1429504"/>
              <a:gd name="connsiteY45" fmla="*/ 3072935 h 6858000"/>
              <a:gd name="connsiteX46" fmla="*/ 504235 w 1429504"/>
              <a:gd name="connsiteY46" fmla="*/ 2958185 h 6858000"/>
              <a:gd name="connsiteX47" fmla="*/ 461515 w 1429504"/>
              <a:gd name="connsiteY47" fmla="*/ 2843952 h 6858000"/>
              <a:gd name="connsiteX48" fmla="*/ 395767 w 1429504"/>
              <a:gd name="connsiteY48" fmla="*/ 2554718 h 6858000"/>
              <a:gd name="connsiteX49" fmla="*/ 366584 w 1429504"/>
              <a:gd name="connsiteY49" fmla="*/ 2447068 h 6858000"/>
              <a:gd name="connsiteX50" fmla="*/ 370654 w 1429504"/>
              <a:gd name="connsiteY50" fmla="*/ 2423438 h 6858000"/>
              <a:gd name="connsiteX51" fmla="*/ 338485 w 1429504"/>
              <a:gd name="connsiteY51" fmla="*/ 2261920 h 6858000"/>
              <a:gd name="connsiteX52" fmla="*/ 328372 w 1429504"/>
              <a:gd name="connsiteY52" fmla="*/ 2195378 h 6858000"/>
              <a:gd name="connsiteX53" fmla="*/ 312589 w 1429504"/>
              <a:gd name="connsiteY53" fmla="*/ 2155135 h 6858000"/>
              <a:gd name="connsiteX54" fmla="*/ 310047 w 1429504"/>
              <a:gd name="connsiteY54" fmla="*/ 2118008 h 6858000"/>
              <a:gd name="connsiteX55" fmla="*/ 311040 w 1429504"/>
              <a:gd name="connsiteY55" fmla="*/ 2050531 h 6858000"/>
              <a:gd name="connsiteX56" fmla="*/ 284024 w 1429504"/>
              <a:gd name="connsiteY56" fmla="*/ 1906352 h 6858000"/>
              <a:gd name="connsiteX57" fmla="*/ 260581 w 1429504"/>
              <a:gd name="connsiteY57" fmla="*/ 1861531 h 6858000"/>
              <a:gd name="connsiteX58" fmla="*/ 214380 w 1429504"/>
              <a:gd name="connsiteY58" fmla="*/ 1732919 h 6858000"/>
              <a:gd name="connsiteX59" fmla="*/ 185817 w 1429504"/>
              <a:gd name="connsiteY59" fmla="*/ 1615777 h 6858000"/>
              <a:gd name="connsiteX60" fmla="*/ 166612 w 1429504"/>
              <a:gd name="connsiteY60" fmla="*/ 1563678 h 6858000"/>
              <a:gd name="connsiteX61" fmla="*/ 172434 w 1429504"/>
              <a:gd name="connsiteY61" fmla="*/ 1477995 h 6858000"/>
              <a:gd name="connsiteX62" fmla="*/ 166826 w 1429504"/>
              <a:gd name="connsiteY62" fmla="*/ 1307086 h 6858000"/>
              <a:gd name="connsiteX63" fmla="*/ 172699 w 1429504"/>
              <a:gd name="connsiteY63" fmla="*/ 1168288 h 6858000"/>
              <a:gd name="connsiteX64" fmla="*/ 154287 w 1429504"/>
              <a:gd name="connsiteY64" fmla="*/ 1088484 h 6858000"/>
              <a:gd name="connsiteX65" fmla="*/ 143023 w 1429504"/>
              <a:gd name="connsiteY65" fmla="*/ 1016103 h 6858000"/>
              <a:gd name="connsiteX66" fmla="*/ 144479 w 1429504"/>
              <a:gd name="connsiteY66" fmla="*/ 954054 h 6858000"/>
              <a:gd name="connsiteX67" fmla="*/ 139344 w 1429504"/>
              <a:gd name="connsiteY67" fmla="*/ 896999 h 6858000"/>
              <a:gd name="connsiteX68" fmla="*/ 99482 w 1429504"/>
              <a:gd name="connsiteY68" fmla="*/ 711705 h 6858000"/>
              <a:gd name="connsiteX69" fmla="*/ 96392 w 1429504"/>
              <a:gd name="connsiteY69" fmla="*/ 619315 h 6858000"/>
              <a:gd name="connsiteX70" fmla="*/ 90048 w 1429504"/>
              <a:gd name="connsiteY70" fmla="*/ 585934 h 6858000"/>
              <a:gd name="connsiteX71" fmla="*/ 87344 w 1429504"/>
              <a:gd name="connsiteY71" fmla="*/ 538948 h 6858000"/>
              <a:gd name="connsiteX72" fmla="*/ 91252 w 1429504"/>
              <a:gd name="connsiteY72" fmla="*/ 525163 h 6858000"/>
              <a:gd name="connsiteX73" fmla="*/ 20540 w 1429504"/>
              <a:gd name="connsiteY73" fmla="*/ 236673 h 6858000"/>
              <a:gd name="connsiteX74" fmla="*/ 3122 w 1429504"/>
              <a:gd name="connsiteY74" fmla="*/ 74954 h 6858000"/>
              <a:gd name="connsiteX75" fmla="*/ 102722 w 1429504"/>
              <a:gd name="connsiteY75" fmla="*/ 0 h 6858000"/>
              <a:gd name="connsiteX0" fmla="*/ 109280 w 1436062"/>
              <a:gd name="connsiteY0" fmla="*/ 0 h 6858000"/>
              <a:gd name="connsiteX1" fmla="*/ 1436062 w 1436062"/>
              <a:gd name="connsiteY1" fmla="*/ 0 h 6858000"/>
              <a:gd name="connsiteX2" fmla="*/ 1436062 w 1436062"/>
              <a:gd name="connsiteY2" fmla="*/ 6858000 h 6858000"/>
              <a:gd name="connsiteX3" fmla="*/ 172756 w 1436062"/>
              <a:gd name="connsiteY3" fmla="*/ 6857735 h 6858000"/>
              <a:gd name="connsiteX4" fmla="*/ 209349 w 1436062"/>
              <a:gd name="connsiteY4" fmla="*/ 6776847 h 6858000"/>
              <a:gd name="connsiteX5" fmla="*/ 220849 w 1436062"/>
              <a:gd name="connsiteY5" fmla="*/ 6737706 h 6858000"/>
              <a:gd name="connsiteX6" fmla="*/ 238256 w 1436062"/>
              <a:gd name="connsiteY6" fmla="*/ 6686827 h 6858000"/>
              <a:gd name="connsiteX7" fmla="*/ 249834 w 1436062"/>
              <a:gd name="connsiteY7" fmla="*/ 6633777 h 6858000"/>
              <a:gd name="connsiteX8" fmla="*/ 322677 w 1436062"/>
              <a:gd name="connsiteY8" fmla="*/ 6492130 h 6858000"/>
              <a:gd name="connsiteX9" fmla="*/ 338364 w 1436062"/>
              <a:gd name="connsiteY9" fmla="*/ 6431610 h 6858000"/>
              <a:gd name="connsiteX10" fmla="*/ 357204 w 1436062"/>
              <a:gd name="connsiteY10" fmla="*/ 6294334 h 6858000"/>
              <a:gd name="connsiteX11" fmla="*/ 344978 w 1436062"/>
              <a:gd name="connsiteY11" fmla="*/ 6231403 h 6858000"/>
              <a:gd name="connsiteX12" fmla="*/ 337636 w 1436062"/>
              <a:gd name="connsiteY12" fmla="*/ 6202459 h 6858000"/>
              <a:gd name="connsiteX13" fmla="*/ 336434 w 1436062"/>
              <a:gd name="connsiteY13" fmla="*/ 6153037 h 6858000"/>
              <a:gd name="connsiteX14" fmla="*/ 344019 w 1436062"/>
              <a:gd name="connsiteY14" fmla="*/ 5905303 h 6858000"/>
              <a:gd name="connsiteX15" fmla="*/ 373977 w 1436062"/>
              <a:gd name="connsiteY15" fmla="*/ 5712857 h 6858000"/>
              <a:gd name="connsiteX16" fmla="*/ 403775 w 1436062"/>
              <a:gd name="connsiteY16" fmla="*/ 5660491 h 6858000"/>
              <a:gd name="connsiteX17" fmla="*/ 417787 w 1436062"/>
              <a:gd name="connsiteY17" fmla="*/ 5553910 h 6858000"/>
              <a:gd name="connsiteX18" fmla="*/ 442218 w 1436062"/>
              <a:gd name="connsiteY18" fmla="*/ 5449031 h 6858000"/>
              <a:gd name="connsiteX19" fmla="*/ 479101 w 1436062"/>
              <a:gd name="connsiteY19" fmla="*/ 5341916 h 6858000"/>
              <a:gd name="connsiteX20" fmla="*/ 517482 w 1436062"/>
              <a:gd name="connsiteY20" fmla="*/ 5264214 h 6858000"/>
              <a:gd name="connsiteX21" fmla="*/ 523641 w 1436062"/>
              <a:gd name="connsiteY21" fmla="*/ 5225268 h 6858000"/>
              <a:gd name="connsiteX22" fmla="*/ 531923 w 1436062"/>
              <a:gd name="connsiteY22" fmla="*/ 5159961 h 6858000"/>
              <a:gd name="connsiteX23" fmla="*/ 535533 w 1436062"/>
              <a:gd name="connsiteY23" fmla="*/ 5125185 h 6858000"/>
              <a:gd name="connsiteX24" fmla="*/ 549399 w 1436062"/>
              <a:gd name="connsiteY24" fmla="*/ 5067850 h 6858000"/>
              <a:gd name="connsiteX25" fmla="*/ 552130 w 1436062"/>
              <a:gd name="connsiteY25" fmla="*/ 5060861 h 6858000"/>
              <a:gd name="connsiteX26" fmla="*/ 550388 w 1436062"/>
              <a:gd name="connsiteY26" fmla="*/ 4993030 h 6858000"/>
              <a:gd name="connsiteX27" fmla="*/ 557297 w 1436062"/>
              <a:gd name="connsiteY27" fmla="*/ 4946844 h 6858000"/>
              <a:gd name="connsiteX28" fmla="*/ 568556 w 1436062"/>
              <a:gd name="connsiteY28" fmla="*/ 4858827 h 6858000"/>
              <a:gd name="connsiteX29" fmla="*/ 574459 w 1436062"/>
              <a:gd name="connsiteY29" fmla="*/ 4821170 h 6858000"/>
              <a:gd name="connsiteX30" fmla="*/ 573772 w 1436062"/>
              <a:gd name="connsiteY30" fmla="*/ 4584173 h 6858000"/>
              <a:gd name="connsiteX31" fmla="*/ 565420 w 1436062"/>
              <a:gd name="connsiteY31" fmla="*/ 4375228 h 6858000"/>
              <a:gd name="connsiteX32" fmla="*/ 546073 w 1436062"/>
              <a:gd name="connsiteY32" fmla="*/ 4214165 h 6858000"/>
              <a:gd name="connsiteX33" fmla="*/ 547702 w 1436062"/>
              <a:gd name="connsiteY33" fmla="*/ 4076008 h 6858000"/>
              <a:gd name="connsiteX34" fmla="*/ 535402 w 1436062"/>
              <a:gd name="connsiteY34" fmla="*/ 4033999 h 6858000"/>
              <a:gd name="connsiteX35" fmla="*/ 535127 w 1436062"/>
              <a:gd name="connsiteY35" fmla="*/ 4013953 h 6858000"/>
              <a:gd name="connsiteX36" fmla="*/ 539426 w 1436062"/>
              <a:gd name="connsiteY36" fmla="*/ 3872886 h 6858000"/>
              <a:gd name="connsiteX37" fmla="*/ 549799 w 1436062"/>
              <a:gd name="connsiteY37" fmla="*/ 3813873 h 6858000"/>
              <a:gd name="connsiteX38" fmla="*/ 560695 w 1436062"/>
              <a:gd name="connsiteY38" fmla="*/ 3738082 h 6858000"/>
              <a:gd name="connsiteX39" fmla="*/ 568041 w 1436062"/>
              <a:gd name="connsiteY39" fmla="*/ 3673397 h 6858000"/>
              <a:gd name="connsiteX40" fmla="*/ 567337 w 1436062"/>
              <a:gd name="connsiteY40" fmla="*/ 3637109 h 6858000"/>
              <a:gd name="connsiteX41" fmla="*/ 570780 w 1436062"/>
              <a:gd name="connsiteY41" fmla="*/ 3536883 h 6858000"/>
              <a:gd name="connsiteX42" fmla="*/ 592210 w 1436062"/>
              <a:gd name="connsiteY42" fmla="*/ 3295862 h 6858000"/>
              <a:gd name="connsiteX43" fmla="*/ 574736 w 1436062"/>
              <a:gd name="connsiteY43" fmla="*/ 3158586 h 6858000"/>
              <a:gd name="connsiteX44" fmla="*/ 550144 w 1436062"/>
              <a:gd name="connsiteY44" fmla="*/ 3112365 h 6858000"/>
              <a:gd name="connsiteX45" fmla="*/ 535619 w 1436062"/>
              <a:gd name="connsiteY45" fmla="*/ 3072935 h 6858000"/>
              <a:gd name="connsiteX46" fmla="*/ 510793 w 1436062"/>
              <a:gd name="connsiteY46" fmla="*/ 2958185 h 6858000"/>
              <a:gd name="connsiteX47" fmla="*/ 468073 w 1436062"/>
              <a:gd name="connsiteY47" fmla="*/ 2843952 h 6858000"/>
              <a:gd name="connsiteX48" fmla="*/ 402325 w 1436062"/>
              <a:gd name="connsiteY48" fmla="*/ 2554718 h 6858000"/>
              <a:gd name="connsiteX49" fmla="*/ 373142 w 1436062"/>
              <a:gd name="connsiteY49" fmla="*/ 2447068 h 6858000"/>
              <a:gd name="connsiteX50" fmla="*/ 377212 w 1436062"/>
              <a:gd name="connsiteY50" fmla="*/ 2423438 h 6858000"/>
              <a:gd name="connsiteX51" fmla="*/ 345043 w 1436062"/>
              <a:gd name="connsiteY51" fmla="*/ 2261920 h 6858000"/>
              <a:gd name="connsiteX52" fmla="*/ 334930 w 1436062"/>
              <a:gd name="connsiteY52" fmla="*/ 2195378 h 6858000"/>
              <a:gd name="connsiteX53" fmla="*/ 319147 w 1436062"/>
              <a:gd name="connsiteY53" fmla="*/ 2155135 h 6858000"/>
              <a:gd name="connsiteX54" fmla="*/ 316605 w 1436062"/>
              <a:gd name="connsiteY54" fmla="*/ 2118008 h 6858000"/>
              <a:gd name="connsiteX55" fmla="*/ 317598 w 1436062"/>
              <a:gd name="connsiteY55" fmla="*/ 2050531 h 6858000"/>
              <a:gd name="connsiteX56" fmla="*/ 290582 w 1436062"/>
              <a:gd name="connsiteY56" fmla="*/ 1906352 h 6858000"/>
              <a:gd name="connsiteX57" fmla="*/ 267139 w 1436062"/>
              <a:gd name="connsiteY57" fmla="*/ 1861531 h 6858000"/>
              <a:gd name="connsiteX58" fmla="*/ 220938 w 1436062"/>
              <a:gd name="connsiteY58" fmla="*/ 1732919 h 6858000"/>
              <a:gd name="connsiteX59" fmla="*/ 192375 w 1436062"/>
              <a:gd name="connsiteY59" fmla="*/ 1615777 h 6858000"/>
              <a:gd name="connsiteX60" fmla="*/ 173170 w 1436062"/>
              <a:gd name="connsiteY60" fmla="*/ 1563678 h 6858000"/>
              <a:gd name="connsiteX61" fmla="*/ 178992 w 1436062"/>
              <a:gd name="connsiteY61" fmla="*/ 1477995 h 6858000"/>
              <a:gd name="connsiteX62" fmla="*/ 173384 w 1436062"/>
              <a:gd name="connsiteY62" fmla="*/ 1307086 h 6858000"/>
              <a:gd name="connsiteX63" fmla="*/ 179257 w 1436062"/>
              <a:gd name="connsiteY63" fmla="*/ 1168288 h 6858000"/>
              <a:gd name="connsiteX64" fmla="*/ 160845 w 1436062"/>
              <a:gd name="connsiteY64" fmla="*/ 1088484 h 6858000"/>
              <a:gd name="connsiteX65" fmla="*/ 149581 w 1436062"/>
              <a:gd name="connsiteY65" fmla="*/ 1016103 h 6858000"/>
              <a:gd name="connsiteX66" fmla="*/ 151037 w 1436062"/>
              <a:gd name="connsiteY66" fmla="*/ 954054 h 6858000"/>
              <a:gd name="connsiteX67" fmla="*/ 145902 w 1436062"/>
              <a:gd name="connsiteY67" fmla="*/ 896999 h 6858000"/>
              <a:gd name="connsiteX68" fmla="*/ 106040 w 1436062"/>
              <a:gd name="connsiteY68" fmla="*/ 711705 h 6858000"/>
              <a:gd name="connsiteX69" fmla="*/ 102950 w 1436062"/>
              <a:gd name="connsiteY69" fmla="*/ 619315 h 6858000"/>
              <a:gd name="connsiteX70" fmla="*/ 96606 w 1436062"/>
              <a:gd name="connsiteY70" fmla="*/ 585934 h 6858000"/>
              <a:gd name="connsiteX71" fmla="*/ 93902 w 1436062"/>
              <a:gd name="connsiteY71" fmla="*/ 538948 h 6858000"/>
              <a:gd name="connsiteX72" fmla="*/ 0 w 1436062"/>
              <a:gd name="connsiteY72" fmla="*/ 455299 h 6858000"/>
              <a:gd name="connsiteX73" fmla="*/ 27098 w 1436062"/>
              <a:gd name="connsiteY73" fmla="*/ 236673 h 6858000"/>
              <a:gd name="connsiteX74" fmla="*/ 9680 w 1436062"/>
              <a:gd name="connsiteY74" fmla="*/ 74954 h 6858000"/>
              <a:gd name="connsiteX75" fmla="*/ 109280 w 1436062"/>
              <a:gd name="connsiteY75" fmla="*/ 0 h 6858000"/>
              <a:gd name="connsiteX0" fmla="*/ 126963 w 1453745"/>
              <a:gd name="connsiteY0" fmla="*/ 0 h 6858000"/>
              <a:gd name="connsiteX1" fmla="*/ 1453745 w 1453745"/>
              <a:gd name="connsiteY1" fmla="*/ 0 h 6858000"/>
              <a:gd name="connsiteX2" fmla="*/ 1453745 w 1453745"/>
              <a:gd name="connsiteY2" fmla="*/ 6858000 h 6858000"/>
              <a:gd name="connsiteX3" fmla="*/ 190439 w 1453745"/>
              <a:gd name="connsiteY3" fmla="*/ 6857735 h 6858000"/>
              <a:gd name="connsiteX4" fmla="*/ 227032 w 1453745"/>
              <a:gd name="connsiteY4" fmla="*/ 6776847 h 6858000"/>
              <a:gd name="connsiteX5" fmla="*/ 238532 w 1453745"/>
              <a:gd name="connsiteY5" fmla="*/ 6737706 h 6858000"/>
              <a:gd name="connsiteX6" fmla="*/ 255939 w 1453745"/>
              <a:gd name="connsiteY6" fmla="*/ 6686827 h 6858000"/>
              <a:gd name="connsiteX7" fmla="*/ 267517 w 1453745"/>
              <a:gd name="connsiteY7" fmla="*/ 6633777 h 6858000"/>
              <a:gd name="connsiteX8" fmla="*/ 340360 w 1453745"/>
              <a:gd name="connsiteY8" fmla="*/ 6492130 h 6858000"/>
              <a:gd name="connsiteX9" fmla="*/ 356047 w 1453745"/>
              <a:gd name="connsiteY9" fmla="*/ 6431610 h 6858000"/>
              <a:gd name="connsiteX10" fmla="*/ 374887 w 1453745"/>
              <a:gd name="connsiteY10" fmla="*/ 6294334 h 6858000"/>
              <a:gd name="connsiteX11" fmla="*/ 362661 w 1453745"/>
              <a:gd name="connsiteY11" fmla="*/ 6231403 h 6858000"/>
              <a:gd name="connsiteX12" fmla="*/ 355319 w 1453745"/>
              <a:gd name="connsiteY12" fmla="*/ 6202459 h 6858000"/>
              <a:gd name="connsiteX13" fmla="*/ 354117 w 1453745"/>
              <a:gd name="connsiteY13" fmla="*/ 6153037 h 6858000"/>
              <a:gd name="connsiteX14" fmla="*/ 361702 w 1453745"/>
              <a:gd name="connsiteY14" fmla="*/ 5905303 h 6858000"/>
              <a:gd name="connsiteX15" fmla="*/ 391660 w 1453745"/>
              <a:gd name="connsiteY15" fmla="*/ 5712857 h 6858000"/>
              <a:gd name="connsiteX16" fmla="*/ 421458 w 1453745"/>
              <a:gd name="connsiteY16" fmla="*/ 5660491 h 6858000"/>
              <a:gd name="connsiteX17" fmla="*/ 435470 w 1453745"/>
              <a:gd name="connsiteY17" fmla="*/ 5553910 h 6858000"/>
              <a:gd name="connsiteX18" fmla="*/ 459901 w 1453745"/>
              <a:gd name="connsiteY18" fmla="*/ 5449031 h 6858000"/>
              <a:gd name="connsiteX19" fmla="*/ 496784 w 1453745"/>
              <a:gd name="connsiteY19" fmla="*/ 5341916 h 6858000"/>
              <a:gd name="connsiteX20" fmla="*/ 535165 w 1453745"/>
              <a:gd name="connsiteY20" fmla="*/ 5264214 h 6858000"/>
              <a:gd name="connsiteX21" fmla="*/ 541324 w 1453745"/>
              <a:gd name="connsiteY21" fmla="*/ 5225268 h 6858000"/>
              <a:gd name="connsiteX22" fmla="*/ 549606 w 1453745"/>
              <a:gd name="connsiteY22" fmla="*/ 5159961 h 6858000"/>
              <a:gd name="connsiteX23" fmla="*/ 553216 w 1453745"/>
              <a:gd name="connsiteY23" fmla="*/ 5125185 h 6858000"/>
              <a:gd name="connsiteX24" fmla="*/ 567082 w 1453745"/>
              <a:gd name="connsiteY24" fmla="*/ 5067850 h 6858000"/>
              <a:gd name="connsiteX25" fmla="*/ 569813 w 1453745"/>
              <a:gd name="connsiteY25" fmla="*/ 5060861 h 6858000"/>
              <a:gd name="connsiteX26" fmla="*/ 568071 w 1453745"/>
              <a:gd name="connsiteY26" fmla="*/ 4993030 h 6858000"/>
              <a:gd name="connsiteX27" fmla="*/ 574980 w 1453745"/>
              <a:gd name="connsiteY27" fmla="*/ 4946844 h 6858000"/>
              <a:gd name="connsiteX28" fmla="*/ 586239 w 1453745"/>
              <a:gd name="connsiteY28" fmla="*/ 4858827 h 6858000"/>
              <a:gd name="connsiteX29" fmla="*/ 592142 w 1453745"/>
              <a:gd name="connsiteY29" fmla="*/ 4821170 h 6858000"/>
              <a:gd name="connsiteX30" fmla="*/ 591455 w 1453745"/>
              <a:gd name="connsiteY30" fmla="*/ 4584173 h 6858000"/>
              <a:gd name="connsiteX31" fmla="*/ 583103 w 1453745"/>
              <a:gd name="connsiteY31" fmla="*/ 4375228 h 6858000"/>
              <a:gd name="connsiteX32" fmla="*/ 563756 w 1453745"/>
              <a:gd name="connsiteY32" fmla="*/ 4214165 h 6858000"/>
              <a:gd name="connsiteX33" fmla="*/ 565385 w 1453745"/>
              <a:gd name="connsiteY33" fmla="*/ 4076008 h 6858000"/>
              <a:gd name="connsiteX34" fmla="*/ 553085 w 1453745"/>
              <a:gd name="connsiteY34" fmla="*/ 4033999 h 6858000"/>
              <a:gd name="connsiteX35" fmla="*/ 552810 w 1453745"/>
              <a:gd name="connsiteY35" fmla="*/ 4013953 h 6858000"/>
              <a:gd name="connsiteX36" fmla="*/ 557109 w 1453745"/>
              <a:gd name="connsiteY36" fmla="*/ 3872886 h 6858000"/>
              <a:gd name="connsiteX37" fmla="*/ 567482 w 1453745"/>
              <a:gd name="connsiteY37" fmla="*/ 3813873 h 6858000"/>
              <a:gd name="connsiteX38" fmla="*/ 578378 w 1453745"/>
              <a:gd name="connsiteY38" fmla="*/ 3738082 h 6858000"/>
              <a:gd name="connsiteX39" fmla="*/ 585724 w 1453745"/>
              <a:gd name="connsiteY39" fmla="*/ 3673397 h 6858000"/>
              <a:gd name="connsiteX40" fmla="*/ 585020 w 1453745"/>
              <a:gd name="connsiteY40" fmla="*/ 3637109 h 6858000"/>
              <a:gd name="connsiteX41" fmla="*/ 588463 w 1453745"/>
              <a:gd name="connsiteY41" fmla="*/ 3536883 h 6858000"/>
              <a:gd name="connsiteX42" fmla="*/ 609893 w 1453745"/>
              <a:gd name="connsiteY42" fmla="*/ 3295862 h 6858000"/>
              <a:gd name="connsiteX43" fmla="*/ 592419 w 1453745"/>
              <a:gd name="connsiteY43" fmla="*/ 3158586 h 6858000"/>
              <a:gd name="connsiteX44" fmla="*/ 567827 w 1453745"/>
              <a:gd name="connsiteY44" fmla="*/ 3112365 h 6858000"/>
              <a:gd name="connsiteX45" fmla="*/ 553302 w 1453745"/>
              <a:gd name="connsiteY45" fmla="*/ 3072935 h 6858000"/>
              <a:gd name="connsiteX46" fmla="*/ 528476 w 1453745"/>
              <a:gd name="connsiteY46" fmla="*/ 2958185 h 6858000"/>
              <a:gd name="connsiteX47" fmla="*/ 485756 w 1453745"/>
              <a:gd name="connsiteY47" fmla="*/ 2843952 h 6858000"/>
              <a:gd name="connsiteX48" fmla="*/ 420008 w 1453745"/>
              <a:gd name="connsiteY48" fmla="*/ 2554718 h 6858000"/>
              <a:gd name="connsiteX49" fmla="*/ 390825 w 1453745"/>
              <a:gd name="connsiteY49" fmla="*/ 2447068 h 6858000"/>
              <a:gd name="connsiteX50" fmla="*/ 394895 w 1453745"/>
              <a:gd name="connsiteY50" fmla="*/ 2423438 h 6858000"/>
              <a:gd name="connsiteX51" fmla="*/ 362726 w 1453745"/>
              <a:gd name="connsiteY51" fmla="*/ 2261920 h 6858000"/>
              <a:gd name="connsiteX52" fmla="*/ 352613 w 1453745"/>
              <a:gd name="connsiteY52" fmla="*/ 2195378 h 6858000"/>
              <a:gd name="connsiteX53" fmla="*/ 336830 w 1453745"/>
              <a:gd name="connsiteY53" fmla="*/ 2155135 h 6858000"/>
              <a:gd name="connsiteX54" fmla="*/ 334288 w 1453745"/>
              <a:gd name="connsiteY54" fmla="*/ 2118008 h 6858000"/>
              <a:gd name="connsiteX55" fmla="*/ 335281 w 1453745"/>
              <a:gd name="connsiteY55" fmla="*/ 2050531 h 6858000"/>
              <a:gd name="connsiteX56" fmla="*/ 308265 w 1453745"/>
              <a:gd name="connsiteY56" fmla="*/ 1906352 h 6858000"/>
              <a:gd name="connsiteX57" fmla="*/ 284822 w 1453745"/>
              <a:gd name="connsiteY57" fmla="*/ 1861531 h 6858000"/>
              <a:gd name="connsiteX58" fmla="*/ 238621 w 1453745"/>
              <a:gd name="connsiteY58" fmla="*/ 1732919 h 6858000"/>
              <a:gd name="connsiteX59" fmla="*/ 210058 w 1453745"/>
              <a:gd name="connsiteY59" fmla="*/ 1615777 h 6858000"/>
              <a:gd name="connsiteX60" fmla="*/ 190853 w 1453745"/>
              <a:gd name="connsiteY60" fmla="*/ 1563678 h 6858000"/>
              <a:gd name="connsiteX61" fmla="*/ 196675 w 1453745"/>
              <a:gd name="connsiteY61" fmla="*/ 1477995 h 6858000"/>
              <a:gd name="connsiteX62" fmla="*/ 191067 w 1453745"/>
              <a:gd name="connsiteY62" fmla="*/ 1307086 h 6858000"/>
              <a:gd name="connsiteX63" fmla="*/ 196940 w 1453745"/>
              <a:gd name="connsiteY63" fmla="*/ 1168288 h 6858000"/>
              <a:gd name="connsiteX64" fmla="*/ 178528 w 1453745"/>
              <a:gd name="connsiteY64" fmla="*/ 1088484 h 6858000"/>
              <a:gd name="connsiteX65" fmla="*/ 167264 w 1453745"/>
              <a:gd name="connsiteY65" fmla="*/ 1016103 h 6858000"/>
              <a:gd name="connsiteX66" fmla="*/ 168720 w 1453745"/>
              <a:gd name="connsiteY66" fmla="*/ 954054 h 6858000"/>
              <a:gd name="connsiteX67" fmla="*/ 163585 w 1453745"/>
              <a:gd name="connsiteY67" fmla="*/ 896999 h 6858000"/>
              <a:gd name="connsiteX68" fmla="*/ 123723 w 1453745"/>
              <a:gd name="connsiteY68" fmla="*/ 711705 h 6858000"/>
              <a:gd name="connsiteX69" fmla="*/ 120633 w 1453745"/>
              <a:gd name="connsiteY69" fmla="*/ 619315 h 6858000"/>
              <a:gd name="connsiteX70" fmla="*/ 114289 w 1453745"/>
              <a:gd name="connsiteY70" fmla="*/ 585934 h 6858000"/>
              <a:gd name="connsiteX71" fmla="*/ 111585 w 1453745"/>
              <a:gd name="connsiteY71" fmla="*/ 538948 h 6858000"/>
              <a:gd name="connsiteX72" fmla="*/ 17683 w 1453745"/>
              <a:gd name="connsiteY72" fmla="*/ 455299 h 6858000"/>
              <a:gd name="connsiteX73" fmla="*/ 936 w 1453745"/>
              <a:gd name="connsiteY73" fmla="*/ 224344 h 6858000"/>
              <a:gd name="connsiteX74" fmla="*/ 27363 w 1453745"/>
              <a:gd name="connsiteY74" fmla="*/ 74954 h 6858000"/>
              <a:gd name="connsiteX75" fmla="*/ 126963 w 1453745"/>
              <a:gd name="connsiteY75" fmla="*/ 0 h 6858000"/>
              <a:gd name="connsiteX0" fmla="*/ 66253 w 1453745"/>
              <a:gd name="connsiteY0" fmla="*/ 0 h 6858000"/>
              <a:gd name="connsiteX1" fmla="*/ 1453745 w 1453745"/>
              <a:gd name="connsiteY1" fmla="*/ 0 h 6858000"/>
              <a:gd name="connsiteX2" fmla="*/ 1453745 w 1453745"/>
              <a:gd name="connsiteY2" fmla="*/ 6858000 h 6858000"/>
              <a:gd name="connsiteX3" fmla="*/ 190439 w 1453745"/>
              <a:gd name="connsiteY3" fmla="*/ 6857735 h 6858000"/>
              <a:gd name="connsiteX4" fmla="*/ 227032 w 1453745"/>
              <a:gd name="connsiteY4" fmla="*/ 6776847 h 6858000"/>
              <a:gd name="connsiteX5" fmla="*/ 238532 w 1453745"/>
              <a:gd name="connsiteY5" fmla="*/ 6737706 h 6858000"/>
              <a:gd name="connsiteX6" fmla="*/ 255939 w 1453745"/>
              <a:gd name="connsiteY6" fmla="*/ 6686827 h 6858000"/>
              <a:gd name="connsiteX7" fmla="*/ 267517 w 1453745"/>
              <a:gd name="connsiteY7" fmla="*/ 6633777 h 6858000"/>
              <a:gd name="connsiteX8" fmla="*/ 340360 w 1453745"/>
              <a:gd name="connsiteY8" fmla="*/ 6492130 h 6858000"/>
              <a:gd name="connsiteX9" fmla="*/ 356047 w 1453745"/>
              <a:gd name="connsiteY9" fmla="*/ 6431610 h 6858000"/>
              <a:gd name="connsiteX10" fmla="*/ 374887 w 1453745"/>
              <a:gd name="connsiteY10" fmla="*/ 6294334 h 6858000"/>
              <a:gd name="connsiteX11" fmla="*/ 362661 w 1453745"/>
              <a:gd name="connsiteY11" fmla="*/ 6231403 h 6858000"/>
              <a:gd name="connsiteX12" fmla="*/ 355319 w 1453745"/>
              <a:gd name="connsiteY12" fmla="*/ 6202459 h 6858000"/>
              <a:gd name="connsiteX13" fmla="*/ 354117 w 1453745"/>
              <a:gd name="connsiteY13" fmla="*/ 6153037 h 6858000"/>
              <a:gd name="connsiteX14" fmla="*/ 361702 w 1453745"/>
              <a:gd name="connsiteY14" fmla="*/ 5905303 h 6858000"/>
              <a:gd name="connsiteX15" fmla="*/ 391660 w 1453745"/>
              <a:gd name="connsiteY15" fmla="*/ 5712857 h 6858000"/>
              <a:gd name="connsiteX16" fmla="*/ 421458 w 1453745"/>
              <a:gd name="connsiteY16" fmla="*/ 5660491 h 6858000"/>
              <a:gd name="connsiteX17" fmla="*/ 435470 w 1453745"/>
              <a:gd name="connsiteY17" fmla="*/ 5553910 h 6858000"/>
              <a:gd name="connsiteX18" fmla="*/ 459901 w 1453745"/>
              <a:gd name="connsiteY18" fmla="*/ 5449031 h 6858000"/>
              <a:gd name="connsiteX19" fmla="*/ 496784 w 1453745"/>
              <a:gd name="connsiteY19" fmla="*/ 5341916 h 6858000"/>
              <a:gd name="connsiteX20" fmla="*/ 535165 w 1453745"/>
              <a:gd name="connsiteY20" fmla="*/ 5264214 h 6858000"/>
              <a:gd name="connsiteX21" fmla="*/ 541324 w 1453745"/>
              <a:gd name="connsiteY21" fmla="*/ 5225268 h 6858000"/>
              <a:gd name="connsiteX22" fmla="*/ 549606 w 1453745"/>
              <a:gd name="connsiteY22" fmla="*/ 5159961 h 6858000"/>
              <a:gd name="connsiteX23" fmla="*/ 553216 w 1453745"/>
              <a:gd name="connsiteY23" fmla="*/ 5125185 h 6858000"/>
              <a:gd name="connsiteX24" fmla="*/ 567082 w 1453745"/>
              <a:gd name="connsiteY24" fmla="*/ 5067850 h 6858000"/>
              <a:gd name="connsiteX25" fmla="*/ 569813 w 1453745"/>
              <a:gd name="connsiteY25" fmla="*/ 5060861 h 6858000"/>
              <a:gd name="connsiteX26" fmla="*/ 568071 w 1453745"/>
              <a:gd name="connsiteY26" fmla="*/ 4993030 h 6858000"/>
              <a:gd name="connsiteX27" fmla="*/ 574980 w 1453745"/>
              <a:gd name="connsiteY27" fmla="*/ 4946844 h 6858000"/>
              <a:gd name="connsiteX28" fmla="*/ 586239 w 1453745"/>
              <a:gd name="connsiteY28" fmla="*/ 4858827 h 6858000"/>
              <a:gd name="connsiteX29" fmla="*/ 592142 w 1453745"/>
              <a:gd name="connsiteY29" fmla="*/ 4821170 h 6858000"/>
              <a:gd name="connsiteX30" fmla="*/ 591455 w 1453745"/>
              <a:gd name="connsiteY30" fmla="*/ 4584173 h 6858000"/>
              <a:gd name="connsiteX31" fmla="*/ 583103 w 1453745"/>
              <a:gd name="connsiteY31" fmla="*/ 4375228 h 6858000"/>
              <a:gd name="connsiteX32" fmla="*/ 563756 w 1453745"/>
              <a:gd name="connsiteY32" fmla="*/ 4214165 h 6858000"/>
              <a:gd name="connsiteX33" fmla="*/ 565385 w 1453745"/>
              <a:gd name="connsiteY33" fmla="*/ 4076008 h 6858000"/>
              <a:gd name="connsiteX34" fmla="*/ 553085 w 1453745"/>
              <a:gd name="connsiteY34" fmla="*/ 4033999 h 6858000"/>
              <a:gd name="connsiteX35" fmla="*/ 552810 w 1453745"/>
              <a:gd name="connsiteY35" fmla="*/ 4013953 h 6858000"/>
              <a:gd name="connsiteX36" fmla="*/ 557109 w 1453745"/>
              <a:gd name="connsiteY36" fmla="*/ 3872886 h 6858000"/>
              <a:gd name="connsiteX37" fmla="*/ 567482 w 1453745"/>
              <a:gd name="connsiteY37" fmla="*/ 3813873 h 6858000"/>
              <a:gd name="connsiteX38" fmla="*/ 578378 w 1453745"/>
              <a:gd name="connsiteY38" fmla="*/ 3738082 h 6858000"/>
              <a:gd name="connsiteX39" fmla="*/ 585724 w 1453745"/>
              <a:gd name="connsiteY39" fmla="*/ 3673397 h 6858000"/>
              <a:gd name="connsiteX40" fmla="*/ 585020 w 1453745"/>
              <a:gd name="connsiteY40" fmla="*/ 3637109 h 6858000"/>
              <a:gd name="connsiteX41" fmla="*/ 588463 w 1453745"/>
              <a:gd name="connsiteY41" fmla="*/ 3536883 h 6858000"/>
              <a:gd name="connsiteX42" fmla="*/ 609893 w 1453745"/>
              <a:gd name="connsiteY42" fmla="*/ 3295862 h 6858000"/>
              <a:gd name="connsiteX43" fmla="*/ 592419 w 1453745"/>
              <a:gd name="connsiteY43" fmla="*/ 3158586 h 6858000"/>
              <a:gd name="connsiteX44" fmla="*/ 567827 w 1453745"/>
              <a:gd name="connsiteY44" fmla="*/ 3112365 h 6858000"/>
              <a:gd name="connsiteX45" fmla="*/ 553302 w 1453745"/>
              <a:gd name="connsiteY45" fmla="*/ 3072935 h 6858000"/>
              <a:gd name="connsiteX46" fmla="*/ 528476 w 1453745"/>
              <a:gd name="connsiteY46" fmla="*/ 2958185 h 6858000"/>
              <a:gd name="connsiteX47" fmla="*/ 485756 w 1453745"/>
              <a:gd name="connsiteY47" fmla="*/ 2843952 h 6858000"/>
              <a:gd name="connsiteX48" fmla="*/ 420008 w 1453745"/>
              <a:gd name="connsiteY48" fmla="*/ 2554718 h 6858000"/>
              <a:gd name="connsiteX49" fmla="*/ 390825 w 1453745"/>
              <a:gd name="connsiteY49" fmla="*/ 2447068 h 6858000"/>
              <a:gd name="connsiteX50" fmla="*/ 394895 w 1453745"/>
              <a:gd name="connsiteY50" fmla="*/ 2423438 h 6858000"/>
              <a:gd name="connsiteX51" fmla="*/ 362726 w 1453745"/>
              <a:gd name="connsiteY51" fmla="*/ 2261920 h 6858000"/>
              <a:gd name="connsiteX52" fmla="*/ 352613 w 1453745"/>
              <a:gd name="connsiteY52" fmla="*/ 2195378 h 6858000"/>
              <a:gd name="connsiteX53" fmla="*/ 336830 w 1453745"/>
              <a:gd name="connsiteY53" fmla="*/ 2155135 h 6858000"/>
              <a:gd name="connsiteX54" fmla="*/ 334288 w 1453745"/>
              <a:gd name="connsiteY54" fmla="*/ 2118008 h 6858000"/>
              <a:gd name="connsiteX55" fmla="*/ 335281 w 1453745"/>
              <a:gd name="connsiteY55" fmla="*/ 2050531 h 6858000"/>
              <a:gd name="connsiteX56" fmla="*/ 308265 w 1453745"/>
              <a:gd name="connsiteY56" fmla="*/ 1906352 h 6858000"/>
              <a:gd name="connsiteX57" fmla="*/ 284822 w 1453745"/>
              <a:gd name="connsiteY57" fmla="*/ 1861531 h 6858000"/>
              <a:gd name="connsiteX58" fmla="*/ 238621 w 1453745"/>
              <a:gd name="connsiteY58" fmla="*/ 1732919 h 6858000"/>
              <a:gd name="connsiteX59" fmla="*/ 210058 w 1453745"/>
              <a:gd name="connsiteY59" fmla="*/ 1615777 h 6858000"/>
              <a:gd name="connsiteX60" fmla="*/ 190853 w 1453745"/>
              <a:gd name="connsiteY60" fmla="*/ 1563678 h 6858000"/>
              <a:gd name="connsiteX61" fmla="*/ 196675 w 1453745"/>
              <a:gd name="connsiteY61" fmla="*/ 1477995 h 6858000"/>
              <a:gd name="connsiteX62" fmla="*/ 191067 w 1453745"/>
              <a:gd name="connsiteY62" fmla="*/ 1307086 h 6858000"/>
              <a:gd name="connsiteX63" fmla="*/ 196940 w 1453745"/>
              <a:gd name="connsiteY63" fmla="*/ 1168288 h 6858000"/>
              <a:gd name="connsiteX64" fmla="*/ 178528 w 1453745"/>
              <a:gd name="connsiteY64" fmla="*/ 1088484 h 6858000"/>
              <a:gd name="connsiteX65" fmla="*/ 167264 w 1453745"/>
              <a:gd name="connsiteY65" fmla="*/ 1016103 h 6858000"/>
              <a:gd name="connsiteX66" fmla="*/ 168720 w 1453745"/>
              <a:gd name="connsiteY66" fmla="*/ 954054 h 6858000"/>
              <a:gd name="connsiteX67" fmla="*/ 163585 w 1453745"/>
              <a:gd name="connsiteY67" fmla="*/ 896999 h 6858000"/>
              <a:gd name="connsiteX68" fmla="*/ 123723 w 1453745"/>
              <a:gd name="connsiteY68" fmla="*/ 711705 h 6858000"/>
              <a:gd name="connsiteX69" fmla="*/ 120633 w 1453745"/>
              <a:gd name="connsiteY69" fmla="*/ 619315 h 6858000"/>
              <a:gd name="connsiteX70" fmla="*/ 114289 w 1453745"/>
              <a:gd name="connsiteY70" fmla="*/ 585934 h 6858000"/>
              <a:gd name="connsiteX71" fmla="*/ 111585 w 1453745"/>
              <a:gd name="connsiteY71" fmla="*/ 538948 h 6858000"/>
              <a:gd name="connsiteX72" fmla="*/ 17683 w 1453745"/>
              <a:gd name="connsiteY72" fmla="*/ 455299 h 6858000"/>
              <a:gd name="connsiteX73" fmla="*/ 936 w 1453745"/>
              <a:gd name="connsiteY73" fmla="*/ 224344 h 6858000"/>
              <a:gd name="connsiteX74" fmla="*/ 27363 w 1453745"/>
              <a:gd name="connsiteY74" fmla="*/ 74954 h 6858000"/>
              <a:gd name="connsiteX75" fmla="*/ 66253 w 1453745"/>
              <a:gd name="connsiteY75" fmla="*/ 0 h 6858000"/>
              <a:gd name="connsiteX0" fmla="*/ 66253 w 1453745"/>
              <a:gd name="connsiteY0" fmla="*/ 0 h 6858000"/>
              <a:gd name="connsiteX1" fmla="*/ 1453745 w 1453745"/>
              <a:gd name="connsiteY1" fmla="*/ 0 h 6858000"/>
              <a:gd name="connsiteX2" fmla="*/ 1453745 w 1453745"/>
              <a:gd name="connsiteY2" fmla="*/ 6858000 h 6858000"/>
              <a:gd name="connsiteX3" fmla="*/ 190439 w 1453745"/>
              <a:gd name="connsiteY3" fmla="*/ 6857735 h 6858000"/>
              <a:gd name="connsiteX4" fmla="*/ 227032 w 1453745"/>
              <a:gd name="connsiteY4" fmla="*/ 6776847 h 6858000"/>
              <a:gd name="connsiteX5" fmla="*/ 238532 w 1453745"/>
              <a:gd name="connsiteY5" fmla="*/ 6737706 h 6858000"/>
              <a:gd name="connsiteX6" fmla="*/ 255939 w 1453745"/>
              <a:gd name="connsiteY6" fmla="*/ 6686827 h 6858000"/>
              <a:gd name="connsiteX7" fmla="*/ 267517 w 1453745"/>
              <a:gd name="connsiteY7" fmla="*/ 6633777 h 6858000"/>
              <a:gd name="connsiteX8" fmla="*/ 340360 w 1453745"/>
              <a:gd name="connsiteY8" fmla="*/ 6492130 h 6858000"/>
              <a:gd name="connsiteX9" fmla="*/ 356047 w 1453745"/>
              <a:gd name="connsiteY9" fmla="*/ 6431610 h 6858000"/>
              <a:gd name="connsiteX10" fmla="*/ 374887 w 1453745"/>
              <a:gd name="connsiteY10" fmla="*/ 6294334 h 6858000"/>
              <a:gd name="connsiteX11" fmla="*/ 362661 w 1453745"/>
              <a:gd name="connsiteY11" fmla="*/ 6231403 h 6858000"/>
              <a:gd name="connsiteX12" fmla="*/ 355319 w 1453745"/>
              <a:gd name="connsiteY12" fmla="*/ 6202459 h 6858000"/>
              <a:gd name="connsiteX13" fmla="*/ 354117 w 1453745"/>
              <a:gd name="connsiteY13" fmla="*/ 6153037 h 6858000"/>
              <a:gd name="connsiteX14" fmla="*/ 361702 w 1453745"/>
              <a:gd name="connsiteY14" fmla="*/ 5905303 h 6858000"/>
              <a:gd name="connsiteX15" fmla="*/ 391660 w 1453745"/>
              <a:gd name="connsiteY15" fmla="*/ 5712857 h 6858000"/>
              <a:gd name="connsiteX16" fmla="*/ 421458 w 1453745"/>
              <a:gd name="connsiteY16" fmla="*/ 5660491 h 6858000"/>
              <a:gd name="connsiteX17" fmla="*/ 435470 w 1453745"/>
              <a:gd name="connsiteY17" fmla="*/ 5553910 h 6858000"/>
              <a:gd name="connsiteX18" fmla="*/ 459901 w 1453745"/>
              <a:gd name="connsiteY18" fmla="*/ 5449031 h 6858000"/>
              <a:gd name="connsiteX19" fmla="*/ 496784 w 1453745"/>
              <a:gd name="connsiteY19" fmla="*/ 5341916 h 6858000"/>
              <a:gd name="connsiteX20" fmla="*/ 535165 w 1453745"/>
              <a:gd name="connsiteY20" fmla="*/ 5264214 h 6858000"/>
              <a:gd name="connsiteX21" fmla="*/ 541324 w 1453745"/>
              <a:gd name="connsiteY21" fmla="*/ 5225268 h 6858000"/>
              <a:gd name="connsiteX22" fmla="*/ 549606 w 1453745"/>
              <a:gd name="connsiteY22" fmla="*/ 5159961 h 6858000"/>
              <a:gd name="connsiteX23" fmla="*/ 553216 w 1453745"/>
              <a:gd name="connsiteY23" fmla="*/ 5125185 h 6858000"/>
              <a:gd name="connsiteX24" fmla="*/ 567082 w 1453745"/>
              <a:gd name="connsiteY24" fmla="*/ 5067850 h 6858000"/>
              <a:gd name="connsiteX25" fmla="*/ 569813 w 1453745"/>
              <a:gd name="connsiteY25" fmla="*/ 5060861 h 6858000"/>
              <a:gd name="connsiteX26" fmla="*/ 568071 w 1453745"/>
              <a:gd name="connsiteY26" fmla="*/ 4993030 h 6858000"/>
              <a:gd name="connsiteX27" fmla="*/ 574980 w 1453745"/>
              <a:gd name="connsiteY27" fmla="*/ 4946844 h 6858000"/>
              <a:gd name="connsiteX28" fmla="*/ 586239 w 1453745"/>
              <a:gd name="connsiteY28" fmla="*/ 4858827 h 6858000"/>
              <a:gd name="connsiteX29" fmla="*/ 592142 w 1453745"/>
              <a:gd name="connsiteY29" fmla="*/ 4821170 h 6858000"/>
              <a:gd name="connsiteX30" fmla="*/ 591455 w 1453745"/>
              <a:gd name="connsiteY30" fmla="*/ 4584173 h 6858000"/>
              <a:gd name="connsiteX31" fmla="*/ 583103 w 1453745"/>
              <a:gd name="connsiteY31" fmla="*/ 4375228 h 6858000"/>
              <a:gd name="connsiteX32" fmla="*/ 563756 w 1453745"/>
              <a:gd name="connsiteY32" fmla="*/ 4214165 h 6858000"/>
              <a:gd name="connsiteX33" fmla="*/ 565385 w 1453745"/>
              <a:gd name="connsiteY33" fmla="*/ 4076008 h 6858000"/>
              <a:gd name="connsiteX34" fmla="*/ 553085 w 1453745"/>
              <a:gd name="connsiteY34" fmla="*/ 4033999 h 6858000"/>
              <a:gd name="connsiteX35" fmla="*/ 552810 w 1453745"/>
              <a:gd name="connsiteY35" fmla="*/ 4013953 h 6858000"/>
              <a:gd name="connsiteX36" fmla="*/ 557109 w 1453745"/>
              <a:gd name="connsiteY36" fmla="*/ 3872886 h 6858000"/>
              <a:gd name="connsiteX37" fmla="*/ 567482 w 1453745"/>
              <a:gd name="connsiteY37" fmla="*/ 3813873 h 6858000"/>
              <a:gd name="connsiteX38" fmla="*/ 578378 w 1453745"/>
              <a:gd name="connsiteY38" fmla="*/ 3738082 h 6858000"/>
              <a:gd name="connsiteX39" fmla="*/ 585724 w 1453745"/>
              <a:gd name="connsiteY39" fmla="*/ 3673397 h 6858000"/>
              <a:gd name="connsiteX40" fmla="*/ 585020 w 1453745"/>
              <a:gd name="connsiteY40" fmla="*/ 3637109 h 6858000"/>
              <a:gd name="connsiteX41" fmla="*/ 588463 w 1453745"/>
              <a:gd name="connsiteY41" fmla="*/ 3536883 h 6858000"/>
              <a:gd name="connsiteX42" fmla="*/ 609893 w 1453745"/>
              <a:gd name="connsiteY42" fmla="*/ 3295862 h 6858000"/>
              <a:gd name="connsiteX43" fmla="*/ 592419 w 1453745"/>
              <a:gd name="connsiteY43" fmla="*/ 3158586 h 6858000"/>
              <a:gd name="connsiteX44" fmla="*/ 567827 w 1453745"/>
              <a:gd name="connsiteY44" fmla="*/ 3112365 h 6858000"/>
              <a:gd name="connsiteX45" fmla="*/ 553302 w 1453745"/>
              <a:gd name="connsiteY45" fmla="*/ 3072935 h 6858000"/>
              <a:gd name="connsiteX46" fmla="*/ 528476 w 1453745"/>
              <a:gd name="connsiteY46" fmla="*/ 2958185 h 6858000"/>
              <a:gd name="connsiteX47" fmla="*/ 485756 w 1453745"/>
              <a:gd name="connsiteY47" fmla="*/ 2843952 h 6858000"/>
              <a:gd name="connsiteX48" fmla="*/ 420008 w 1453745"/>
              <a:gd name="connsiteY48" fmla="*/ 2554718 h 6858000"/>
              <a:gd name="connsiteX49" fmla="*/ 390825 w 1453745"/>
              <a:gd name="connsiteY49" fmla="*/ 2447068 h 6858000"/>
              <a:gd name="connsiteX50" fmla="*/ 394895 w 1453745"/>
              <a:gd name="connsiteY50" fmla="*/ 2423438 h 6858000"/>
              <a:gd name="connsiteX51" fmla="*/ 362726 w 1453745"/>
              <a:gd name="connsiteY51" fmla="*/ 2261920 h 6858000"/>
              <a:gd name="connsiteX52" fmla="*/ 352613 w 1453745"/>
              <a:gd name="connsiteY52" fmla="*/ 2195378 h 6858000"/>
              <a:gd name="connsiteX53" fmla="*/ 336830 w 1453745"/>
              <a:gd name="connsiteY53" fmla="*/ 2155135 h 6858000"/>
              <a:gd name="connsiteX54" fmla="*/ 334288 w 1453745"/>
              <a:gd name="connsiteY54" fmla="*/ 2118008 h 6858000"/>
              <a:gd name="connsiteX55" fmla="*/ 335281 w 1453745"/>
              <a:gd name="connsiteY55" fmla="*/ 2050531 h 6858000"/>
              <a:gd name="connsiteX56" fmla="*/ 308265 w 1453745"/>
              <a:gd name="connsiteY56" fmla="*/ 1906352 h 6858000"/>
              <a:gd name="connsiteX57" fmla="*/ 284822 w 1453745"/>
              <a:gd name="connsiteY57" fmla="*/ 1861531 h 6858000"/>
              <a:gd name="connsiteX58" fmla="*/ 238621 w 1453745"/>
              <a:gd name="connsiteY58" fmla="*/ 1732919 h 6858000"/>
              <a:gd name="connsiteX59" fmla="*/ 210058 w 1453745"/>
              <a:gd name="connsiteY59" fmla="*/ 1615777 h 6858000"/>
              <a:gd name="connsiteX60" fmla="*/ 190853 w 1453745"/>
              <a:gd name="connsiteY60" fmla="*/ 1563678 h 6858000"/>
              <a:gd name="connsiteX61" fmla="*/ 196675 w 1453745"/>
              <a:gd name="connsiteY61" fmla="*/ 1477995 h 6858000"/>
              <a:gd name="connsiteX62" fmla="*/ 191067 w 1453745"/>
              <a:gd name="connsiteY62" fmla="*/ 1307086 h 6858000"/>
              <a:gd name="connsiteX63" fmla="*/ 196940 w 1453745"/>
              <a:gd name="connsiteY63" fmla="*/ 1168288 h 6858000"/>
              <a:gd name="connsiteX64" fmla="*/ 178528 w 1453745"/>
              <a:gd name="connsiteY64" fmla="*/ 1088484 h 6858000"/>
              <a:gd name="connsiteX65" fmla="*/ 167264 w 1453745"/>
              <a:gd name="connsiteY65" fmla="*/ 1016103 h 6858000"/>
              <a:gd name="connsiteX66" fmla="*/ 168720 w 1453745"/>
              <a:gd name="connsiteY66" fmla="*/ 954054 h 6858000"/>
              <a:gd name="connsiteX67" fmla="*/ 163585 w 1453745"/>
              <a:gd name="connsiteY67" fmla="*/ 896999 h 6858000"/>
              <a:gd name="connsiteX68" fmla="*/ 123723 w 1453745"/>
              <a:gd name="connsiteY68" fmla="*/ 711705 h 6858000"/>
              <a:gd name="connsiteX69" fmla="*/ 120633 w 1453745"/>
              <a:gd name="connsiteY69" fmla="*/ 619315 h 6858000"/>
              <a:gd name="connsiteX70" fmla="*/ 114289 w 1453745"/>
              <a:gd name="connsiteY70" fmla="*/ 585934 h 6858000"/>
              <a:gd name="connsiteX71" fmla="*/ 54248 w 1453745"/>
              <a:gd name="connsiteY71" fmla="*/ 538948 h 6858000"/>
              <a:gd name="connsiteX72" fmla="*/ 17683 w 1453745"/>
              <a:gd name="connsiteY72" fmla="*/ 455299 h 6858000"/>
              <a:gd name="connsiteX73" fmla="*/ 936 w 1453745"/>
              <a:gd name="connsiteY73" fmla="*/ 224344 h 6858000"/>
              <a:gd name="connsiteX74" fmla="*/ 27363 w 1453745"/>
              <a:gd name="connsiteY74" fmla="*/ 74954 h 6858000"/>
              <a:gd name="connsiteX75" fmla="*/ 66253 w 1453745"/>
              <a:gd name="connsiteY75" fmla="*/ 0 h 6858000"/>
              <a:gd name="connsiteX0" fmla="*/ 66253 w 1453745"/>
              <a:gd name="connsiteY0" fmla="*/ 0 h 6858000"/>
              <a:gd name="connsiteX1" fmla="*/ 1453745 w 1453745"/>
              <a:gd name="connsiteY1" fmla="*/ 0 h 6858000"/>
              <a:gd name="connsiteX2" fmla="*/ 1453745 w 1453745"/>
              <a:gd name="connsiteY2" fmla="*/ 6858000 h 6858000"/>
              <a:gd name="connsiteX3" fmla="*/ 190439 w 1453745"/>
              <a:gd name="connsiteY3" fmla="*/ 6857735 h 6858000"/>
              <a:gd name="connsiteX4" fmla="*/ 227032 w 1453745"/>
              <a:gd name="connsiteY4" fmla="*/ 6776847 h 6858000"/>
              <a:gd name="connsiteX5" fmla="*/ 238532 w 1453745"/>
              <a:gd name="connsiteY5" fmla="*/ 6737706 h 6858000"/>
              <a:gd name="connsiteX6" fmla="*/ 255939 w 1453745"/>
              <a:gd name="connsiteY6" fmla="*/ 6686827 h 6858000"/>
              <a:gd name="connsiteX7" fmla="*/ 267517 w 1453745"/>
              <a:gd name="connsiteY7" fmla="*/ 6633777 h 6858000"/>
              <a:gd name="connsiteX8" fmla="*/ 340360 w 1453745"/>
              <a:gd name="connsiteY8" fmla="*/ 6492130 h 6858000"/>
              <a:gd name="connsiteX9" fmla="*/ 356047 w 1453745"/>
              <a:gd name="connsiteY9" fmla="*/ 6431610 h 6858000"/>
              <a:gd name="connsiteX10" fmla="*/ 374887 w 1453745"/>
              <a:gd name="connsiteY10" fmla="*/ 6294334 h 6858000"/>
              <a:gd name="connsiteX11" fmla="*/ 362661 w 1453745"/>
              <a:gd name="connsiteY11" fmla="*/ 6231403 h 6858000"/>
              <a:gd name="connsiteX12" fmla="*/ 355319 w 1453745"/>
              <a:gd name="connsiteY12" fmla="*/ 6202459 h 6858000"/>
              <a:gd name="connsiteX13" fmla="*/ 354117 w 1453745"/>
              <a:gd name="connsiteY13" fmla="*/ 6153037 h 6858000"/>
              <a:gd name="connsiteX14" fmla="*/ 361702 w 1453745"/>
              <a:gd name="connsiteY14" fmla="*/ 5905303 h 6858000"/>
              <a:gd name="connsiteX15" fmla="*/ 391660 w 1453745"/>
              <a:gd name="connsiteY15" fmla="*/ 5712857 h 6858000"/>
              <a:gd name="connsiteX16" fmla="*/ 421458 w 1453745"/>
              <a:gd name="connsiteY16" fmla="*/ 5660491 h 6858000"/>
              <a:gd name="connsiteX17" fmla="*/ 435470 w 1453745"/>
              <a:gd name="connsiteY17" fmla="*/ 5553910 h 6858000"/>
              <a:gd name="connsiteX18" fmla="*/ 459901 w 1453745"/>
              <a:gd name="connsiteY18" fmla="*/ 5449031 h 6858000"/>
              <a:gd name="connsiteX19" fmla="*/ 496784 w 1453745"/>
              <a:gd name="connsiteY19" fmla="*/ 5341916 h 6858000"/>
              <a:gd name="connsiteX20" fmla="*/ 535165 w 1453745"/>
              <a:gd name="connsiteY20" fmla="*/ 5264214 h 6858000"/>
              <a:gd name="connsiteX21" fmla="*/ 541324 w 1453745"/>
              <a:gd name="connsiteY21" fmla="*/ 5225268 h 6858000"/>
              <a:gd name="connsiteX22" fmla="*/ 549606 w 1453745"/>
              <a:gd name="connsiteY22" fmla="*/ 5159961 h 6858000"/>
              <a:gd name="connsiteX23" fmla="*/ 553216 w 1453745"/>
              <a:gd name="connsiteY23" fmla="*/ 5125185 h 6858000"/>
              <a:gd name="connsiteX24" fmla="*/ 567082 w 1453745"/>
              <a:gd name="connsiteY24" fmla="*/ 5067850 h 6858000"/>
              <a:gd name="connsiteX25" fmla="*/ 569813 w 1453745"/>
              <a:gd name="connsiteY25" fmla="*/ 5060861 h 6858000"/>
              <a:gd name="connsiteX26" fmla="*/ 568071 w 1453745"/>
              <a:gd name="connsiteY26" fmla="*/ 4993030 h 6858000"/>
              <a:gd name="connsiteX27" fmla="*/ 574980 w 1453745"/>
              <a:gd name="connsiteY27" fmla="*/ 4946844 h 6858000"/>
              <a:gd name="connsiteX28" fmla="*/ 586239 w 1453745"/>
              <a:gd name="connsiteY28" fmla="*/ 4858827 h 6858000"/>
              <a:gd name="connsiteX29" fmla="*/ 592142 w 1453745"/>
              <a:gd name="connsiteY29" fmla="*/ 4821170 h 6858000"/>
              <a:gd name="connsiteX30" fmla="*/ 591455 w 1453745"/>
              <a:gd name="connsiteY30" fmla="*/ 4584173 h 6858000"/>
              <a:gd name="connsiteX31" fmla="*/ 583103 w 1453745"/>
              <a:gd name="connsiteY31" fmla="*/ 4375228 h 6858000"/>
              <a:gd name="connsiteX32" fmla="*/ 563756 w 1453745"/>
              <a:gd name="connsiteY32" fmla="*/ 4214165 h 6858000"/>
              <a:gd name="connsiteX33" fmla="*/ 565385 w 1453745"/>
              <a:gd name="connsiteY33" fmla="*/ 4076008 h 6858000"/>
              <a:gd name="connsiteX34" fmla="*/ 553085 w 1453745"/>
              <a:gd name="connsiteY34" fmla="*/ 4033999 h 6858000"/>
              <a:gd name="connsiteX35" fmla="*/ 552810 w 1453745"/>
              <a:gd name="connsiteY35" fmla="*/ 4013953 h 6858000"/>
              <a:gd name="connsiteX36" fmla="*/ 557109 w 1453745"/>
              <a:gd name="connsiteY36" fmla="*/ 3872886 h 6858000"/>
              <a:gd name="connsiteX37" fmla="*/ 567482 w 1453745"/>
              <a:gd name="connsiteY37" fmla="*/ 3813873 h 6858000"/>
              <a:gd name="connsiteX38" fmla="*/ 578378 w 1453745"/>
              <a:gd name="connsiteY38" fmla="*/ 3738082 h 6858000"/>
              <a:gd name="connsiteX39" fmla="*/ 585724 w 1453745"/>
              <a:gd name="connsiteY39" fmla="*/ 3673397 h 6858000"/>
              <a:gd name="connsiteX40" fmla="*/ 585020 w 1453745"/>
              <a:gd name="connsiteY40" fmla="*/ 3637109 h 6858000"/>
              <a:gd name="connsiteX41" fmla="*/ 588463 w 1453745"/>
              <a:gd name="connsiteY41" fmla="*/ 3536883 h 6858000"/>
              <a:gd name="connsiteX42" fmla="*/ 609893 w 1453745"/>
              <a:gd name="connsiteY42" fmla="*/ 3295862 h 6858000"/>
              <a:gd name="connsiteX43" fmla="*/ 592419 w 1453745"/>
              <a:gd name="connsiteY43" fmla="*/ 3158586 h 6858000"/>
              <a:gd name="connsiteX44" fmla="*/ 567827 w 1453745"/>
              <a:gd name="connsiteY44" fmla="*/ 3112365 h 6858000"/>
              <a:gd name="connsiteX45" fmla="*/ 553302 w 1453745"/>
              <a:gd name="connsiteY45" fmla="*/ 3072935 h 6858000"/>
              <a:gd name="connsiteX46" fmla="*/ 528476 w 1453745"/>
              <a:gd name="connsiteY46" fmla="*/ 2958185 h 6858000"/>
              <a:gd name="connsiteX47" fmla="*/ 485756 w 1453745"/>
              <a:gd name="connsiteY47" fmla="*/ 2843952 h 6858000"/>
              <a:gd name="connsiteX48" fmla="*/ 420008 w 1453745"/>
              <a:gd name="connsiteY48" fmla="*/ 2554718 h 6858000"/>
              <a:gd name="connsiteX49" fmla="*/ 390825 w 1453745"/>
              <a:gd name="connsiteY49" fmla="*/ 2447068 h 6858000"/>
              <a:gd name="connsiteX50" fmla="*/ 394895 w 1453745"/>
              <a:gd name="connsiteY50" fmla="*/ 2423438 h 6858000"/>
              <a:gd name="connsiteX51" fmla="*/ 362726 w 1453745"/>
              <a:gd name="connsiteY51" fmla="*/ 2261920 h 6858000"/>
              <a:gd name="connsiteX52" fmla="*/ 352613 w 1453745"/>
              <a:gd name="connsiteY52" fmla="*/ 2195378 h 6858000"/>
              <a:gd name="connsiteX53" fmla="*/ 336830 w 1453745"/>
              <a:gd name="connsiteY53" fmla="*/ 2155135 h 6858000"/>
              <a:gd name="connsiteX54" fmla="*/ 334288 w 1453745"/>
              <a:gd name="connsiteY54" fmla="*/ 2118008 h 6858000"/>
              <a:gd name="connsiteX55" fmla="*/ 335281 w 1453745"/>
              <a:gd name="connsiteY55" fmla="*/ 2050531 h 6858000"/>
              <a:gd name="connsiteX56" fmla="*/ 308265 w 1453745"/>
              <a:gd name="connsiteY56" fmla="*/ 1906352 h 6858000"/>
              <a:gd name="connsiteX57" fmla="*/ 284822 w 1453745"/>
              <a:gd name="connsiteY57" fmla="*/ 1861531 h 6858000"/>
              <a:gd name="connsiteX58" fmla="*/ 238621 w 1453745"/>
              <a:gd name="connsiteY58" fmla="*/ 1732919 h 6858000"/>
              <a:gd name="connsiteX59" fmla="*/ 210058 w 1453745"/>
              <a:gd name="connsiteY59" fmla="*/ 1615777 h 6858000"/>
              <a:gd name="connsiteX60" fmla="*/ 190853 w 1453745"/>
              <a:gd name="connsiteY60" fmla="*/ 1563678 h 6858000"/>
              <a:gd name="connsiteX61" fmla="*/ 196675 w 1453745"/>
              <a:gd name="connsiteY61" fmla="*/ 1477995 h 6858000"/>
              <a:gd name="connsiteX62" fmla="*/ 191067 w 1453745"/>
              <a:gd name="connsiteY62" fmla="*/ 1307086 h 6858000"/>
              <a:gd name="connsiteX63" fmla="*/ 196940 w 1453745"/>
              <a:gd name="connsiteY63" fmla="*/ 1168288 h 6858000"/>
              <a:gd name="connsiteX64" fmla="*/ 178528 w 1453745"/>
              <a:gd name="connsiteY64" fmla="*/ 1088484 h 6858000"/>
              <a:gd name="connsiteX65" fmla="*/ 167264 w 1453745"/>
              <a:gd name="connsiteY65" fmla="*/ 1016103 h 6858000"/>
              <a:gd name="connsiteX66" fmla="*/ 168720 w 1453745"/>
              <a:gd name="connsiteY66" fmla="*/ 954054 h 6858000"/>
              <a:gd name="connsiteX67" fmla="*/ 163585 w 1453745"/>
              <a:gd name="connsiteY67" fmla="*/ 896999 h 6858000"/>
              <a:gd name="connsiteX68" fmla="*/ 123723 w 1453745"/>
              <a:gd name="connsiteY68" fmla="*/ 711705 h 6858000"/>
              <a:gd name="connsiteX69" fmla="*/ 120633 w 1453745"/>
              <a:gd name="connsiteY69" fmla="*/ 619315 h 6858000"/>
              <a:gd name="connsiteX70" fmla="*/ 54248 w 1453745"/>
              <a:gd name="connsiteY70" fmla="*/ 538948 h 6858000"/>
              <a:gd name="connsiteX71" fmla="*/ 17683 w 1453745"/>
              <a:gd name="connsiteY71" fmla="*/ 455299 h 6858000"/>
              <a:gd name="connsiteX72" fmla="*/ 936 w 1453745"/>
              <a:gd name="connsiteY72" fmla="*/ 224344 h 6858000"/>
              <a:gd name="connsiteX73" fmla="*/ 27363 w 1453745"/>
              <a:gd name="connsiteY73" fmla="*/ 74954 h 6858000"/>
              <a:gd name="connsiteX74" fmla="*/ 66253 w 1453745"/>
              <a:gd name="connsiteY74" fmla="*/ 0 h 6858000"/>
              <a:gd name="connsiteX0" fmla="*/ 66253 w 1453745"/>
              <a:gd name="connsiteY0" fmla="*/ 0 h 6858000"/>
              <a:gd name="connsiteX1" fmla="*/ 1453745 w 1453745"/>
              <a:gd name="connsiteY1" fmla="*/ 0 h 6858000"/>
              <a:gd name="connsiteX2" fmla="*/ 1453745 w 1453745"/>
              <a:gd name="connsiteY2" fmla="*/ 6858000 h 6858000"/>
              <a:gd name="connsiteX3" fmla="*/ 190439 w 1453745"/>
              <a:gd name="connsiteY3" fmla="*/ 6857735 h 6858000"/>
              <a:gd name="connsiteX4" fmla="*/ 227032 w 1453745"/>
              <a:gd name="connsiteY4" fmla="*/ 6776847 h 6858000"/>
              <a:gd name="connsiteX5" fmla="*/ 238532 w 1453745"/>
              <a:gd name="connsiteY5" fmla="*/ 6737706 h 6858000"/>
              <a:gd name="connsiteX6" fmla="*/ 255939 w 1453745"/>
              <a:gd name="connsiteY6" fmla="*/ 6686827 h 6858000"/>
              <a:gd name="connsiteX7" fmla="*/ 267517 w 1453745"/>
              <a:gd name="connsiteY7" fmla="*/ 6633777 h 6858000"/>
              <a:gd name="connsiteX8" fmla="*/ 340360 w 1453745"/>
              <a:gd name="connsiteY8" fmla="*/ 6492130 h 6858000"/>
              <a:gd name="connsiteX9" fmla="*/ 356047 w 1453745"/>
              <a:gd name="connsiteY9" fmla="*/ 6431610 h 6858000"/>
              <a:gd name="connsiteX10" fmla="*/ 374887 w 1453745"/>
              <a:gd name="connsiteY10" fmla="*/ 6294334 h 6858000"/>
              <a:gd name="connsiteX11" fmla="*/ 362661 w 1453745"/>
              <a:gd name="connsiteY11" fmla="*/ 6231403 h 6858000"/>
              <a:gd name="connsiteX12" fmla="*/ 355319 w 1453745"/>
              <a:gd name="connsiteY12" fmla="*/ 6202459 h 6858000"/>
              <a:gd name="connsiteX13" fmla="*/ 354117 w 1453745"/>
              <a:gd name="connsiteY13" fmla="*/ 6153037 h 6858000"/>
              <a:gd name="connsiteX14" fmla="*/ 361702 w 1453745"/>
              <a:gd name="connsiteY14" fmla="*/ 5905303 h 6858000"/>
              <a:gd name="connsiteX15" fmla="*/ 391660 w 1453745"/>
              <a:gd name="connsiteY15" fmla="*/ 5712857 h 6858000"/>
              <a:gd name="connsiteX16" fmla="*/ 421458 w 1453745"/>
              <a:gd name="connsiteY16" fmla="*/ 5660491 h 6858000"/>
              <a:gd name="connsiteX17" fmla="*/ 435470 w 1453745"/>
              <a:gd name="connsiteY17" fmla="*/ 5553910 h 6858000"/>
              <a:gd name="connsiteX18" fmla="*/ 459901 w 1453745"/>
              <a:gd name="connsiteY18" fmla="*/ 5449031 h 6858000"/>
              <a:gd name="connsiteX19" fmla="*/ 496784 w 1453745"/>
              <a:gd name="connsiteY19" fmla="*/ 5341916 h 6858000"/>
              <a:gd name="connsiteX20" fmla="*/ 535165 w 1453745"/>
              <a:gd name="connsiteY20" fmla="*/ 5264214 h 6858000"/>
              <a:gd name="connsiteX21" fmla="*/ 541324 w 1453745"/>
              <a:gd name="connsiteY21" fmla="*/ 5225268 h 6858000"/>
              <a:gd name="connsiteX22" fmla="*/ 549606 w 1453745"/>
              <a:gd name="connsiteY22" fmla="*/ 5159961 h 6858000"/>
              <a:gd name="connsiteX23" fmla="*/ 553216 w 1453745"/>
              <a:gd name="connsiteY23" fmla="*/ 5125185 h 6858000"/>
              <a:gd name="connsiteX24" fmla="*/ 567082 w 1453745"/>
              <a:gd name="connsiteY24" fmla="*/ 5067850 h 6858000"/>
              <a:gd name="connsiteX25" fmla="*/ 569813 w 1453745"/>
              <a:gd name="connsiteY25" fmla="*/ 5060861 h 6858000"/>
              <a:gd name="connsiteX26" fmla="*/ 568071 w 1453745"/>
              <a:gd name="connsiteY26" fmla="*/ 4993030 h 6858000"/>
              <a:gd name="connsiteX27" fmla="*/ 574980 w 1453745"/>
              <a:gd name="connsiteY27" fmla="*/ 4946844 h 6858000"/>
              <a:gd name="connsiteX28" fmla="*/ 586239 w 1453745"/>
              <a:gd name="connsiteY28" fmla="*/ 4858827 h 6858000"/>
              <a:gd name="connsiteX29" fmla="*/ 592142 w 1453745"/>
              <a:gd name="connsiteY29" fmla="*/ 4821170 h 6858000"/>
              <a:gd name="connsiteX30" fmla="*/ 591455 w 1453745"/>
              <a:gd name="connsiteY30" fmla="*/ 4584173 h 6858000"/>
              <a:gd name="connsiteX31" fmla="*/ 583103 w 1453745"/>
              <a:gd name="connsiteY31" fmla="*/ 4375228 h 6858000"/>
              <a:gd name="connsiteX32" fmla="*/ 563756 w 1453745"/>
              <a:gd name="connsiteY32" fmla="*/ 4214165 h 6858000"/>
              <a:gd name="connsiteX33" fmla="*/ 565385 w 1453745"/>
              <a:gd name="connsiteY33" fmla="*/ 4076008 h 6858000"/>
              <a:gd name="connsiteX34" fmla="*/ 553085 w 1453745"/>
              <a:gd name="connsiteY34" fmla="*/ 4033999 h 6858000"/>
              <a:gd name="connsiteX35" fmla="*/ 552810 w 1453745"/>
              <a:gd name="connsiteY35" fmla="*/ 4013953 h 6858000"/>
              <a:gd name="connsiteX36" fmla="*/ 557109 w 1453745"/>
              <a:gd name="connsiteY36" fmla="*/ 3872886 h 6858000"/>
              <a:gd name="connsiteX37" fmla="*/ 567482 w 1453745"/>
              <a:gd name="connsiteY37" fmla="*/ 3813873 h 6858000"/>
              <a:gd name="connsiteX38" fmla="*/ 578378 w 1453745"/>
              <a:gd name="connsiteY38" fmla="*/ 3738082 h 6858000"/>
              <a:gd name="connsiteX39" fmla="*/ 585724 w 1453745"/>
              <a:gd name="connsiteY39" fmla="*/ 3673397 h 6858000"/>
              <a:gd name="connsiteX40" fmla="*/ 585020 w 1453745"/>
              <a:gd name="connsiteY40" fmla="*/ 3637109 h 6858000"/>
              <a:gd name="connsiteX41" fmla="*/ 588463 w 1453745"/>
              <a:gd name="connsiteY41" fmla="*/ 3536883 h 6858000"/>
              <a:gd name="connsiteX42" fmla="*/ 609893 w 1453745"/>
              <a:gd name="connsiteY42" fmla="*/ 3295862 h 6858000"/>
              <a:gd name="connsiteX43" fmla="*/ 592419 w 1453745"/>
              <a:gd name="connsiteY43" fmla="*/ 3158586 h 6858000"/>
              <a:gd name="connsiteX44" fmla="*/ 567827 w 1453745"/>
              <a:gd name="connsiteY44" fmla="*/ 3112365 h 6858000"/>
              <a:gd name="connsiteX45" fmla="*/ 553302 w 1453745"/>
              <a:gd name="connsiteY45" fmla="*/ 3072935 h 6858000"/>
              <a:gd name="connsiteX46" fmla="*/ 528476 w 1453745"/>
              <a:gd name="connsiteY46" fmla="*/ 2958185 h 6858000"/>
              <a:gd name="connsiteX47" fmla="*/ 485756 w 1453745"/>
              <a:gd name="connsiteY47" fmla="*/ 2843952 h 6858000"/>
              <a:gd name="connsiteX48" fmla="*/ 420008 w 1453745"/>
              <a:gd name="connsiteY48" fmla="*/ 2554718 h 6858000"/>
              <a:gd name="connsiteX49" fmla="*/ 390825 w 1453745"/>
              <a:gd name="connsiteY49" fmla="*/ 2447068 h 6858000"/>
              <a:gd name="connsiteX50" fmla="*/ 394895 w 1453745"/>
              <a:gd name="connsiteY50" fmla="*/ 2423438 h 6858000"/>
              <a:gd name="connsiteX51" fmla="*/ 362726 w 1453745"/>
              <a:gd name="connsiteY51" fmla="*/ 2261920 h 6858000"/>
              <a:gd name="connsiteX52" fmla="*/ 352613 w 1453745"/>
              <a:gd name="connsiteY52" fmla="*/ 2195378 h 6858000"/>
              <a:gd name="connsiteX53" fmla="*/ 336830 w 1453745"/>
              <a:gd name="connsiteY53" fmla="*/ 2155135 h 6858000"/>
              <a:gd name="connsiteX54" fmla="*/ 334288 w 1453745"/>
              <a:gd name="connsiteY54" fmla="*/ 2118008 h 6858000"/>
              <a:gd name="connsiteX55" fmla="*/ 335281 w 1453745"/>
              <a:gd name="connsiteY55" fmla="*/ 2050531 h 6858000"/>
              <a:gd name="connsiteX56" fmla="*/ 308265 w 1453745"/>
              <a:gd name="connsiteY56" fmla="*/ 1906352 h 6858000"/>
              <a:gd name="connsiteX57" fmla="*/ 284822 w 1453745"/>
              <a:gd name="connsiteY57" fmla="*/ 1861531 h 6858000"/>
              <a:gd name="connsiteX58" fmla="*/ 238621 w 1453745"/>
              <a:gd name="connsiteY58" fmla="*/ 1732919 h 6858000"/>
              <a:gd name="connsiteX59" fmla="*/ 210058 w 1453745"/>
              <a:gd name="connsiteY59" fmla="*/ 1615777 h 6858000"/>
              <a:gd name="connsiteX60" fmla="*/ 190853 w 1453745"/>
              <a:gd name="connsiteY60" fmla="*/ 1563678 h 6858000"/>
              <a:gd name="connsiteX61" fmla="*/ 196675 w 1453745"/>
              <a:gd name="connsiteY61" fmla="*/ 1477995 h 6858000"/>
              <a:gd name="connsiteX62" fmla="*/ 191067 w 1453745"/>
              <a:gd name="connsiteY62" fmla="*/ 1307086 h 6858000"/>
              <a:gd name="connsiteX63" fmla="*/ 196940 w 1453745"/>
              <a:gd name="connsiteY63" fmla="*/ 1168288 h 6858000"/>
              <a:gd name="connsiteX64" fmla="*/ 178528 w 1453745"/>
              <a:gd name="connsiteY64" fmla="*/ 1088484 h 6858000"/>
              <a:gd name="connsiteX65" fmla="*/ 167264 w 1453745"/>
              <a:gd name="connsiteY65" fmla="*/ 1016103 h 6858000"/>
              <a:gd name="connsiteX66" fmla="*/ 168720 w 1453745"/>
              <a:gd name="connsiteY66" fmla="*/ 954054 h 6858000"/>
              <a:gd name="connsiteX67" fmla="*/ 163585 w 1453745"/>
              <a:gd name="connsiteY67" fmla="*/ 896999 h 6858000"/>
              <a:gd name="connsiteX68" fmla="*/ 123723 w 1453745"/>
              <a:gd name="connsiteY68" fmla="*/ 711705 h 6858000"/>
              <a:gd name="connsiteX69" fmla="*/ 54248 w 1453745"/>
              <a:gd name="connsiteY69" fmla="*/ 538948 h 6858000"/>
              <a:gd name="connsiteX70" fmla="*/ 17683 w 1453745"/>
              <a:gd name="connsiteY70" fmla="*/ 455299 h 6858000"/>
              <a:gd name="connsiteX71" fmla="*/ 936 w 1453745"/>
              <a:gd name="connsiteY71" fmla="*/ 224344 h 6858000"/>
              <a:gd name="connsiteX72" fmla="*/ 27363 w 1453745"/>
              <a:gd name="connsiteY72" fmla="*/ 74954 h 6858000"/>
              <a:gd name="connsiteX73" fmla="*/ 66253 w 1453745"/>
              <a:gd name="connsiteY73" fmla="*/ 0 h 6858000"/>
              <a:gd name="connsiteX0" fmla="*/ 66253 w 1453745"/>
              <a:gd name="connsiteY0" fmla="*/ 0 h 6858000"/>
              <a:gd name="connsiteX1" fmla="*/ 1453745 w 1453745"/>
              <a:gd name="connsiteY1" fmla="*/ 0 h 6858000"/>
              <a:gd name="connsiteX2" fmla="*/ 1453745 w 1453745"/>
              <a:gd name="connsiteY2" fmla="*/ 6858000 h 6858000"/>
              <a:gd name="connsiteX3" fmla="*/ 190439 w 1453745"/>
              <a:gd name="connsiteY3" fmla="*/ 6857735 h 6858000"/>
              <a:gd name="connsiteX4" fmla="*/ 227032 w 1453745"/>
              <a:gd name="connsiteY4" fmla="*/ 6776847 h 6858000"/>
              <a:gd name="connsiteX5" fmla="*/ 238532 w 1453745"/>
              <a:gd name="connsiteY5" fmla="*/ 6737706 h 6858000"/>
              <a:gd name="connsiteX6" fmla="*/ 255939 w 1453745"/>
              <a:gd name="connsiteY6" fmla="*/ 6686827 h 6858000"/>
              <a:gd name="connsiteX7" fmla="*/ 267517 w 1453745"/>
              <a:gd name="connsiteY7" fmla="*/ 6633777 h 6858000"/>
              <a:gd name="connsiteX8" fmla="*/ 340360 w 1453745"/>
              <a:gd name="connsiteY8" fmla="*/ 6492130 h 6858000"/>
              <a:gd name="connsiteX9" fmla="*/ 356047 w 1453745"/>
              <a:gd name="connsiteY9" fmla="*/ 6431610 h 6858000"/>
              <a:gd name="connsiteX10" fmla="*/ 374887 w 1453745"/>
              <a:gd name="connsiteY10" fmla="*/ 6294334 h 6858000"/>
              <a:gd name="connsiteX11" fmla="*/ 362661 w 1453745"/>
              <a:gd name="connsiteY11" fmla="*/ 6231403 h 6858000"/>
              <a:gd name="connsiteX12" fmla="*/ 355319 w 1453745"/>
              <a:gd name="connsiteY12" fmla="*/ 6202459 h 6858000"/>
              <a:gd name="connsiteX13" fmla="*/ 354117 w 1453745"/>
              <a:gd name="connsiteY13" fmla="*/ 6153037 h 6858000"/>
              <a:gd name="connsiteX14" fmla="*/ 361702 w 1453745"/>
              <a:gd name="connsiteY14" fmla="*/ 5905303 h 6858000"/>
              <a:gd name="connsiteX15" fmla="*/ 391660 w 1453745"/>
              <a:gd name="connsiteY15" fmla="*/ 5712857 h 6858000"/>
              <a:gd name="connsiteX16" fmla="*/ 421458 w 1453745"/>
              <a:gd name="connsiteY16" fmla="*/ 5660491 h 6858000"/>
              <a:gd name="connsiteX17" fmla="*/ 435470 w 1453745"/>
              <a:gd name="connsiteY17" fmla="*/ 5553910 h 6858000"/>
              <a:gd name="connsiteX18" fmla="*/ 459901 w 1453745"/>
              <a:gd name="connsiteY18" fmla="*/ 5449031 h 6858000"/>
              <a:gd name="connsiteX19" fmla="*/ 496784 w 1453745"/>
              <a:gd name="connsiteY19" fmla="*/ 5341916 h 6858000"/>
              <a:gd name="connsiteX20" fmla="*/ 535165 w 1453745"/>
              <a:gd name="connsiteY20" fmla="*/ 5264214 h 6858000"/>
              <a:gd name="connsiteX21" fmla="*/ 541324 w 1453745"/>
              <a:gd name="connsiteY21" fmla="*/ 5225268 h 6858000"/>
              <a:gd name="connsiteX22" fmla="*/ 549606 w 1453745"/>
              <a:gd name="connsiteY22" fmla="*/ 5159961 h 6858000"/>
              <a:gd name="connsiteX23" fmla="*/ 553216 w 1453745"/>
              <a:gd name="connsiteY23" fmla="*/ 5125185 h 6858000"/>
              <a:gd name="connsiteX24" fmla="*/ 567082 w 1453745"/>
              <a:gd name="connsiteY24" fmla="*/ 5067850 h 6858000"/>
              <a:gd name="connsiteX25" fmla="*/ 569813 w 1453745"/>
              <a:gd name="connsiteY25" fmla="*/ 5060861 h 6858000"/>
              <a:gd name="connsiteX26" fmla="*/ 568071 w 1453745"/>
              <a:gd name="connsiteY26" fmla="*/ 4993030 h 6858000"/>
              <a:gd name="connsiteX27" fmla="*/ 574980 w 1453745"/>
              <a:gd name="connsiteY27" fmla="*/ 4946844 h 6858000"/>
              <a:gd name="connsiteX28" fmla="*/ 586239 w 1453745"/>
              <a:gd name="connsiteY28" fmla="*/ 4858827 h 6858000"/>
              <a:gd name="connsiteX29" fmla="*/ 592142 w 1453745"/>
              <a:gd name="connsiteY29" fmla="*/ 4821170 h 6858000"/>
              <a:gd name="connsiteX30" fmla="*/ 591455 w 1453745"/>
              <a:gd name="connsiteY30" fmla="*/ 4584173 h 6858000"/>
              <a:gd name="connsiteX31" fmla="*/ 583103 w 1453745"/>
              <a:gd name="connsiteY31" fmla="*/ 4375228 h 6858000"/>
              <a:gd name="connsiteX32" fmla="*/ 563756 w 1453745"/>
              <a:gd name="connsiteY32" fmla="*/ 4214165 h 6858000"/>
              <a:gd name="connsiteX33" fmla="*/ 565385 w 1453745"/>
              <a:gd name="connsiteY33" fmla="*/ 4076008 h 6858000"/>
              <a:gd name="connsiteX34" fmla="*/ 553085 w 1453745"/>
              <a:gd name="connsiteY34" fmla="*/ 4033999 h 6858000"/>
              <a:gd name="connsiteX35" fmla="*/ 552810 w 1453745"/>
              <a:gd name="connsiteY35" fmla="*/ 4013953 h 6858000"/>
              <a:gd name="connsiteX36" fmla="*/ 557109 w 1453745"/>
              <a:gd name="connsiteY36" fmla="*/ 3872886 h 6858000"/>
              <a:gd name="connsiteX37" fmla="*/ 567482 w 1453745"/>
              <a:gd name="connsiteY37" fmla="*/ 3813873 h 6858000"/>
              <a:gd name="connsiteX38" fmla="*/ 578378 w 1453745"/>
              <a:gd name="connsiteY38" fmla="*/ 3738082 h 6858000"/>
              <a:gd name="connsiteX39" fmla="*/ 585724 w 1453745"/>
              <a:gd name="connsiteY39" fmla="*/ 3673397 h 6858000"/>
              <a:gd name="connsiteX40" fmla="*/ 585020 w 1453745"/>
              <a:gd name="connsiteY40" fmla="*/ 3637109 h 6858000"/>
              <a:gd name="connsiteX41" fmla="*/ 588463 w 1453745"/>
              <a:gd name="connsiteY41" fmla="*/ 3536883 h 6858000"/>
              <a:gd name="connsiteX42" fmla="*/ 609893 w 1453745"/>
              <a:gd name="connsiteY42" fmla="*/ 3295862 h 6858000"/>
              <a:gd name="connsiteX43" fmla="*/ 592419 w 1453745"/>
              <a:gd name="connsiteY43" fmla="*/ 3158586 h 6858000"/>
              <a:gd name="connsiteX44" fmla="*/ 567827 w 1453745"/>
              <a:gd name="connsiteY44" fmla="*/ 3112365 h 6858000"/>
              <a:gd name="connsiteX45" fmla="*/ 553302 w 1453745"/>
              <a:gd name="connsiteY45" fmla="*/ 3072935 h 6858000"/>
              <a:gd name="connsiteX46" fmla="*/ 528476 w 1453745"/>
              <a:gd name="connsiteY46" fmla="*/ 2958185 h 6858000"/>
              <a:gd name="connsiteX47" fmla="*/ 485756 w 1453745"/>
              <a:gd name="connsiteY47" fmla="*/ 2843952 h 6858000"/>
              <a:gd name="connsiteX48" fmla="*/ 420008 w 1453745"/>
              <a:gd name="connsiteY48" fmla="*/ 2554718 h 6858000"/>
              <a:gd name="connsiteX49" fmla="*/ 390825 w 1453745"/>
              <a:gd name="connsiteY49" fmla="*/ 2447068 h 6858000"/>
              <a:gd name="connsiteX50" fmla="*/ 394895 w 1453745"/>
              <a:gd name="connsiteY50" fmla="*/ 2423438 h 6858000"/>
              <a:gd name="connsiteX51" fmla="*/ 362726 w 1453745"/>
              <a:gd name="connsiteY51" fmla="*/ 2261920 h 6858000"/>
              <a:gd name="connsiteX52" fmla="*/ 352613 w 1453745"/>
              <a:gd name="connsiteY52" fmla="*/ 2195378 h 6858000"/>
              <a:gd name="connsiteX53" fmla="*/ 336830 w 1453745"/>
              <a:gd name="connsiteY53" fmla="*/ 2155135 h 6858000"/>
              <a:gd name="connsiteX54" fmla="*/ 334288 w 1453745"/>
              <a:gd name="connsiteY54" fmla="*/ 2118008 h 6858000"/>
              <a:gd name="connsiteX55" fmla="*/ 335281 w 1453745"/>
              <a:gd name="connsiteY55" fmla="*/ 2050531 h 6858000"/>
              <a:gd name="connsiteX56" fmla="*/ 308265 w 1453745"/>
              <a:gd name="connsiteY56" fmla="*/ 1906352 h 6858000"/>
              <a:gd name="connsiteX57" fmla="*/ 284822 w 1453745"/>
              <a:gd name="connsiteY57" fmla="*/ 1861531 h 6858000"/>
              <a:gd name="connsiteX58" fmla="*/ 238621 w 1453745"/>
              <a:gd name="connsiteY58" fmla="*/ 1732919 h 6858000"/>
              <a:gd name="connsiteX59" fmla="*/ 210058 w 1453745"/>
              <a:gd name="connsiteY59" fmla="*/ 1615777 h 6858000"/>
              <a:gd name="connsiteX60" fmla="*/ 190853 w 1453745"/>
              <a:gd name="connsiteY60" fmla="*/ 1563678 h 6858000"/>
              <a:gd name="connsiteX61" fmla="*/ 196675 w 1453745"/>
              <a:gd name="connsiteY61" fmla="*/ 1477995 h 6858000"/>
              <a:gd name="connsiteX62" fmla="*/ 191067 w 1453745"/>
              <a:gd name="connsiteY62" fmla="*/ 1307086 h 6858000"/>
              <a:gd name="connsiteX63" fmla="*/ 196940 w 1453745"/>
              <a:gd name="connsiteY63" fmla="*/ 1168288 h 6858000"/>
              <a:gd name="connsiteX64" fmla="*/ 178528 w 1453745"/>
              <a:gd name="connsiteY64" fmla="*/ 1088484 h 6858000"/>
              <a:gd name="connsiteX65" fmla="*/ 167264 w 1453745"/>
              <a:gd name="connsiteY65" fmla="*/ 1016103 h 6858000"/>
              <a:gd name="connsiteX66" fmla="*/ 168720 w 1453745"/>
              <a:gd name="connsiteY66" fmla="*/ 954054 h 6858000"/>
              <a:gd name="connsiteX67" fmla="*/ 163585 w 1453745"/>
              <a:gd name="connsiteY67" fmla="*/ 896999 h 6858000"/>
              <a:gd name="connsiteX68" fmla="*/ 123723 w 1453745"/>
              <a:gd name="connsiteY68" fmla="*/ 711705 h 6858000"/>
              <a:gd name="connsiteX69" fmla="*/ 54248 w 1453745"/>
              <a:gd name="connsiteY69" fmla="*/ 538948 h 6858000"/>
              <a:gd name="connsiteX70" fmla="*/ 17683 w 1453745"/>
              <a:gd name="connsiteY70" fmla="*/ 455299 h 6858000"/>
              <a:gd name="connsiteX71" fmla="*/ 936 w 1453745"/>
              <a:gd name="connsiteY71" fmla="*/ 224344 h 6858000"/>
              <a:gd name="connsiteX72" fmla="*/ 27363 w 1453745"/>
              <a:gd name="connsiteY72" fmla="*/ 74954 h 6858000"/>
              <a:gd name="connsiteX73" fmla="*/ 66253 w 1453745"/>
              <a:gd name="connsiteY73" fmla="*/ 0 h 6858000"/>
              <a:gd name="connsiteX0" fmla="*/ 72846 w 1460338"/>
              <a:gd name="connsiteY0" fmla="*/ 0 h 6858000"/>
              <a:gd name="connsiteX1" fmla="*/ 1460338 w 1460338"/>
              <a:gd name="connsiteY1" fmla="*/ 0 h 6858000"/>
              <a:gd name="connsiteX2" fmla="*/ 1460338 w 1460338"/>
              <a:gd name="connsiteY2" fmla="*/ 6858000 h 6858000"/>
              <a:gd name="connsiteX3" fmla="*/ 197032 w 1460338"/>
              <a:gd name="connsiteY3" fmla="*/ 6857735 h 6858000"/>
              <a:gd name="connsiteX4" fmla="*/ 233625 w 1460338"/>
              <a:gd name="connsiteY4" fmla="*/ 6776847 h 6858000"/>
              <a:gd name="connsiteX5" fmla="*/ 245125 w 1460338"/>
              <a:gd name="connsiteY5" fmla="*/ 6737706 h 6858000"/>
              <a:gd name="connsiteX6" fmla="*/ 262532 w 1460338"/>
              <a:gd name="connsiteY6" fmla="*/ 6686827 h 6858000"/>
              <a:gd name="connsiteX7" fmla="*/ 274110 w 1460338"/>
              <a:gd name="connsiteY7" fmla="*/ 6633777 h 6858000"/>
              <a:gd name="connsiteX8" fmla="*/ 346953 w 1460338"/>
              <a:gd name="connsiteY8" fmla="*/ 6492130 h 6858000"/>
              <a:gd name="connsiteX9" fmla="*/ 362640 w 1460338"/>
              <a:gd name="connsiteY9" fmla="*/ 6431610 h 6858000"/>
              <a:gd name="connsiteX10" fmla="*/ 381480 w 1460338"/>
              <a:gd name="connsiteY10" fmla="*/ 6294334 h 6858000"/>
              <a:gd name="connsiteX11" fmla="*/ 369254 w 1460338"/>
              <a:gd name="connsiteY11" fmla="*/ 6231403 h 6858000"/>
              <a:gd name="connsiteX12" fmla="*/ 361912 w 1460338"/>
              <a:gd name="connsiteY12" fmla="*/ 6202459 h 6858000"/>
              <a:gd name="connsiteX13" fmla="*/ 360710 w 1460338"/>
              <a:gd name="connsiteY13" fmla="*/ 6153037 h 6858000"/>
              <a:gd name="connsiteX14" fmla="*/ 368295 w 1460338"/>
              <a:gd name="connsiteY14" fmla="*/ 5905303 h 6858000"/>
              <a:gd name="connsiteX15" fmla="*/ 398253 w 1460338"/>
              <a:gd name="connsiteY15" fmla="*/ 5712857 h 6858000"/>
              <a:gd name="connsiteX16" fmla="*/ 428051 w 1460338"/>
              <a:gd name="connsiteY16" fmla="*/ 5660491 h 6858000"/>
              <a:gd name="connsiteX17" fmla="*/ 442063 w 1460338"/>
              <a:gd name="connsiteY17" fmla="*/ 5553910 h 6858000"/>
              <a:gd name="connsiteX18" fmla="*/ 466494 w 1460338"/>
              <a:gd name="connsiteY18" fmla="*/ 5449031 h 6858000"/>
              <a:gd name="connsiteX19" fmla="*/ 503377 w 1460338"/>
              <a:gd name="connsiteY19" fmla="*/ 5341916 h 6858000"/>
              <a:gd name="connsiteX20" fmla="*/ 541758 w 1460338"/>
              <a:gd name="connsiteY20" fmla="*/ 5264214 h 6858000"/>
              <a:gd name="connsiteX21" fmla="*/ 547917 w 1460338"/>
              <a:gd name="connsiteY21" fmla="*/ 5225268 h 6858000"/>
              <a:gd name="connsiteX22" fmla="*/ 556199 w 1460338"/>
              <a:gd name="connsiteY22" fmla="*/ 5159961 h 6858000"/>
              <a:gd name="connsiteX23" fmla="*/ 559809 w 1460338"/>
              <a:gd name="connsiteY23" fmla="*/ 5125185 h 6858000"/>
              <a:gd name="connsiteX24" fmla="*/ 573675 w 1460338"/>
              <a:gd name="connsiteY24" fmla="*/ 5067850 h 6858000"/>
              <a:gd name="connsiteX25" fmla="*/ 576406 w 1460338"/>
              <a:gd name="connsiteY25" fmla="*/ 5060861 h 6858000"/>
              <a:gd name="connsiteX26" fmla="*/ 574664 w 1460338"/>
              <a:gd name="connsiteY26" fmla="*/ 4993030 h 6858000"/>
              <a:gd name="connsiteX27" fmla="*/ 581573 w 1460338"/>
              <a:gd name="connsiteY27" fmla="*/ 4946844 h 6858000"/>
              <a:gd name="connsiteX28" fmla="*/ 592832 w 1460338"/>
              <a:gd name="connsiteY28" fmla="*/ 4858827 h 6858000"/>
              <a:gd name="connsiteX29" fmla="*/ 598735 w 1460338"/>
              <a:gd name="connsiteY29" fmla="*/ 4821170 h 6858000"/>
              <a:gd name="connsiteX30" fmla="*/ 598048 w 1460338"/>
              <a:gd name="connsiteY30" fmla="*/ 4584173 h 6858000"/>
              <a:gd name="connsiteX31" fmla="*/ 589696 w 1460338"/>
              <a:gd name="connsiteY31" fmla="*/ 4375228 h 6858000"/>
              <a:gd name="connsiteX32" fmla="*/ 570349 w 1460338"/>
              <a:gd name="connsiteY32" fmla="*/ 4214165 h 6858000"/>
              <a:gd name="connsiteX33" fmla="*/ 571978 w 1460338"/>
              <a:gd name="connsiteY33" fmla="*/ 4076008 h 6858000"/>
              <a:gd name="connsiteX34" fmla="*/ 559678 w 1460338"/>
              <a:gd name="connsiteY34" fmla="*/ 4033999 h 6858000"/>
              <a:gd name="connsiteX35" fmla="*/ 559403 w 1460338"/>
              <a:gd name="connsiteY35" fmla="*/ 4013953 h 6858000"/>
              <a:gd name="connsiteX36" fmla="*/ 563702 w 1460338"/>
              <a:gd name="connsiteY36" fmla="*/ 3872886 h 6858000"/>
              <a:gd name="connsiteX37" fmla="*/ 574075 w 1460338"/>
              <a:gd name="connsiteY37" fmla="*/ 3813873 h 6858000"/>
              <a:gd name="connsiteX38" fmla="*/ 584971 w 1460338"/>
              <a:gd name="connsiteY38" fmla="*/ 3738082 h 6858000"/>
              <a:gd name="connsiteX39" fmla="*/ 592317 w 1460338"/>
              <a:gd name="connsiteY39" fmla="*/ 3673397 h 6858000"/>
              <a:gd name="connsiteX40" fmla="*/ 591613 w 1460338"/>
              <a:gd name="connsiteY40" fmla="*/ 3637109 h 6858000"/>
              <a:gd name="connsiteX41" fmla="*/ 595056 w 1460338"/>
              <a:gd name="connsiteY41" fmla="*/ 3536883 h 6858000"/>
              <a:gd name="connsiteX42" fmla="*/ 616486 w 1460338"/>
              <a:gd name="connsiteY42" fmla="*/ 3295862 h 6858000"/>
              <a:gd name="connsiteX43" fmla="*/ 599012 w 1460338"/>
              <a:gd name="connsiteY43" fmla="*/ 3158586 h 6858000"/>
              <a:gd name="connsiteX44" fmla="*/ 574420 w 1460338"/>
              <a:gd name="connsiteY44" fmla="*/ 3112365 h 6858000"/>
              <a:gd name="connsiteX45" fmla="*/ 559895 w 1460338"/>
              <a:gd name="connsiteY45" fmla="*/ 3072935 h 6858000"/>
              <a:gd name="connsiteX46" fmla="*/ 535069 w 1460338"/>
              <a:gd name="connsiteY46" fmla="*/ 2958185 h 6858000"/>
              <a:gd name="connsiteX47" fmla="*/ 492349 w 1460338"/>
              <a:gd name="connsiteY47" fmla="*/ 2843952 h 6858000"/>
              <a:gd name="connsiteX48" fmla="*/ 426601 w 1460338"/>
              <a:gd name="connsiteY48" fmla="*/ 2554718 h 6858000"/>
              <a:gd name="connsiteX49" fmla="*/ 397418 w 1460338"/>
              <a:gd name="connsiteY49" fmla="*/ 2447068 h 6858000"/>
              <a:gd name="connsiteX50" fmla="*/ 401488 w 1460338"/>
              <a:gd name="connsiteY50" fmla="*/ 2423438 h 6858000"/>
              <a:gd name="connsiteX51" fmla="*/ 369319 w 1460338"/>
              <a:gd name="connsiteY51" fmla="*/ 2261920 h 6858000"/>
              <a:gd name="connsiteX52" fmla="*/ 359206 w 1460338"/>
              <a:gd name="connsiteY52" fmla="*/ 2195378 h 6858000"/>
              <a:gd name="connsiteX53" fmla="*/ 343423 w 1460338"/>
              <a:gd name="connsiteY53" fmla="*/ 2155135 h 6858000"/>
              <a:gd name="connsiteX54" fmla="*/ 340881 w 1460338"/>
              <a:gd name="connsiteY54" fmla="*/ 2118008 h 6858000"/>
              <a:gd name="connsiteX55" fmla="*/ 341874 w 1460338"/>
              <a:gd name="connsiteY55" fmla="*/ 2050531 h 6858000"/>
              <a:gd name="connsiteX56" fmla="*/ 314858 w 1460338"/>
              <a:gd name="connsiteY56" fmla="*/ 1906352 h 6858000"/>
              <a:gd name="connsiteX57" fmla="*/ 291415 w 1460338"/>
              <a:gd name="connsiteY57" fmla="*/ 1861531 h 6858000"/>
              <a:gd name="connsiteX58" fmla="*/ 245214 w 1460338"/>
              <a:gd name="connsiteY58" fmla="*/ 1732919 h 6858000"/>
              <a:gd name="connsiteX59" fmla="*/ 216651 w 1460338"/>
              <a:gd name="connsiteY59" fmla="*/ 1615777 h 6858000"/>
              <a:gd name="connsiteX60" fmla="*/ 197446 w 1460338"/>
              <a:gd name="connsiteY60" fmla="*/ 1563678 h 6858000"/>
              <a:gd name="connsiteX61" fmla="*/ 203268 w 1460338"/>
              <a:gd name="connsiteY61" fmla="*/ 1477995 h 6858000"/>
              <a:gd name="connsiteX62" fmla="*/ 197660 w 1460338"/>
              <a:gd name="connsiteY62" fmla="*/ 1307086 h 6858000"/>
              <a:gd name="connsiteX63" fmla="*/ 203533 w 1460338"/>
              <a:gd name="connsiteY63" fmla="*/ 1168288 h 6858000"/>
              <a:gd name="connsiteX64" fmla="*/ 185121 w 1460338"/>
              <a:gd name="connsiteY64" fmla="*/ 1088484 h 6858000"/>
              <a:gd name="connsiteX65" fmla="*/ 173857 w 1460338"/>
              <a:gd name="connsiteY65" fmla="*/ 1016103 h 6858000"/>
              <a:gd name="connsiteX66" fmla="*/ 175313 w 1460338"/>
              <a:gd name="connsiteY66" fmla="*/ 954054 h 6858000"/>
              <a:gd name="connsiteX67" fmla="*/ 170178 w 1460338"/>
              <a:gd name="connsiteY67" fmla="*/ 896999 h 6858000"/>
              <a:gd name="connsiteX68" fmla="*/ 130316 w 1460338"/>
              <a:gd name="connsiteY68" fmla="*/ 711705 h 6858000"/>
              <a:gd name="connsiteX69" fmla="*/ 60841 w 1460338"/>
              <a:gd name="connsiteY69" fmla="*/ 538948 h 6858000"/>
              <a:gd name="connsiteX70" fmla="*/ 24276 w 1460338"/>
              <a:gd name="connsiteY70" fmla="*/ 455299 h 6858000"/>
              <a:gd name="connsiteX71" fmla="*/ 783 w 1460338"/>
              <a:gd name="connsiteY71" fmla="*/ 224344 h 6858000"/>
              <a:gd name="connsiteX72" fmla="*/ 33956 w 1460338"/>
              <a:gd name="connsiteY72" fmla="*/ 74954 h 6858000"/>
              <a:gd name="connsiteX73" fmla="*/ 72846 w 1460338"/>
              <a:gd name="connsiteY73" fmla="*/ 0 h 6858000"/>
              <a:gd name="connsiteX0" fmla="*/ 75647 w 1463139"/>
              <a:gd name="connsiteY0" fmla="*/ 0 h 6858000"/>
              <a:gd name="connsiteX1" fmla="*/ 1463139 w 1463139"/>
              <a:gd name="connsiteY1" fmla="*/ 0 h 6858000"/>
              <a:gd name="connsiteX2" fmla="*/ 1463139 w 1463139"/>
              <a:gd name="connsiteY2" fmla="*/ 6858000 h 6858000"/>
              <a:gd name="connsiteX3" fmla="*/ 199833 w 1463139"/>
              <a:gd name="connsiteY3" fmla="*/ 6857735 h 6858000"/>
              <a:gd name="connsiteX4" fmla="*/ 236426 w 1463139"/>
              <a:gd name="connsiteY4" fmla="*/ 6776847 h 6858000"/>
              <a:gd name="connsiteX5" fmla="*/ 247926 w 1463139"/>
              <a:gd name="connsiteY5" fmla="*/ 6737706 h 6858000"/>
              <a:gd name="connsiteX6" fmla="*/ 265333 w 1463139"/>
              <a:gd name="connsiteY6" fmla="*/ 6686827 h 6858000"/>
              <a:gd name="connsiteX7" fmla="*/ 276911 w 1463139"/>
              <a:gd name="connsiteY7" fmla="*/ 6633777 h 6858000"/>
              <a:gd name="connsiteX8" fmla="*/ 349754 w 1463139"/>
              <a:gd name="connsiteY8" fmla="*/ 6492130 h 6858000"/>
              <a:gd name="connsiteX9" fmla="*/ 365441 w 1463139"/>
              <a:gd name="connsiteY9" fmla="*/ 6431610 h 6858000"/>
              <a:gd name="connsiteX10" fmla="*/ 384281 w 1463139"/>
              <a:gd name="connsiteY10" fmla="*/ 6294334 h 6858000"/>
              <a:gd name="connsiteX11" fmla="*/ 372055 w 1463139"/>
              <a:gd name="connsiteY11" fmla="*/ 6231403 h 6858000"/>
              <a:gd name="connsiteX12" fmla="*/ 364713 w 1463139"/>
              <a:gd name="connsiteY12" fmla="*/ 6202459 h 6858000"/>
              <a:gd name="connsiteX13" fmla="*/ 363511 w 1463139"/>
              <a:gd name="connsiteY13" fmla="*/ 6153037 h 6858000"/>
              <a:gd name="connsiteX14" fmla="*/ 371096 w 1463139"/>
              <a:gd name="connsiteY14" fmla="*/ 5905303 h 6858000"/>
              <a:gd name="connsiteX15" fmla="*/ 401054 w 1463139"/>
              <a:gd name="connsiteY15" fmla="*/ 5712857 h 6858000"/>
              <a:gd name="connsiteX16" fmla="*/ 430852 w 1463139"/>
              <a:gd name="connsiteY16" fmla="*/ 5660491 h 6858000"/>
              <a:gd name="connsiteX17" fmla="*/ 444864 w 1463139"/>
              <a:gd name="connsiteY17" fmla="*/ 5553910 h 6858000"/>
              <a:gd name="connsiteX18" fmla="*/ 469295 w 1463139"/>
              <a:gd name="connsiteY18" fmla="*/ 5449031 h 6858000"/>
              <a:gd name="connsiteX19" fmla="*/ 506178 w 1463139"/>
              <a:gd name="connsiteY19" fmla="*/ 5341916 h 6858000"/>
              <a:gd name="connsiteX20" fmla="*/ 544559 w 1463139"/>
              <a:gd name="connsiteY20" fmla="*/ 5264214 h 6858000"/>
              <a:gd name="connsiteX21" fmla="*/ 550718 w 1463139"/>
              <a:gd name="connsiteY21" fmla="*/ 5225268 h 6858000"/>
              <a:gd name="connsiteX22" fmla="*/ 559000 w 1463139"/>
              <a:gd name="connsiteY22" fmla="*/ 5159961 h 6858000"/>
              <a:gd name="connsiteX23" fmla="*/ 562610 w 1463139"/>
              <a:gd name="connsiteY23" fmla="*/ 5125185 h 6858000"/>
              <a:gd name="connsiteX24" fmla="*/ 576476 w 1463139"/>
              <a:gd name="connsiteY24" fmla="*/ 5067850 h 6858000"/>
              <a:gd name="connsiteX25" fmla="*/ 579207 w 1463139"/>
              <a:gd name="connsiteY25" fmla="*/ 5060861 h 6858000"/>
              <a:gd name="connsiteX26" fmla="*/ 577465 w 1463139"/>
              <a:gd name="connsiteY26" fmla="*/ 4993030 h 6858000"/>
              <a:gd name="connsiteX27" fmla="*/ 584374 w 1463139"/>
              <a:gd name="connsiteY27" fmla="*/ 4946844 h 6858000"/>
              <a:gd name="connsiteX28" fmla="*/ 595633 w 1463139"/>
              <a:gd name="connsiteY28" fmla="*/ 4858827 h 6858000"/>
              <a:gd name="connsiteX29" fmla="*/ 601536 w 1463139"/>
              <a:gd name="connsiteY29" fmla="*/ 4821170 h 6858000"/>
              <a:gd name="connsiteX30" fmla="*/ 600849 w 1463139"/>
              <a:gd name="connsiteY30" fmla="*/ 4584173 h 6858000"/>
              <a:gd name="connsiteX31" fmla="*/ 592497 w 1463139"/>
              <a:gd name="connsiteY31" fmla="*/ 4375228 h 6858000"/>
              <a:gd name="connsiteX32" fmla="*/ 573150 w 1463139"/>
              <a:gd name="connsiteY32" fmla="*/ 4214165 h 6858000"/>
              <a:gd name="connsiteX33" fmla="*/ 574779 w 1463139"/>
              <a:gd name="connsiteY33" fmla="*/ 4076008 h 6858000"/>
              <a:gd name="connsiteX34" fmla="*/ 562479 w 1463139"/>
              <a:gd name="connsiteY34" fmla="*/ 4033999 h 6858000"/>
              <a:gd name="connsiteX35" fmla="*/ 562204 w 1463139"/>
              <a:gd name="connsiteY35" fmla="*/ 4013953 h 6858000"/>
              <a:gd name="connsiteX36" fmla="*/ 566503 w 1463139"/>
              <a:gd name="connsiteY36" fmla="*/ 3872886 h 6858000"/>
              <a:gd name="connsiteX37" fmla="*/ 576876 w 1463139"/>
              <a:gd name="connsiteY37" fmla="*/ 3813873 h 6858000"/>
              <a:gd name="connsiteX38" fmla="*/ 587772 w 1463139"/>
              <a:gd name="connsiteY38" fmla="*/ 3738082 h 6858000"/>
              <a:gd name="connsiteX39" fmla="*/ 595118 w 1463139"/>
              <a:gd name="connsiteY39" fmla="*/ 3673397 h 6858000"/>
              <a:gd name="connsiteX40" fmla="*/ 594414 w 1463139"/>
              <a:gd name="connsiteY40" fmla="*/ 3637109 h 6858000"/>
              <a:gd name="connsiteX41" fmla="*/ 597857 w 1463139"/>
              <a:gd name="connsiteY41" fmla="*/ 3536883 h 6858000"/>
              <a:gd name="connsiteX42" fmla="*/ 619287 w 1463139"/>
              <a:gd name="connsiteY42" fmla="*/ 3295862 h 6858000"/>
              <a:gd name="connsiteX43" fmla="*/ 601813 w 1463139"/>
              <a:gd name="connsiteY43" fmla="*/ 3158586 h 6858000"/>
              <a:gd name="connsiteX44" fmla="*/ 577221 w 1463139"/>
              <a:gd name="connsiteY44" fmla="*/ 3112365 h 6858000"/>
              <a:gd name="connsiteX45" fmla="*/ 562696 w 1463139"/>
              <a:gd name="connsiteY45" fmla="*/ 3072935 h 6858000"/>
              <a:gd name="connsiteX46" fmla="*/ 537870 w 1463139"/>
              <a:gd name="connsiteY46" fmla="*/ 2958185 h 6858000"/>
              <a:gd name="connsiteX47" fmla="*/ 495150 w 1463139"/>
              <a:gd name="connsiteY47" fmla="*/ 2843952 h 6858000"/>
              <a:gd name="connsiteX48" fmla="*/ 429402 w 1463139"/>
              <a:gd name="connsiteY48" fmla="*/ 2554718 h 6858000"/>
              <a:gd name="connsiteX49" fmla="*/ 400219 w 1463139"/>
              <a:gd name="connsiteY49" fmla="*/ 2447068 h 6858000"/>
              <a:gd name="connsiteX50" fmla="*/ 404289 w 1463139"/>
              <a:gd name="connsiteY50" fmla="*/ 2423438 h 6858000"/>
              <a:gd name="connsiteX51" fmla="*/ 372120 w 1463139"/>
              <a:gd name="connsiteY51" fmla="*/ 2261920 h 6858000"/>
              <a:gd name="connsiteX52" fmla="*/ 362007 w 1463139"/>
              <a:gd name="connsiteY52" fmla="*/ 2195378 h 6858000"/>
              <a:gd name="connsiteX53" fmla="*/ 346224 w 1463139"/>
              <a:gd name="connsiteY53" fmla="*/ 2155135 h 6858000"/>
              <a:gd name="connsiteX54" fmla="*/ 343682 w 1463139"/>
              <a:gd name="connsiteY54" fmla="*/ 2118008 h 6858000"/>
              <a:gd name="connsiteX55" fmla="*/ 344675 w 1463139"/>
              <a:gd name="connsiteY55" fmla="*/ 2050531 h 6858000"/>
              <a:gd name="connsiteX56" fmla="*/ 317659 w 1463139"/>
              <a:gd name="connsiteY56" fmla="*/ 1906352 h 6858000"/>
              <a:gd name="connsiteX57" fmla="*/ 294216 w 1463139"/>
              <a:gd name="connsiteY57" fmla="*/ 1861531 h 6858000"/>
              <a:gd name="connsiteX58" fmla="*/ 248015 w 1463139"/>
              <a:gd name="connsiteY58" fmla="*/ 1732919 h 6858000"/>
              <a:gd name="connsiteX59" fmla="*/ 219452 w 1463139"/>
              <a:gd name="connsiteY59" fmla="*/ 1615777 h 6858000"/>
              <a:gd name="connsiteX60" fmla="*/ 200247 w 1463139"/>
              <a:gd name="connsiteY60" fmla="*/ 1563678 h 6858000"/>
              <a:gd name="connsiteX61" fmla="*/ 206069 w 1463139"/>
              <a:gd name="connsiteY61" fmla="*/ 1477995 h 6858000"/>
              <a:gd name="connsiteX62" fmla="*/ 200461 w 1463139"/>
              <a:gd name="connsiteY62" fmla="*/ 1307086 h 6858000"/>
              <a:gd name="connsiteX63" fmla="*/ 206334 w 1463139"/>
              <a:gd name="connsiteY63" fmla="*/ 1168288 h 6858000"/>
              <a:gd name="connsiteX64" fmla="*/ 187922 w 1463139"/>
              <a:gd name="connsiteY64" fmla="*/ 1088484 h 6858000"/>
              <a:gd name="connsiteX65" fmla="*/ 176658 w 1463139"/>
              <a:gd name="connsiteY65" fmla="*/ 1016103 h 6858000"/>
              <a:gd name="connsiteX66" fmla="*/ 178114 w 1463139"/>
              <a:gd name="connsiteY66" fmla="*/ 954054 h 6858000"/>
              <a:gd name="connsiteX67" fmla="*/ 172979 w 1463139"/>
              <a:gd name="connsiteY67" fmla="*/ 896999 h 6858000"/>
              <a:gd name="connsiteX68" fmla="*/ 133117 w 1463139"/>
              <a:gd name="connsiteY68" fmla="*/ 711705 h 6858000"/>
              <a:gd name="connsiteX69" fmla="*/ 63642 w 1463139"/>
              <a:gd name="connsiteY69" fmla="*/ 538948 h 6858000"/>
              <a:gd name="connsiteX70" fmla="*/ 27077 w 1463139"/>
              <a:gd name="connsiteY70" fmla="*/ 455299 h 6858000"/>
              <a:gd name="connsiteX71" fmla="*/ 3584 w 1463139"/>
              <a:gd name="connsiteY71" fmla="*/ 224344 h 6858000"/>
              <a:gd name="connsiteX72" fmla="*/ 36757 w 1463139"/>
              <a:gd name="connsiteY72" fmla="*/ 74954 h 6858000"/>
              <a:gd name="connsiteX73" fmla="*/ 75647 w 1463139"/>
              <a:gd name="connsiteY73" fmla="*/ 0 h 6858000"/>
              <a:gd name="connsiteX0" fmla="*/ 75647 w 1463139"/>
              <a:gd name="connsiteY0" fmla="*/ 0 h 6858000"/>
              <a:gd name="connsiteX1" fmla="*/ 1463139 w 1463139"/>
              <a:gd name="connsiteY1" fmla="*/ 0 h 6858000"/>
              <a:gd name="connsiteX2" fmla="*/ 1463139 w 1463139"/>
              <a:gd name="connsiteY2" fmla="*/ 6858000 h 6858000"/>
              <a:gd name="connsiteX3" fmla="*/ 199833 w 1463139"/>
              <a:gd name="connsiteY3" fmla="*/ 6857735 h 6858000"/>
              <a:gd name="connsiteX4" fmla="*/ 236426 w 1463139"/>
              <a:gd name="connsiteY4" fmla="*/ 6776847 h 6858000"/>
              <a:gd name="connsiteX5" fmla="*/ 247926 w 1463139"/>
              <a:gd name="connsiteY5" fmla="*/ 6737706 h 6858000"/>
              <a:gd name="connsiteX6" fmla="*/ 265333 w 1463139"/>
              <a:gd name="connsiteY6" fmla="*/ 6686827 h 6858000"/>
              <a:gd name="connsiteX7" fmla="*/ 276911 w 1463139"/>
              <a:gd name="connsiteY7" fmla="*/ 6633777 h 6858000"/>
              <a:gd name="connsiteX8" fmla="*/ 349754 w 1463139"/>
              <a:gd name="connsiteY8" fmla="*/ 6492130 h 6858000"/>
              <a:gd name="connsiteX9" fmla="*/ 365441 w 1463139"/>
              <a:gd name="connsiteY9" fmla="*/ 6431610 h 6858000"/>
              <a:gd name="connsiteX10" fmla="*/ 384281 w 1463139"/>
              <a:gd name="connsiteY10" fmla="*/ 6294334 h 6858000"/>
              <a:gd name="connsiteX11" fmla="*/ 372055 w 1463139"/>
              <a:gd name="connsiteY11" fmla="*/ 6231403 h 6858000"/>
              <a:gd name="connsiteX12" fmla="*/ 364713 w 1463139"/>
              <a:gd name="connsiteY12" fmla="*/ 6202459 h 6858000"/>
              <a:gd name="connsiteX13" fmla="*/ 363511 w 1463139"/>
              <a:gd name="connsiteY13" fmla="*/ 6153037 h 6858000"/>
              <a:gd name="connsiteX14" fmla="*/ 371096 w 1463139"/>
              <a:gd name="connsiteY14" fmla="*/ 5905303 h 6858000"/>
              <a:gd name="connsiteX15" fmla="*/ 401054 w 1463139"/>
              <a:gd name="connsiteY15" fmla="*/ 5712857 h 6858000"/>
              <a:gd name="connsiteX16" fmla="*/ 430852 w 1463139"/>
              <a:gd name="connsiteY16" fmla="*/ 5660491 h 6858000"/>
              <a:gd name="connsiteX17" fmla="*/ 444864 w 1463139"/>
              <a:gd name="connsiteY17" fmla="*/ 5553910 h 6858000"/>
              <a:gd name="connsiteX18" fmla="*/ 469295 w 1463139"/>
              <a:gd name="connsiteY18" fmla="*/ 5449031 h 6858000"/>
              <a:gd name="connsiteX19" fmla="*/ 506178 w 1463139"/>
              <a:gd name="connsiteY19" fmla="*/ 5341916 h 6858000"/>
              <a:gd name="connsiteX20" fmla="*/ 544559 w 1463139"/>
              <a:gd name="connsiteY20" fmla="*/ 5264214 h 6858000"/>
              <a:gd name="connsiteX21" fmla="*/ 550718 w 1463139"/>
              <a:gd name="connsiteY21" fmla="*/ 5225268 h 6858000"/>
              <a:gd name="connsiteX22" fmla="*/ 559000 w 1463139"/>
              <a:gd name="connsiteY22" fmla="*/ 5159961 h 6858000"/>
              <a:gd name="connsiteX23" fmla="*/ 562610 w 1463139"/>
              <a:gd name="connsiteY23" fmla="*/ 5125185 h 6858000"/>
              <a:gd name="connsiteX24" fmla="*/ 576476 w 1463139"/>
              <a:gd name="connsiteY24" fmla="*/ 5067850 h 6858000"/>
              <a:gd name="connsiteX25" fmla="*/ 579207 w 1463139"/>
              <a:gd name="connsiteY25" fmla="*/ 5060861 h 6858000"/>
              <a:gd name="connsiteX26" fmla="*/ 577465 w 1463139"/>
              <a:gd name="connsiteY26" fmla="*/ 4993030 h 6858000"/>
              <a:gd name="connsiteX27" fmla="*/ 584374 w 1463139"/>
              <a:gd name="connsiteY27" fmla="*/ 4946844 h 6858000"/>
              <a:gd name="connsiteX28" fmla="*/ 595633 w 1463139"/>
              <a:gd name="connsiteY28" fmla="*/ 4858827 h 6858000"/>
              <a:gd name="connsiteX29" fmla="*/ 601536 w 1463139"/>
              <a:gd name="connsiteY29" fmla="*/ 4821170 h 6858000"/>
              <a:gd name="connsiteX30" fmla="*/ 600849 w 1463139"/>
              <a:gd name="connsiteY30" fmla="*/ 4584173 h 6858000"/>
              <a:gd name="connsiteX31" fmla="*/ 592497 w 1463139"/>
              <a:gd name="connsiteY31" fmla="*/ 4375228 h 6858000"/>
              <a:gd name="connsiteX32" fmla="*/ 573150 w 1463139"/>
              <a:gd name="connsiteY32" fmla="*/ 4214165 h 6858000"/>
              <a:gd name="connsiteX33" fmla="*/ 574779 w 1463139"/>
              <a:gd name="connsiteY33" fmla="*/ 4076008 h 6858000"/>
              <a:gd name="connsiteX34" fmla="*/ 562479 w 1463139"/>
              <a:gd name="connsiteY34" fmla="*/ 4033999 h 6858000"/>
              <a:gd name="connsiteX35" fmla="*/ 562204 w 1463139"/>
              <a:gd name="connsiteY35" fmla="*/ 4013953 h 6858000"/>
              <a:gd name="connsiteX36" fmla="*/ 566503 w 1463139"/>
              <a:gd name="connsiteY36" fmla="*/ 3872886 h 6858000"/>
              <a:gd name="connsiteX37" fmla="*/ 576876 w 1463139"/>
              <a:gd name="connsiteY37" fmla="*/ 3813873 h 6858000"/>
              <a:gd name="connsiteX38" fmla="*/ 587772 w 1463139"/>
              <a:gd name="connsiteY38" fmla="*/ 3738082 h 6858000"/>
              <a:gd name="connsiteX39" fmla="*/ 595118 w 1463139"/>
              <a:gd name="connsiteY39" fmla="*/ 3673397 h 6858000"/>
              <a:gd name="connsiteX40" fmla="*/ 594414 w 1463139"/>
              <a:gd name="connsiteY40" fmla="*/ 3637109 h 6858000"/>
              <a:gd name="connsiteX41" fmla="*/ 597857 w 1463139"/>
              <a:gd name="connsiteY41" fmla="*/ 3536883 h 6858000"/>
              <a:gd name="connsiteX42" fmla="*/ 619287 w 1463139"/>
              <a:gd name="connsiteY42" fmla="*/ 3295862 h 6858000"/>
              <a:gd name="connsiteX43" fmla="*/ 601813 w 1463139"/>
              <a:gd name="connsiteY43" fmla="*/ 3158586 h 6858000"/>
              <a:gd name="connsiteX44" fmla="*/ 577221 w 1463139"/>
              <a:gd name="connsiteY44" fmla="*/ 3112365 h 6858000"/>
              <a:gd name="connsiteX45" fmla="*/ 562696 w 1463139"/>
              <a:gd name="connsiteY45" fmla="*/ 3072935 h 6858000"/>
              <a:gd name="connsiteX46" fmla="*/ 537870 w 1463139"/>
              <a:gd name="connsiteY46" fmla="*/ 2958185 h 6858000"/>
              <a:gd name="connsiteX47" fmla="*/ 495150 w 1463139"/>
              <a:gd name="connsiteY47" fmla="*/ 2843952 h 6858000"/>
              <a:gd name="connsiteX48" fmla="*/ 429402 w 1463139"/>
              <a:gd name="connsiteY48" fmla="*/ 2554718 h 6858000"/>
              <a:gd name="connsiteX49" fmla="*/ 400219 w 1463139"/>
              <a:gd name="connsiteY49" fmla="*/ 2447068 h 6858000"/>
              <a:gd name="connsiteX50" fmla="*/ 404289 w 1463139"/>
              <a:gd name="connsiteY50" fmla="*/ 2423438 h 6858000"/>
              <a:gd name="connsiteX51" fmla="*/ 372120 w 1463139"/>
              <a:gd name="connsiteY51" fmla="*/ 2261920 h 6858000"/>
              <a:gd name="connsiteX52" fmla="*/ 362007 w 1463139"/>
              <a:gd name="connsiteY52" fmla="*/ 2195378 h 6858000"/>
              <a:gd name="connsiteX53" fmla="*/ 346224 w 1463139"/>
              <a:gd name="connsiteY53" fmla="*/ 2155135 h 6858000"/>
              <a:gd name="connsiteX54" fmla="*/ 343682 w 1463139"/>
              <a:gd name="connsiteY54" fmla="*/ 2118008 h 6858000"/>
              <a:gd name="connsiteX55" fmla="*/ 344675 w 1463139"/>
              <a:gd name="connsiteY55" fmla="*/ 2050531 h 6858000"/>
              <a:gd name="connsiteX56" fmla="*/ 317659 w 1463139"/>
              <a:gd name="connsiteY56" fmla="*/ 1906352 h 6858000"/>
              <a:gd name="connsiteX57" fmla="*/ 294216 w 1463139"/>
              <a:gd name="connsiteY57" fmla="*/ 1861531 h 6858000"/>
              <a:gd name="connsiteX58" fmla="*/ 248015 w 1463139"/>
              <a:gd name="connsiteY58" fmla="*/ 1732919 h 6858000"/>
              <a:gd name="connsiteX59" fmla="*/ 219452 w 1463139"/>
              <a:gd name="connsiteY59" fmla="*/ 1615777 h 6858000"/>
              <a:gd name="connsiteX60" fmla="*/ 200247 w 1463139"/>
              <a:gd name="connsiteY60" fmla="*/ 1563678 h 6858000"/>
              <a:gd name="connsiteX61" fmla="*/ 206069 w 1463139"/>
              <a:gd name="connsiteY61" fmla="*/ 1477995 h 6858000"/>
              <a:gd name="connsiteX62" fmla="*/ 200461 w 1463139"/>
              <a:gd name="connsiteY62" fmla="*/ 1307086 h 6858000"/>
              <a:gd name="connsiteX63" fmla="*/ 206334 w 1463139"/>
              <a:gd name="connsiteY63" fmla="*/ 1168288 h 6858000"/>
              <a:gd name="connsiteX64" fmla="*/ 187922 w 1463139"/>
              <a:gd name="connsiteY64" fmla="*/ 1088484 h 6858000"/>
              <a:gd name="connsiteX65" fmla="*/ 176658 w 1463139"/>
              <a:gd name="connsiteY65" fmla="*/ 1016103 h 6858000"/>
              <a:gd name="connsiteX66" fmla="*/ 178114 w 1463139"/>
              <a:gd name="connsiteY66" fmla="*/ 954054 h 6858000"/>
              <a:gd name="connsiteX67" fmla="*/ 172979 w 1463139"/>
              <a:gd name="connsiteY67" fmla="*/ 896999 h 6858000"/>
              <a:gd name="connsiteX68" fmla="*/ 133117 w 1463139"/>
              <a:gd name="connsiteY68" fmla="*/ 711705 h 6858000"/>
              <a:gd name="connsiteX69" fmla="*/ 60269 w 1463139"/>
              <a:gd name="connsiteY69" fmla="*/ 604703 h 6858000"/>
              <a:gd name="connsiteX70" fmla="*/ 27077 w 1463139"/>
              <a:gd name="connsiteY70" fmla="*/ 455299 h 6858000"/>
              <a:gd name="connsiteX71" fmla="*/ 3584 w 1463139"/>
              <a:gd name="connsiteY71" fmla="*/ 224344 h 6858000"/>
              <a:gd name="connsiteX72" fmla="*/ 36757 w 1463139"/>
              <a:gd name="connsiteY72" fmla="*/ 74954 h 6858000"/>
              <a:gd name="connsiteX73" fmla="*/ 75647 w 1463139"/>
              <a:gd name="connsiteY73" fmla="*/ 0 h 6858000"/>
              <a:gd name="connsiteX0" fmla="*/ 75647 w 1463139"/>
              <a:gd name="connsiteY0" fmla="*/ 0 h 6858000"/>
              <a:gd name="connsiteX1" fmla="*/ 1463139 w 1463139"/>
              <a:gd name="connsiteY1" fmla="*/ 0 h 6858000"/>
              <a:gd name="connsiteX2" fmla="*/ 1463139 w 1463139"/>
              <a:gd name="connsiteY2" fmla="*/ 6858000 h 6858000"/>
              <a:gd name="connsiteX3" fmla="*/ 199833 w 1463139"/>
              <a:gd name="connsiteY3" fmla="*/ 6857735 h 6858000"/>
              <a:gd name="connsiteX4" fmla="*/ 236426 w 1463139"/>
              <a:gd name="connsiteY4" fmla="*/ 6776847 h 6858000"/>
              <a:gd name="connsiteX5" fmla="*/ 247926 w 1463139"/>
              <a:gd name="connsiteY5" fmla="*/ 6737706 h 6858000"/>
              <a:gd name="connsiteX6" fmla="*/ 265333 w 1463139"/>
              <a:gd name="connsiteY6" fmla="*/ 6686827 h 6858000"/>
              <a:gd name="connsiteX7" fmla="*/ 276911 w 1463139"/>
              <a:gd name="connsiteY7" fmla="*/ 6633777 h 6858000"/>
              <a:gd name="connsiteX8" fmla="*/ 349754 w 1463139"/>
              <a:gd name="connsiteY8" fmla="*/ 6492130 h 6858000"/>
              <a:gd name="connsiteX9" fmla="*/ 365441 w 1463139"/>
              <a:gd name="connsiteY9" fmla="*/ 6431610 h 6858000"/>
              <a:gd name="connsiteX10" fmla="*/ 384281 w 1463139"/>
              <a:gd name="connsiteY10" fmla="*/ 6294334 h 6858000"/>
              <a:gd name="connsiteX11" fmla="*/ 372055 w 1463139"/>
              <a:gd name="connsiteY11" fmla="*/ 6231403 h 6858000"/>
              <a:gd name="connsiteX12" fmla="*/ 364713 w 1463139"/>
              <a:gd name="connsiteY12" fmla="*/ 6202459 h 6858000"/>
              <a:gd name="connsiteX13" fmla="*/ 363511 w 1463139"/>
              <a:gd name="connsiteY13" fmla="*/ 6153037 h 6858000"/>
              <a:gd name="connsiteX14" fmla="*/ 371096 w 1463139"/>
              <a:gd name="connsiteY14" fmla="*/ 5905303 h 6858000"/>
              <a:gd name="connsiteX15" fmla="*/ 401054 w 1463139"/>
              <a:gd name="connsiteY15" fmla="*/ 5712857 h 6858000"/>
              <a:gd name="connsiteX16" fmla="*/ 430852 w 1463139"/>
              <a:gd name="connsiteY16" fmla="*/ 5660491 h 6858000"/>
              <a:gd name="connsiteX17" fmla="*/ 444864 w 1463139"/>
              <a:gd name="connsiteY17" fmla="*/ 5553910 h 6858000"/>
              <a:gd name="connsiteX18" fmla="*/ 469295 w 1463139"/>
              <a:gd name="connsiteY18" fmla="*/ 5449031 h 6858000"/>
              <a:gd name="connsiteX19" fmla="*/ 506178 w 1463139"/>
              <a:gd name="connsiteY19" fmla="*/ 5341916 h 6858000"/>
              <a:gd name="connsiteX20" fmla="*/ 544559 w 1463139"/>
              <a:gd name="connsiteY20" fmla="*/ 5264214 h 6858000"/>
              <a:gd name="connsiteX21" fmla="*/ 550718 w 1463139"/>
              <a:gd name="connsiteY21" fmla="*/ 5225268 h 6858000"/>
              <a:gd name="connsiteX22" fmla="*/ 559000 w 1463139"/>
              <a:gd name="connsiteY22" fmla="*/ 5159961 h 6858000"/>
              <a:gd name="connsiteX23" fmla="*/ 562610 w 1463139"/>
              <a:gd name="connsiteY23" fmla="*/ 5125185 h 6858000"/>
              <a:gd name="connsiteX24" fmla="*/ 576476 w 1463139"/>
              <a:gd name="connsiteY24" fmla="*/ 5067850 h 6858000"/>
              <a:gd name="connsiteX25" fmla="*/ 579207 w 1463139"/>
              <a:gd name="connsiteY25" fmla="*/ 5060861 h 6858000"/>
              <a:gd name="connsiteX26" fmla="*/ 577465 w 1463139"/>
              <a:gd name="connsiteY26" fmla="*/ 4993030 h 6858000"/>
              <a:gd name="connsiteX27" fmla="*/ 584374 w 1463139"/>
              <a:gd name="connsiteY27" fmla="*/ 4946844 h 6858000"/>
              <a:gd name="connsiteX28" fmla="*/ 595633 w 1463139"/>
              <a:gd name="connsiteY28" fmla="*/ 4858827 h 6858000"/>
              <a:gd name="connsiteX29" fmla="*/ 601536 w 1463139"/>
              <a:gd name="connsiteY29" fmla="*/ 4821170 h 6858000"/>
              <a:gd name="connsiteX30" fmla="*/ 600849 w 1463139"/>
              <a:gd name="connsiteY30" fmla="*/ 4584173 h 6858000"/>
              <a:gd name="connsiteX31" fmla="*/ 592497 w 1463139"/>
              <a:gd name="connsiteY31" fmla="*/ 4375228 h 6858000"/>
              <a:gd name="connsiteX32" fmla="*/ 573150 w 1463139"/>
              <a:gd name="connsiteY32" fmla="*/ 4214165 h 6858000"/>
              <a:gd name="connsiteX33" fmla="*/ 574779 w 1463139"/>
              <a:gd name="connsiteY33" fmla="*/ 4076008 h 6858000"/>
              <a:gd name="connsiteX34" fmla="*/ 562479 w 1463139"/>
              <a:gd name="connsiteY34" fmla="*/ 4033999 h 6858000"/>
              <a:gd name="connsiteX35" fmla="*/ 562204 w 1463139"/>
              <a:gd name="connsiteY35" fmla="*/ 4013953 h 6858000"/>
              <a:gd name="connsiteX36" fmla="*/ 566503 w 1463139"/>
              <a:gd name="connsiteY36" fmla="*/ 3872886 h 6858000"/>
              <a:gd name="connsiteX37" fmla="*/ 576876 w 1463139"/>
              <a:gd name="connsiteY37" fmla="*/ 3813873 h 6858000"/>
              <a:gd name="connsiteX38" fmla="*/ 587772 w 1463139"/>
              <a:gd name="connsiteY38" fmla="*/ 3738082 h 6858000"/>
              <a:gd name="connsiteX39" fmla="*/ 595118 w 1463139"/>
              <a:gd name="connsiteY39" fmla="*/ 3673397 h 6858000"/>
              <a:gd name="connsiteX40" fmla="*/ 594414 w 1463139"/>
              <a:gd name="connsiteY40" fmla="*/ 3637109 h 6858000"/>
              <a:gd name="connsiteX41" fmla="*/ 597857 w 1463139"/>
              <a:gd name="connsiteY41" fmla="*/ 3536883 h 6858000"/>
              <a:gd name="connsiteX42" fmla="*/ 619287 w 1463139"/>
              <a:gd name="connsiteY42" fmla="*/ 3295862 h 6858000"/>
              <a:gd name="connsiteX43" fmla="*/ 601813 w 1463139"/>
              <a:gd name="connsiteY43" fmla="*/ 3158586 h 6858000"/>
              <a:gd name="connsiteX44" fmla="*/ 577221 w 1463139"/>
              <a:gd name="connsiteY44" fmla="*/ 3112365 h 6858000"/>
              <a:gd name="connsiteX45" fmla="*/ 562696 w 1463139"/>
              <a:gd name="connsiteY45" fmla="*/ 3072935 h 6858000"/>
              <a:gd name="connsiteX46" fmla="*/ 537870 w 1463139"/>
              <a:gd name="connsiteY46" fmla="*/ 2958185 h 6858000"/>
              <a:gd name="connsiteX47" fmla="*/ 495150 w 1463139"/>
              <a:gd name="connsiteY47" fmla="*/ 2843952 h 6858000"/>
              <a:gd name="connsiteX48" fmla="*/ 429402 w 1463139"/>
              <a:gd name="connsiteY48" fmla="*/ 2554718 h 6858000"/>
              <a:gd name="connsiteX49" fmla="*/ 400219 w 1463139"/>
              <a:gd name="connsiteY49" fmla="*/ 2447068 h 6858000"/>
              <a:gd name="connsiteX50" fmla="*/ 404289 w 1463139"/>
              <a:gd name="connsiteY50" fmla="*/ 2423438 h 6858000"/>
              <a:gd name="connsiteX51" fmla="*/ 372120 w 1463139"/>
              <a:gd name="connsiteY51" fmla="*/ 2261920 h 6858000"/>
              <a:gd name="connsiteX52" fmla="*/ 362007 w 1463139"/>
              <a:gd name="connsiteY52" fmla="*/ 2195378 h 6858000"/>
              <a:gd name="connsiteX53" fmla="*/ 346224 w 1463139"/>
              <a:gd name="connsiteY53" fmla="*/ 2155135 h 6858000"/>
              <a:gd name="connsiteX54" fmla="*/ 343682 w 1463139"/>
              <a:gd name="connsiteY54" fmla="*/ 2118008 h 6858000"/>
              <a:gd name="connsiteX55" fmla="*/ 344675 w 1463139"/>
              <a:gd name="connsiteY55" fmla="*/ 2050531 h 6858000"/>
              <a:gd name="connsiteX56" fmla="*/ 317659 w 1463139"/>
              <a:gd name="connsiteY56" fmla="*/ 1906352 h 6858000"/>
              <a:gd name="connsiteX57" fmla="*/ 294216 w 1463139"/>
              <a:gd name="connsiteY57" fmla="*/ 1861531 h 6858000"/>
              <a:gd name="connsiteX58" fmla="*/ 248015 w 1463139"/>
              <a:gd name="connsiteY58" fmla="*/ 1732919 h 6858000"/>
              <a:gd name="connsiteX59" fmla="*/ 219452 w 1463139"/>
              <a:gd name="connsiteY59" fmla="*/ 1615777 h 6858000"/>
              <a:gd name="connsiteX60" fmla="*/ 200247 w 1463139"/>
              <a:gd name="connsiteY60" fmla="*/ 1563678 h 6858000"/>
              <a:gd name="connsiteX61" fmla="*/ 206069 w 1463139"/>
              <a:gd name="connsiteY61" fmla="*/ 1477995 h 6858000"/>
              <a:gd name="connsiteX62" fmla="*/ 200461 w 1463139"/>
              <a:gd name="connsiteY62" fmla="*/ 1307086 h 6858000"/>
              <a:gd name="connsiteX63" fmla="*/ 206334 w 1463139"/>
              <a:gd name="connsiteY63" fmla="*/ 1168288 h 6858000"/>
              <a:gd name="connsiteX64" fmla="*/ 187922 w 1463139"/>
              <a:gd name="connsiteY64" fmla="*/ 1088484 h 6858000"/>
              <a:gd name="connsiteX65" fmla="*/ 176658 w 1463139"/>
              <a:gd name="connsiteY65" fmla="*/ 1016103 h 6858000"/>
              <a:gd name="connsiteX66" fmla="*/ 172979 w 1463139"/>
              <a:gd name="connsiteY66" fmla="*/ 896999 h 6858000"/>
              <a:gd name="connsiteX67" fmla="*/ 133117 w 1463139"/>
              <a:gd name="connsiteY67" fmla="*/ 711705 h 6858000"/>
              <a:gd name="connsiteX68" fmla="*/ 60269 w 1463139"/>
              <a:gd name="connsiteY68" fmla="*/ 604703 h 6858000"/>
              <a:gd name="connsiteX69" fmla="*/ 27077 w 1463139"/>
              <a:gd name="connsiteY69" fmla="*/ 455299 h 6858000"/>
              <a:gd name="connsiteX70" fmla="*/ 3584 w 1463139"/>
              <a:gd name="connsiteY70" fmla="*/ 224344 h 6858000"/>
              <a:gd name="connsiteX71" fmla="*/ 36757 w 1463139"/>
              <a:gd name="connsiteY71" fmla="*/ 74954 h 6858000"/>
              <a:gd name="connsiteX72" fmla="*/ 75647 w 1463139"/>
              <a:gd name="connsiteY72" fmla="*/ 0 h 6858000"/>
              <a:gd name="connsiteX0" fmla="*/ 0 w 1596604"/>
              <a:gd name="connsiteY0" fmla="*/ 0 h 6858000"/>
              <a:gd name="connsiteX1" fmla="*/ 1596604 w 1596604"/>
              <a:gd name="connsiteY1" fmla="*/ 0 h 6858000"/>
              <a:gd name="connsiteX2" fmla="*/ 1596604 w 1596604"/>
              <a:gd name="connsiteY2" fmla="*/ 6858000 h 6858000"/>
              <a:gd name="connsiteX3" fmla="*/ 333298 w 1596604"/>
              <a:gd name="connsiteY3" fmla="*/ 6857735 h 6858000"/>
              <a:gd name="connsiteX4" fmla="*/ 369891 w 1596604"/>
              <a:gd name="connsiteY4" fmla="*/ 6776847 h 6858000"/>
              <a:gd name="connsiteX5" fmla="*/ 381391 w 1596604"/>
              <a:gd name="connsiteY5" fmla="*/ 6737706 h 6858000"/>
              <a:gd name="connsiteX6" fmla="*/ 398798 w 1596604"/>
              <a:gd name="connsiteY6" fmla="*/ 6686827 h 6858000"/>
              <a:gd name="connsiteX7" fmla="*/ 410376 w 1596604"/>
              <a:gd name="connsiteY7" fmla="*/ 6633777 h 6858000"/>
              <a:gd name="connsiteX8" fmla="*/ 483219 w 1596604"/>
              <a:gd name="connsiteY8" fmla="*/ 6492130 h 6858000"/>
              <a:gd name="connsiteX9" fmla="*/ 498906 w 1596604"/>
              <a:gd name="connsiteY9" fmla="*/ 6431610 h 6858000"/>
              <a:gd name="connsiteX10" fmla="*/ 517746 w 1596604"/>
              <a:gd name="connsiteY10" fmla="*/ 6294334 h 6858000"/>
              <a:gd name="connsiteX11" fmla="*/ 505520 w 1596604"/>
              <a:gd name="connsiteY11" fmla="*/ 6231403 h 6858000"/>
              <a:gd name="connsiteX12" fmla="*/ 498178 w 1596604"/>
              <a:gd name="connsiteY12" fmla="*/ 6202459 h 6858000"/>
              <a:gd name="connsiteX13" fmla="*/ 496976 w 1596604"/>
              <a:gd name="connsiteY13" fmla="*/ 6153037 h 6858000"/>
              <a:gd name="connsiteX14" fmla="*/ 504561 w 1596604"/>
              <a:gd name="connsiteY14" fmla="*/ 5905303 h 6858000"/>
              <a:gd name="connsiteX15" fmla="*/ 534519 w 1596604"/>
              <a:gd name="connsiteY15" fmla="*/ 5712857 h 6858000"/>
              <a:gd name="connsiteX16" fmla="*/ 564317 w 1596604"/>
              <a:gd name="connsiteY16" fmla="*/ 5660491 h 6858000"/>
              <a:gd name="connsiteX17" fmla="*/ 578329 w 1596604"/>
              <a:gd name="connsiteY17" fmla="*/ 5553910 h 6858000"/>
              <a:gd name="connsiteX18" fmla="*/ 602760 w 1596604"/>
              <a:gd name="connsiteY18" fmla="*/ 5449031 h 6858000"/>
              <a:gd name="connsiteX19" fmla="*/ 639643 w 1596604"/>
              <a:gd name="connsiteY19" fmla="*/ 5341916 h 6858000"/>
              <a:gd name="connsiteX20" fmla="*/ 678024 w 1596604"/>
              <a:gd name="connsiteY20" fmla="*/ 5264214 h 6858000"/>
              <a:gd name="connsiteX21" fmla="*/ 684183 w 1596604"/>
              <a:gd name="connsiteY21" fmla="*/ 5225268 h 6858000"/>
              <a:gd name="connsiteX22" fmla="*/ 692465 w 1596604"/>
              <a:gd name="connsiteY22" fmla="*/ 5159961 h 6858000"/>
              <a:gd name="connsiteX23" fmla="*/ 696075 w 1596604"/>
              <a:gd name="connsiteY23" fmla="*/ 5125185 h 6858000"/>
              <a:gd name="connsiteX24" fmla="*/ 709941 w 1596604"/>
              <a:gd name="connsiteY24" fmla="*/ 5067850 h 6858000"/>
              <a:gd name="connsiteX25" fmla="*/ 712672 w 1596604"/>
              <a:gd name="connsiteY25" fmla="*/ 5060861 h 6858000"/>
              <a:gd name="connsiteX26" fmla="*/ 710930 w 1596604"/>
              <a:gd name="connsiteY26" fmla="*/ 4993030 h 6858000"/>
              <a:gd name="connsiteX27" fmla="*/ 717839 w 1596604"/>
              <a:gd name="connsiteY27" fmla="*/ 4946844 h 6858000"/>
              <a:gd name="connsiteX28" fmla="*/ 729098 w 1596604"/>
              <a:gd name="connsiteY28" fmla="*/ 4858827 h 6858000"/>
              <a:gd name="connsiteX29" fmla="*/ 735001 w 1596604"/>
              <a:gd name="connsiteY29" fmla="*/ 4821170 h 6858000"/>
              <a:gd name="connsiteX30" fmla="*/ 734314 w 1596604"/>
              <a:gd name="connsiteY30" fmla="*/ 4584173 h 6858000"/>
              <a:gd name="connsiteX31" fmla="*/ 725962 w 1596604"/>
              <a:gd name="connsiteY31" fmla="*/ 4375228 h 6858000"/>
              <a:gd name="connsiteX32" fmla="*/ 706615 w 1596604"/>
              <a:gd name="connsiteY32" fmla="*/ 4214165 h 6858000"/>
              <a:gd name="connsiteX33" fmla="*/ 708244 w 1596604"/>
              <a:gd name="connsiteY33" fmla="*/ 4076008 h 6858000"/>
              <a:gd name="connsiteX34" fmla="*/ 695944 w 1596604"/>
              <a:gd name="connsiteY34" fmla="*/ 4033999 h 6858000"/>
              <a:gd name="connsiteX35" fmla="*/ 695669 w 1596604"/>
              <a:gd name="connsiteY35" fmla="*/ 4013953 h 6858000"/>
              <a:gd name="connsiteX36" fmla="*/ 699968 w 1596604"/>
              <a:gd name="connsiteY36" fmla="*/ 3872886 h 6858000"/>
              <a:gd name="connsiteX37" fmla="*/ 710341 w 1596604"/>
              <a:gd name="connsiteY37" fmla="*/ 3813873 h 6858000"/>
              <a:gd name="connsiteX38" fmla="*/ 721237 w 1596604"/>
              <a:gd name="connsiteY38" fmla="*/ 3738082 h 6858000"/>
              <a:gd name="connsiteX39" fmla="*/ 728583 w 1596604"/>
              <a:gd name="connsiteY39" fmla="*/ 3673397 h 6858000"/>
              <a:gd name="connsiteX40" fmla="*/ 727879 w 1596604"/>
              <a:gd name="connsiteY40" fmla="*/ 3637109 h 6858000"/>
              <a:gd name="connsiteX41" fmla="*/ 731322 w 1596604"/>
              <a:gd name="connsiteY41" fmla="*/ 3536883 h 6858000"/>
              <a:gd name="connsiteX42" fmla="*/ 752752 w 1596604"/>
              <a:gd name="connsiteY42" fmla="*/ 3295862 h 6858000"/>
              <a:gd name="connsiteX43" fmla="*/ 735278 w 1596604"/>
              <a:gd name="connsiteY43" fmla="*/ 3158586 h 6858000"/>
              <a:gd name="connsiteX44" fmla="*/ 710686 w 1596604"/>
              <a:gd name="connsiteY44" fmla="*/ 3112365 h 6858000"/>
              <a:gd name="connsiteX45" fmla="*/ 696161 w 1596604"/>
              <a:gd name="connsiteY45" fmla="*/ 3072935 h 6858000"/>
              <a:gd name="connsiteX46" fmla="*/ 671335 w 1596604"/>
              <a:gd name="connsiteY46" fmla="*/ 2958185 h 6858000"/>
              <a:gd name="connsiteX47" fmla="*/ 628615 w 1596604"/>
              <a:gd name="connsiteY47" fmla="*/ 2843952 h 6858000"/>
              <a:gd name="connsiteX48" fmla="*/ 562867 w 1596604"/>
              <a:gd name="connsiteY48" fmla="*/ 2554718 h 6858000"/>
              <a:gd name="connsiteX49" fmla="*/ 533684 w 1596604"/>
              <a:gd name="connsiteY49" fmla="*/ 2447068 h 6858000"/>
              <a:gd name="connsiteX50" fmla="*/ 537754 w 1596604"/>
              <a:gd name="connsiteY50" fmla="*/ 2423438 h 6858000"/>
              <a:gd name="connsiteX51" fmla="*/ 505585 w 1596604"/>
              <a:gd name="connsiteY51" fmla="*/ 2261920 h 6858000"/>
              <a:gd name="connsiteX52" fmla="*/ 495472 w 1596604"/>
              <a:gd name="connsiteY52" fmla="*/ 2195378 h 6858000"/>
              <a:gd name="connsiteX53" fmla="*/ 479689 w 1596604"/>
              <a:gd name="connsiteY53" fmla="*/ 2155135 h 6858000"/>
              <a:gd name="connsiteX54" fmla="*/ 477147 w 1596604"/>
              <a:gd name="connsiteY54" fmla="*/ 2118008 h 6858000"/>
              <a:gd name="connsiteX55" fmla="*/ 478140 w 1596604"/>
              <a:gd name="connsiteY55" fmla="*/ 2050531 h 6858000"/>
              <a:gd name="connsiteX56" fmla="*/ 451124 w 1596604"/>
              <a:gd name="connsiteY56" fmla="*/ 1906352 h 6858000"/>
              <a:gd name="connsiteX57" fmla="*/ 427681 w 1596604"/>
              <a:gd name="connsiteY57" fmla="*/ 1861531 h 6858000"/>
              <a:gd name="connsiteX58" fmla="*/ 381480 w 1596604"/>
              <a:gd name="connsiteY58" fmla="*/ 1732919 h 6858000"/>
              <a:gd name="connsiteX59" fmla="*/ 352917 w 1596604"/>
              <a:gd name="connsiteY59" fmla="*/ 1615777 h 6858000"/>
              <a:gd name="connsiteX60" fmla="*/ 333712 w 1596604"/>
              <a:gd name="connsiteY60" fmla="*/ 1563678 h 6858000"/>
              <a:gd name="connsiteX61" fmla="*/ 339534 w 1596604"/>
              <a:gd name="connsiteY61" fmla="*/ 1477995 h 6858000"/>
              <a:gd name="connsiteX62" fmla="*/ 333926 w 1596604"/>
              <a:gd name="connsiteY62" fmla="*/ 1307086 h 6858000"/>
              <a:gd name="connsiteX63" fmla="*/ 339799 w 1596604"/>
              <a:gd name="connsiteY63" fmla="*/ 1168288 h 6858000"/>
              <a:gd name="connsiteX64" fmla="*/ 321387 w 1596604"/>
              <a:gd name="connsiteY64" fmla="*/ 1088484 h 6858000"/>
              <a:gd name="connsiteX65" fmla="*/ 310123 w 1596604"/>
              <a:gd name="connsiteY65" fmla="*/ 1016103 h 6858000"/>
              <a:gd name="connsiteX66" fmla="*/ 306444 w 1596604"/>
              <a:gd name="connsiteY66" fmla="*/ 896999 h 6858000"/>
              <a:gd name="connsiteX67" fmla="*/ 266582 w 1596604"/>
              <a:gd name="connsiteY67" fmla="*/ 711705 h 6858000"/>
              <a:gd name="connsiteX68" fmla="*/ 193734 w 1596604"/>
              <a:gd name="connsiteY68" fmla="*/ 604703 h 6858000"/>
              <a:gd name="connsiteX69" fmla="*/ 160542 w 1596604"/>
              <a:gd name="connsiteY69" fmla="*/ 455299 h 6858000"/>
              <a:gd name="connsiteX70" fmla="*/ 137049 w 1596604"/>
              <a:gd name="connsiteY70" fmla="*/ 224344 h 6858000"/>
              <a:gd name="connsiteX71" fmla="*/ 170222 w 1596604"/>
              <a:gd name="connsiteY71" fmla="*/ 74954 h 6858000"/>
              <a:gd name="connsiteX72" fmla="*/ 0 w 1596604"/>
              <a:gd name="connsiteY72" fmla="*/ 0 h 6858000"/>
              <a:gd name="connsiteX0" fmla="*/ 0 w 1596604"/>
              <a:gd name="connsiteY0" fmla="*/ 0 h 6858000"/>
              <a:gd name="connsiteX1" fmla="*/ 1596604 w 1596604"/>
              <a:gd name="connsiteY1" fmla="*/ 0 h 6858000"/>
              <a:gd name="connsiteX2" fmla="*/ 1596604 w 1596604"/>
              <a:gd name="connsiteY2" fmla="*/ 6858000 h 6858000"/>
              <a:gd name="connsiteX3" fmla="*/ 333298 w 1596604"/>
              <a:gd name="connsiteY3" fmla="*/ 6857735 h 6858000"/>
              <a:gd name="connsiteX4" fmla="*/ 369891 w 1596604"/>
              <a:gd name="connsiteY4" fmla="*/ 6776847 h 6858000"/>
              <a:gd name="connsiteX5" fmla="*/ 381391 w 1596604"/>
              <a:gd name="connsiteY5" fmla="*/ 6737706 h 6858000"/>
              <a:gd name="connsiteX6" fmla="*/ 398798 w 1596604"/>
              <a:gd name="connsiteY6" fmla="*/ 6686827 h 6858000"/>
              <a:gd name="connsiteX7" fmla="*/ 410376 w 1596604"/>
              <a:gd name="connsiteY7" fmla="*/ 6633777 h 6858000"/>
              <a:gd name="connsiteX8" fmla="*/ 483219 w 1596604"/>
              <a:gd name="connsiteY8" fmla="*/ 6492130 h 6858000"/>
              <a:gd name="connsiteX9" fmla="*/ 498906 w 1596604"/>
              <a:gd name="connsiteY9" fmla="*/ 6431610 h 6858000"/>
              <a:gd name="connsiteX10" fmla="*/ 517746 w 1596604"/>
              <a:gd name="connsiteY10" fmla="*/ 6294334 h 6858000"/>
              <a:gd name="connsiteX11" fmla="*/ 505520 w 1596604"/>
              <a:gd name="connsiteY11" fmla="*/ 6231403 h 6858000"/>
              <a:gd name="connsiteX12" fmla="*/ 498178 w 1596604"/>
              <a:gd name="connsiteY12" fmla="*/ 6202459 h 6858000"/>
              <a:gd name="connsiteX13" fmla="*/ 496976 w 1596604"/>
              <a:gd name="connsiteY13" fmla="*/ 6153037 h 6858000"/>
              <a:gd name="connsiteX14" fmla="*/ 504561 w 1596604"/>
              <a:gd name="connsiteY14" fmla="*/ 5905303 h 6858000"/>
              <a:gd name="connsiteX15" fmla="*/ 534519 w 1596604"/>
              <a:gd name="connsiteY15" fmla="*/ 5712857 h 6858000"/>
              <a:gd name="connsiteX16" fmla="*/ 564317 w 1596604"/>
              <a:gd name="connsiteY16" fmla="*/ 5660491 h 6858000"/>
              <a:gd name="connsiteX17" fmla="*/ 578329 w 1596604"/>
              <a:gd name="connsiteY17" fmla="*/ 5553910 h 6858000"/>
              <a:gd name="connsiteX18" fmla="*/ 602760 w 1596604"/>
              <a:gd name="connsiteY18" fmla="*/ 5449031 h 6858000"/>
              <a:gd name="connsiteX19" fmla="*/ 639643 w 1596604"/>
              <a:gd name="connsiteY19" fmla="*/ 5341916 h 6858000"/>
              <a:gd name="connsiteX20" fmla="*/ 678024 w 1596604"/>
              <a:gd name="connsiteY20" fmla="*/ 5264214 h 6858000"/>
              <a:gd name="connsiteX21" fmla="*/ 684183 w 1596604"/>
              <a:gd name="connsiteY21" fmla="*/ 5225268 h 6858000"/>
              <a:gd name="connsiteX22" fmla="*/ 692465 w 1596604"/>
              <a:gd name="connsiteY22" fmla="*/ 5159961 h 6858000"/>
              <a:gd name="connsiteX23" fmla="*/ 696075 w 1596604"/>
              <a:gd name="connsiteY23" fmla="*/ 5125185 h 6858000"/>
              <a:gd name="connsiteX24" fmla="*/ 709941 w 1596604"/>
              <a:gd name="connsiteY24" fmla="*/ 5067850 h 6858000"/>
              <a:gd name="connsiteX25" fmla="*/ 712672 w 1596604"/>
              <a:gd name="connsiteY25" fmla="*/ 5060861 h 6858000"/>
              <a:gd name="connsiteX26" fmla="*/ 710930 w 1596604"/>
              <a:gd name="connsiteY26" fmla="*/ 4993030 h 6858000"/>
              <a:gd name="connsiteX27" fmla="*/ 717839 w 1596604"/>
              <a:gd name="connsiteY27" fmla="*/ 4946844 h 6858000"/>
              <a:gd name="connsiteX28" fmla="*/ 729098 w 1596604"/>
              <a:gd name="connsiteY28" fmla="*/ 4858827 h 6858000"/>
              <a:gd name="connsiteX29" fmla="*/ 735001 w 1596604"/>
              <a:gd name="connsiteY29" fmla="*/ 4821170 h 6858000"/>
              <a:gd name="connsiteX30" fmla="*/ 734314 w 1596604"/>
              <a:gd name="connsiteY30" fmla="*/ 4584173 h 6858000"/>
              <a:gd name="connsiteX31" fmla="*/ 725962 w 1596604"/>
              <a:gd name="connsiteY31" fmla="*/ 4375228 h 6858000"/>
              <a:gd name="connsiteX32" fmla="*/ 706615 w 1596604"/>
              <a:gd name="connsiteY32" fmla="*/ 4214165 h 6858000"/>
              <a:gd name="connsiteX33" fmla="*/ 708244 w 1596604"/>
              <a:gd name="connsiteY33" fmla="*/ 4076008 h 6858000"/>
              <a:gd name="connsiteX34" fmla="*/ 695944 w 1596604"/>
              <a:gd name="connsiteY34" fmla="*/ 4033999 h 6858000"/>
              <a:gd name="connsiteX35" fmla="*/ 695669 w 1596604"/>
              <a:gd name="connsiteY35" fmla="*/ 4013953 h 6858000"/>
              <a:gd name="connsiteX36" fmla="*/ 699968 w 1596604"/>
              <a:gd name="connsiteY36" fmla="*/ 3872886 h 6858000"/>
              <a:gd name="connsiteX37" fmla="*/ 710341 w 1596604"/>
              <a:gd name="connsiteY37" fmla="*/ 3813873 h 6858000"/>
              <a:gd name="connsiteX38" fmla="*/ 721237 w 1596604"/>
              <a:gd name="connsiteY38" fmla="*/ 3738082 h 6858000"/>
              <a:gd name="connsiteX39" fmla="*/ 728583 w 1596604"/>
              <a:gd name="connsiteY39" fmla="*/ 3673397 h 6858000"/>
              <a:gd name="connsiteX40" fmla="*/ 727879 w 1596604"/>
              <a:gd name="connsiteY40" fmla="*/ 3637109 h 6858000"/>
              <a:gd name="connsiteX41" fmla="*/ 731322 w 1596604"/>
              <a:gd name="connsiteY41" fmla="*/ 3536883 h 6858000"/>
              <a:gd name="connsiteX42" fmla="*/ 752752 w 1596604"/>
              <a:gd name="connsiteY42" fmla="*/ 3295862 h 6858000"/>
              <a:gd name="connsiteX43" fmla="*/ 735278 w 1596604"/>
              <a:gd name="connsiteY43" fmla="*/ 3158586 h 6858000"/>
              <a:gd name="connsiteX44" fmla="*/ 710686 w 1596604"/>
              <a:gd name="connsiteY44" fmla="*/ 3112365 h 6858000"/>
              <a:gd name="connsiteX45" fmla="*/ 696161 w 1596604"/>
              <a:gd name="connsiteY45" fmla="*/ 3072935 h 6858000"/>
              <a:gd name="connsiteX46" fmla="*/ 671335 w 1596604"/>
              <a:gd name="connsiteY46" fmla="*/ 2958185 h 6858000"/>
              <a:gd name="connsiteX47" fmla="*/ 628615 w 1596604"/>
              <a:gd name="connsiteY47" fmla="*/ 2843952 h 6858000"/>
              <a:gd name="connsiteX48" fmla="*/ 562867 w 1596604"/>
              <a:gd name="connsiteY48" fmla="*/ 2554718 h 6858000"/>
              <a:gd name="connsiteX49" fmla="*/ 533684 w 1596604"/>
              <a:gd name="connsiteY49" fmla="*/ 2447068 h 6858000"/>
              <a:gd name="connsiteX50" fmla="*/ 537754 w 1596604"/>
              <a:gd name="connsiteY50" fmla="*/ 2423438 h 6858000"/>
              <a:gd name="connsiteX51" fmla="*/ 505585 w 1596604"/>
              <a:gd name="connsiteY51" fmla="*/ 2261920 h 6858000"/>
              <a:gd name="connsiteX52" fmla="*/ 495472 w 1596604"/>
              <a:gd name="connsiteY52" fmla="*/ 2195378 h 6858000"/>
              <a:gd name="connsiteX53" fmla="*/ 479689 w 1596604"/>
              <a:gd name="connsiteY53" fmla="*/ 2155135 h 6858000"/>
              <a:gd name="connsiteX54" fmla="*/ 477147 w 1596604"/>
              <a:gd name="connsiteY54" fmla="*/ 2118008 h 6858000"/>
              <a:gd name="connsiteX55" fmla="*/ 478140 w 1596604"/>
              <a:gd name="connsiteY55" fmla="*/ 2050531 h 6858000"/>
              <a:gd name="connsiteX56" fmla="*/ 451124 w 1596604"/>
              <a:gd name="connsiteY56" fmla="*/ 1906352 h 6858000"/>
              <a:gd name="connsiteX57" fmla="*/ 427681 w 1596604"/>
              <a:gd name="connsiteY57" fmla="*/ 1861531 h 6858000"/>
              <a:gd name="connsiteX58" fmla="*/ 381480 w 1596604"/>
              <a:gd name="connsiteY58" fmla="*/ 1732919 h 6858000"/>
              <a:gd name="connsiteX59" fmla="*/ 352917 w 1596604"/>
              <a:gd name="connsiteY59" fmla="*/ 1615777 h 6858000"/>
              <a:gd name="connsiteX60" fmla="*/ 333712 w 1596604"/>
              <a:gd name="connsiteY60" fmla="*/ 1563678 h 6858000"/>
              <a:gd name="connsiteX61" fmla="*/ 339534 w 1596604"/>
              <a:gd name="connsiteY61" fmla="*/ 1477995 h 6858000"/>
              <a:gd name="connsiteX62" fmla="*/ 333926 w 1596604"/>
              <a:gd name="connsiteY62" fmla="*/ 1307086 h 6858000"/>
              <a:gd name="connsiteX63" fmla="*/ 339799 w 1596604"/>
              <a:gd name="connsiteY63" fmla="*/ 1168288 h 6858000"/>
              <a:gd name="connsiteX64" fmla="*/ 321387 w 1596604"/>
              <a:gd name="connsiteY64" fmla="*/ 1088484 h 6858000"/>
              <a:gd name="connsiteX65" fmla="*/ 310123 w 1596604"/>
              <a:gd name="connsiteY65" fmla="*/ 1016103 h 6858000"/>
              <a:gd name="connsiteX66" fmla="*/ 306444 w 1596604"/>
              <a:gd name="connsiteY66" fmla="*/ 896999 h 6858000"/>
              <a:gd name="connsiteX67" fmla="*/ 266582 w 1596604"/>
              <a:gd name="connsiteY67" fmla="*/ 711705 h 6858000"/>
              <a:gd name="connsiteX68" fmla="*/ 193734 w 1596604"/>
              <a:gd name="connsiteY68" fmla="*/ 604703 h 6858000"/>
              <a:gd name="connsiteX69" fmla="*/ 160542 w 1596604"/>
              <a:gd name="connsiteY69" fmla="*/ 455299 h 6858000"/>
              <a:gd name="connsiteX70" fmla="*/ 137049 w 1596604"/>
              <a:gd name="connsiteY70" fmla="*/ 224344 h 6858000"/>
              <a:gd name="connsiteX71" fmla="*/ 65666 w 1596604"/>
              <a:gd name="connsiteY71" fmla="*/ 79063 h 6858000"/>
              <a:gd name="connsiteX72" fmla="*/ 0 w 1596604"/>
              <a:gd name="connsiteY72" fmla="*/ 0 h 6858000"/>
              <a:gd name="connsiteX0" fmla="*/ 0 w 1596604"/>
              <a:gd name="connsiteY0" fmla="*/ 0 h 6858000"/>
              <a:gd name="connsiteX1" fmla="*/ 1596604 w 1596604"/>
              <a:gd name="connsiteY1" fmla="*/ 0 h 6858000"/>
              <a:gd name="connsiteX2" fmla="*/ 1596604 w 1596604"/>
              <a:gd name="connsiteY2" fmla="*/ 6858000 h 6858000"/>
              <a:gd name="connsiteX3" fmla="*/ 333298 w 1596604"/>
              <a:gd name="connsiteY3" fmla="*/ 6857735 h 6858000"/>
              <a:gd name="connsiteX4" fmla="*/ 369891 w 1596604"/>
              <a:gd name="connsiteY4" fmla="*/ 6776847 h 6858000"/>
              <a:gd name="connsiteX5" fmla="*/ 381391 w 1596604"/>
              <a:gd name="connsiteY5" fmla="*/ 6737706 h 6858000"/>
              <a:gd name="connsiteX6" fmla="*/ 398798 w 1596604"/>
              <a:gd name="connsiteY6" fmla="*/ 6686827 h 6858000"/>
              <a:gd name="connsiteX7" fmla="*/ 410376 w 1596604"/>
              <a:gd name="connsiteY7" fmla="*/ 6633777 h 6858000"/>
              <a:gd name="connsiteX8" fmla="*/ 483219 w 1596604"/>
              <a:gd name="connsiteY8" fmla="*/ 6492130 h 6858000"/>
              <a:gd name="connsiteX9" fmla="*/ 498906 w 1596604"/>
              <a:gd name="connsiteY9" fmla="*/ 6431610 h 6858000"/>
              <a:gd name="connsiteX10" fmla="*/ 517746 w 1596604"/>
              <a:gd name="connsiteY10" fmla="*/ 6294334 h 6858000"/>
              <a:gd name="connsiteX11" fmla="*/ 505520 w 1596604"/>
              <a:gd name="connsiteY11" fmla="*/ 6231403 h 6858000"/>
              <a:gd name="connsiteX12" fmla="*/ 498178 w 1596604"/>
              <a:gd name="connsiteY12" fmla="*/ 6202459 h 6858000"/>
              <a:gd name="connsiteX13" fmla="*/ 496976 w 1596604"/>
              <a:gd name="connsiteY13" fmla="*/ 6153037 h 6858000"/>
              <a:gd name="connsiteX14" fmla="*/ 504561 w 1596604"/>
              <a:gd name="connsiteY14" fmla="*/ 5905303 h 6858000"/>
              <a:gd name="connsiteX15" fmla="*/ 534519 w 1596604"/>
              <a:gd name="connsiteY15" fmla="*/ 5712857 h 6858000"/>
              <a:gd name="connsiteX16" fmla="*/ 564317 w 1596604"/>
              <a:gd name="connsiteY16" fmla="*/ 5660491 h 6858000"/>
              <a:gd name="connsiteX17" fmla="*/ 578329 w 1596604"/>
              <a:gd name="connsiteY17" fmla="*/ 5553910 h 6858000"/>
              <a:gd name="connsiteX18" fmla="*/ 602760 w 1596604"/>
              <a:gd name="connsiteY18" fmla="*/ 5449031 h 6858000"/>
              <a:gd name="connsiteX19" fmla="*/ 639643 w 1596604"/>
              <a:gd name="connsiteY19" fmla="*/ 5341916 h 6858000"/>
              <a:gd name="connsiteX20" fmla="*/ 678024 w 1596604"/>
              <a:gd name="connsiteY20" fmla="*/ 5264214 h 6858000"/>
              <a:gd name="connsiteX21" fmla="*/ 684183 w 1596604"/>
              <a:gd name="connsiteY21" fmla="*/ 5225268 h 6858000"/>
              <a:gd name="connsiteX22" fmla="*/ 692465 w 1596604"/>
              <a:gd name="connsiteY22" fmla="*/ 5159961 h 6858000"/>
              <a:gd name="connsiteX23" fmla="*/ 696075 w 1596604"/>
              <a:gd name="connsiteY23" fmla="*/ 5125185 h 6858000"/>
              <a:gd name="connsiteX24" fmla="*/ 709941 w 1596604"/>
              <a:gd name="connsiteY24" fmla="*/ 5067850 h 6858000"/>
              <a:gd name="connsiteX25" fmla="*/ 712672 w 1596604"/>
              <a:gd name="connsiteY25" fmla="*/ 5060861 h 6858000"/>
              <a:gd name="connsiteX26" fmla="*/ 710930 w 1596604"/>
              <a:gd name="connsiteY26" fmla="*/ 4993030 h 6858000"/>
              <a:gd name="connsiteX27" fmla="*/ 717839 w 1596604"/>
              <a:gd name="connsiteY27" fmla="*/ 4946844 h 6858000"/>
              <a:gd name="connsiteX28" fmla="*/ 729098 w 1596604"/>
              <a:gd name="connsiteY28" fmla="*/ 4858827 h 6858000"/>
              <a:gd name="connsiteX29" fmla="*/ 735001 w 1596604"/>
              <a:gd name="connsiteY29" fmla="*/ 4821170 h 6858000"/>
              <a:gd name="connsiteX30" fmla="*/ 734314 w 1596604"/>
              <a:gd name="connsiteY30" fmla="*/ 4584173 h 6858000"/>
              <a:gd name="connsiteX31" fmla="*/ 725962 w 1596604"/>
              <a:gd name="connsiteY31" fmla="*/ 4375228 h 6858000"/>
              <a:gd name="connsiteX32" fmla="*/ 706615 w 1596604"/>
              <a:gd name="connsiteY32" fmla="*/ 4214165 h 6858000"/>
              <a:gd name="connsiteX33" fmla="*/ 708244 w 1596604"/>
              <a:gd name="connsiteY33" fmla="*/ 4076008 h 6858000"/>
              <a:gd name="connsiteX34" fmla="*/ 695944 w 1596604"/>
              <a:gd name="connsiteY34" fmla="*/ 4033999 h 6858000"/>
              <a:gd name="connsiteX35" fmla="*/ 695669 w 1596604"/>
              <a:gd name="connsiteY35" fmla="*/ 4013953 h 6858000"/>
              <a:gd name="connsiteX36" fmla="*/ 699968 w 1596604"/>
              <a:gd name="connsiteY36" fmla="*/ 3872886 h 6858000"/>
              <a:gd name="connsiteX37" fmla="*/ 710341 w 1596604"/>
              <a:gd name="connsiteY37" fmla="*/ 3813873 h 6858000"/>
              <a:gd name="connsiteX38" fmla="*/ 721237 w 1596604"/>
              <a:gd name="connsiteY38" fmla="*/ 3738082 h 6858000"/>
              <a:gd name="connsiteX39" fmla="*/ 728583 w 1596604"/>
              <a:gd name="connsiteY39" fmla="*/ 3673397 h 6858000"/>
              <a:gd name="connsiteX40" fmla="*/ 727879 w 1596604"/>
              <a:gd name="connsiteY40" fmla="*/ 3637109 h 6858000"/>
              <a:gd name="connsiteX41" fmla="*/ 731322 w 1596604"/>
              <a:gd name="connsiteY41" fmla="*/ 3536883 h 6858000"/>
              <a:gd name="connsiteX42" fmla="*/ 752752 w 1596604"/>
              <a:gd name="connsiteY42" fmla="*/ 3295862 h 6858000"/>
              <a:gd name="connsiteX43" fmla="*/ 735278 w 1596604"/>
              <a:gd name="connsiteY43" fmla="*/ 3158586 h 6858000"/>
              <a:gd name="connsiteX44" fmla="*/ 710686 w 1596604"/>
              <a:gd name="connsiteY44" fmla="*/ 3112365 h 6858000"/>
              <a:gd name="connsiteX45" fmla="*/ 696161 w 1596604"/>
              <a:gd name="connsiteY45" fmla="*/ 3072935 h 6858000"/>
              <a:gd name="connsiteX46" fmla="*/ 671335 w 1596604"/>
              <a:gd name="connsiteY46" fmla="*/ 2958185 h 6858000"/>
              <a:gd name="connsiteX47" fmla="*/ 628615 w 1596604"/>
              <a:gd name="connsiteY47" fmla="*/ 2843952 h 6858000"/>
              <a:gd name="connsiteX48" fmla="*/ 562867 w 1596604"/>
              <a:gd name="connsiteY48" fmla="*/ 2554718 h 6858000"/>
              <a:gd name="connsiteX49" fmla="*/ 533684 w 1596604"/>
              <a:gd name="connsiteY49" fmla="*/ 2447068 h 6858000"/>
              <a:gd name="connsiteX50" fmla="*/ 537754 w 1596604"/>
              <a:gd name="connsiteY50" fmla="*/ 2423438 h 6858000"/>
              <a:gd name="connsiteX51" fmla="*/ 505585 w 1596604"/>
              <a:gd name="connsiteY51" fmla="*/ 2261920 h 6858000"/>
              <a:gd name="connsiteX52" fmla="*/ 495472 w 1596604"/>
              <a:gd name="connsiteY52" fmla="*/ 2195378 h 6858000"/>
              <a:gd name="connsiteX53" fmla="*/ 479689 w 1596604"/>
              <a:gd name="connsiteY53" fmla="*/ 2155135 h 6858000"/>
              <a:gd name="connsiteX54" fmla="*/ 477147 w 1596604"/>
              <a:gd name="connsiteY54" fmla="*/ 2118008 h 6858000"/>
              <a:gd name="connsiteX55" fmla="*/ 478140 w 1596604"/>
              <a:gd name="connsiteY55" fmla="*/ 2050531 h 6858000"/>
              <a:gd name="connsiteX56" fmla="*/ 451124 w 1596604"/>
              <a:gd name="connsiteY56" fmla="*/ 1906352 h 6858000"/>
              <a:gd name="connsiteX57" fmla="*/ 427681 w 1596604"/>
              <a:gd name="connsiteY57" fmla="*/ 1861531 h 6858000"/>
              <a:gd name="connsiteX58" fmla="*/ 381480 w 1596604"/>
              <a:gd name="connsiteY58" fmla="*/ 1732919 h 6858000"/>
              <a:gd name="connsiteX59" fmla="*/ 352917 w 1596604"/>
              <a:gd name="connsiteY59" fmla="*/ 1615777 h 6858000"/>
              <a:gd name="connsiteX60" fmla="*/ 333712 w 1596604"/>
              <a:gd name="connsiteY60" fmla="*/ 1563678 h 6858000"/>
              <a:gd name="connsiteX61" fmla="*/ 339534 w 1596604"/>
              <a:gd name="connsiteY61" fmla="*/ 1477995 h 6858000"/>
              <a:gd name="connsiteX62" fmla="*/ 333926 w 1596604"/>
              <a:gd name="connsiteY62" fmla="*/ 1307086 h 6858000"/>
              <a:gd name="connsiteX63" fmla="*/ 339799 w 1596604"/>
              <a:gd name="connsiteY63" fmla="*/ 1168288 h 6858000"/>
              <a:gd name="connsiteX64" fmla="*/ 321387 w 1596604"/>
              <a:gd name="connsiteY64" fmla="*/ 1088484 h 6858000"/>
              <a:gd name="connsiteX65" fmla="*/ 310123 w 1596604"/>
              <a:gd name="connsiteY65" fmla="*/ 1016103 h 6858000"/>
              <a:gd name="connsiteX66" fmla="*/ 306444 w 1596604"/>
              <a:gd name="connsiteY66" fmla="*/ 896999 h 6858000"/>
              <a:gd name="connsiteX67" fmla="*/ 266582 w 1596604"/>
              <a:gd name="connsiteY67" fmla="*/ 711705 h 6858000"/>
              <a:gd name="connsiteX68" fmla="*/ 193734 w 1596604"/>
              <a:gd name="connsiteY68" fmla="*/ 604703 h 6858000"/>
              <a:gd name="connsiteX69" fmla="*/ 160542 w 1596604"/>
              <a:gd name="connsiteY69" fmla="*/ 455299 h 6858000"/>
              <a:gd name="connsiteX70" fmla="*/ 106694 w 1596604"/>
              <a:gd name="connsiteY70" fmla="*/ 232564 h 6858000"/>
              <a:gd name="connsiteX71" fmla="*/ 65666 w 1596604"/>
              <a:gd name="connsiteY71" fmla="*/ 79063 h 6858000"/>
              <a:gd name="connsiteX72" fmla="*/ 0 w 1596604"/>
              <a:gd name="connsiteY72" fmla="*/ 0 h 6858000"/>
              <a:gd name="connsiteX0" fmla="*/ 0 w 1596604"/>
              <a:gd name="connsiteY0" fmla="*/ 0 h 6858000"/>
              <a:gd name="connsiteX1" fmla="*/ 1596604 w 1596604"/>
              <a:gd name="connsiteY1" fmla="*/ 0 h 6858000"/>
              <a:gd name="connsiteX2" fmla="*/ 1596604 w 1596604"/>
              <a:gd name="connsiteY2" fmla="*/ 6858000 h 6858000"/>
              <a:gd name="connsiteX3" fmla="*/ 333298 w 1596604"/>
              <a:gd name="connsiteY3" fmla="*/ 6857735 h 6858000"/>
              <a:gd name="connsiteX4" fmla="*/ 369891 w 1596604"/>
              <a:gd name="connsiteY4" fmla="*/ 6776847 h 6858000"/>
              <a:gd name="connsiteX5" fmla="*/ 381391 w 1596604"/>
              <a:gd name="connsiteY5" fmla="*/ 6737706 h 6858000"/>
              <a:gd name="connsiteX6" fmla="*/ 398798 w 1596604"/>
              <a:gd name="connsiteY6" fmla="*/ 6686827 h 6858000"/>
              <a:gd name="connsiteX7" fmla="*/ 410376 w 1596604"/>
              <a:gd name="connsiteY7" fmla="*/ 6633777 h 6858000"/>
              <a:gd name="connsiteX8" fmla="*/ 483219 w 1596604"/>
              <a:gd name="connsiteY8" fmla="*/ 6492130 h 6858000"/>
              <a:gd name="connsiteX9" fmla="*/ 498906 w 1596604"/>
              <a:gd name="connsiteY9" fmla="*/ 6431610 h 6858000"/>
              <a:gd name="connsiteX10" fmla="*/ 517746 w 1596604"/>
              <a:gd name="connsiteY10" fmla="*/ 6294334 h 6858000"/>
              <a:gd name="connsiteX11" fmla="*/ 505520 w 1596604"/>
              <a:gd name="connsiteY11" fmla="*/ 6231403 h 6858000"/>
              <a:gd name="connsiteX12" fmla="*/ 498178 w 1596604"/>
              <a:gd name="connsiteY12" fmla="*/ 6202459 h 6858000"/>
              <a:gd name="connsiteX13" fmla="*/ 496976 w 1596604"/>
              <a:gd name="connsiteY13" fmla="*/ 6153037 h 6858000"/>
              <a:gd name="connsiteX14" fmla="*/ 504561 w 1596604"/>
              <a:gd name="connsiteY14" fmla="*/ 5905303 h 6858000"/>
              <a:gd name="connsiteX15" fmla="*/ 534519 w 1596604"/>
              <a:gd name="connsiteY15" fmla="*/ 5712857 h 6858000"/>
              <a:gd name="connsiteX16" fmla="*/ 564317 w 1596604"/>
              <a:gd name="connsiteY16" fmla="*/ 5660491 h 6858000"/>
              <a:gd name="connsiteX17" fmla="*/ 578329 w 1596604"/>
              <a:gd name="connsiteY17" fmla="*/ 5553910 h 6858000"/>
              <a:gd name="connsiteX18" fmla="*/ 602760 w 1596604"/>
              <a:gd name="connsiteY18" fmla="*/ 5449031 h 6858000"/>
              <a:gd name="connsiteX19" fmla="*/ 639643 w 1596604"/>
              <a:gd name="connsiteY19" fmla="*/ 5341916 h 6858000"/>
              <a:gd name="connsiteX20" fmla="*/ 678024 w 1596604"/>
              <a:gd name="connsiteY20" fmla="*/ 5264214 h 6858000"/>
              <a:gd name="connsiteX21" fmla="*/ 684183 w 1596604"/>
              <a:gd name="connsiteY21" fmla="*/ 5225268 h 6858000"/>
              <a:gd name="connsiteX22" fmla="*/ 692465 w 1596604"/>
              <a:gd name="connsiteY22" fmla="*/ 5159961 h 6858000"/>
              <a:gd name="connsiteX23" fmla="*/ 696075 w 1596604"/>
              <a:gd name="connsiteY23" fmla="*/ 5125185 h 6858000"/>
              <a:gd name="connsiteX24" fmla="*/ 709941 w 1596604"/>
              <a:gd name="connsiteY24" fmla="*/ 5067850 h 6858000"/>
              <a:gd name="connsiteX25" fmla="*/ 712672 w 1596604"/>
              <a:gd name="connsiteY25" fmla="*/ 5060861 h 6858000"/>
              <a:gd name="connsiteX26" fmla="*/ 710930 w 1596604"/>
              <a:gd name="connsiteY26" fmla="*/ 4993030 h 6858000"/>
              <a:gd name="connsiteX27" fmla="*/ 717839 w 1596604"/>
              <a:gd name="connsiteY27" fmla="*/ 4946844 h 6858000"/>
              <a:gd name="connsiteX28" fmla="*/ 729098 w 1596604"/>
              <a:gd name="connsiteY28" fmla="*/ 4858827 h 6858000"/>
              <a:gd name="connsiteX29" fmla="*/ 735001 w 1596604"/>
              <a:gd name="connsiteY29" fmla="*/ 4821170 h 6858000"/>
              <a:gd name="connsiteX30" fmla="*/ 734314 w 1596604"/>
              <a:gd name="connsiteY30" fmla="*/ 4584173 h 6858000"/>
              <a:gd name="connsiteX31" fmla="*/ 725962 w 1596604"/>
              <a:gd name="connsiteY31" fmla="*/ 4375228 h 6858000"/>
              <a:gd name="connsiteX32" fmla="*/ 706615 w 1596604"/>
              <a:gd name="connsiteY32" fmla="*/ 4214165 h 6858000"/>
              <a:gd name="connsiteX33" fmla="*/ 708244 w 1596604"/>
              <a:gd name="connsiteY33" fmla="*/ 4076008 h 6858000"/>
              <a:gd name="connsiteX34" fmla="*/ 695944 w 1596604"/>
              <a:gd name="connsiteY34" fmla="*/ 4033999 h 6858000"/>
              <a:gd name="connsiteX35" fmla="*/ 695669 w 1596604"/>
              <a:gd name="connsiteY35" fmla="*/ 4013953 h 6858000"/>
              <a:gd name="connsiteX36" fmla="*/ 699968 w 1596604"/>
              <a:gd name="connsiteY36" fmla="*/ 3872886 h 6858000"/>
              <a:gd name="connsiteX37" fmla="*/ 710341 w 1596604"/>
              <a:gd name="connsiteY37" fmla="*/ 3813873 h 6858000"/>
              <a:gd name="connsiteX38" fmla="*/ 721237 w 1596604"/>
              <a:gd name="connsiteY38" fmla="*/ 3738082 h 6858000"/>
              <a:gd name="connsiteX39" fmla="*/ 728583 w 1596604"/>
              <a:gd name="connsiteY39" fmla="*/ 3673397 h 6858000"/>
              <a:gd name="connsiteX40" fmla="*/ 727879 w 1596604"/>
              <a:gd name="connsiteY40" fmla="*/ 3637109 h 6858000"/>
              <a:gd name="connsiteX41" fmla="*/ 731322 w 1596604"/>
              <a:gd name="connsiteY41" fmla="*/ 3536883 h 6858000"/>
              <a:gd name="connsiteX42" fmla="*/ 752752 w 1596604"/>
              <a:gd name="connsiteY42" fmla="*/ 3295862 h 6858000"/>
              <a:gd name="connsiteX43" fmla="*/ 735278 w 1596604"/>
              <a:gd name="connsiteY43" fmla="*/ 3158586 h 6858000"/>
              <a:gd name="connsiteX44" fmla="*/ 710686 w 1596604"/>
              <a:gd name="connsiteY44" fmla="*/ 3112365 h 6858000"/>
              <a:gd name="connsiteX45" fmla="*/ 696161 w 1596604"/>
              <a:gd name="connsiteY45" fmla="*/ 3072935 h 6858000"/>
              <a:gd name="connsiteX46" fmla="*/ 671335 w 1596604"/>
              <a:gd name="connsiteY46" fmla="*/ 2958185 h 6858000"/>
              <a:gd name="connsiteX47" fmla="*/ 628615 w 1596604"/>
              <a:gd name="connsiteY47" fmla="*/ 2843952 h 6858000"/>
              <a:gd name="connsiteX48" fmla="*/ 562867 w 1596604"/>
              <a:gd name="connsiteY48" fmla="*/ 2554718 h 6858000"/>
              <a:gd name="connsiteX49" fmla="*/ 533684 w 1596604"/>
              <a:gd name="connsiteY49" fmla="*/ 2447068 h 6858000"/>
              <a:gd name="connsiteX50" fmla="*/ 537754 w 1596604"/>
              <a:gd name="connsiteY50" fmla="*/ 2423438 h 6858000"/>
              <a:gd name="connsiteX51" fmla="*/ 505585 w 1596604"/>
              <a:gd name="connsiteY51" fmla="*/ 2261920 h 6858000"/>
              <a:gd name="connsiteX52" fmla="*/ 495472 w 1596604"/>
              <a:gd name="connsiteY52" fmla="*/ 2195378 h 6858000"/>
              <a:gd name="connsiteX53" fmla="*/ 479689 w 1596604"/>
              <a:gd name="connsiteY53" fmla="*/ 2155135 h 6858000"/>
              <a:gd name="connsiteX54" fmla="*/ 477147 w 1596604"/>
              <a:gd name="connsiteY54" fmla="*/ 2118008 h 6858000"/>
              <a:gd name="connsiteX55" fmla="*/ 478140 w 1596604"/>
              <a:gd name="connsiteY55" fmla="*/ 2050531 h 6858000"/>
              <a:gd name="connsiteX56" fmla="*/ 451124 w 1596604"/>
              <a:gd name="connsiteY56" fmla="*/ 1906352 h 6858000"/>
              <a:gd name="connsiteX57" fmla="*/ 427681 w 1596604"/>
              <a:gd name="connsiteY57" fmla="*/ 1861531 h 6858000"/>
              <a:gd name="connsiteX58" fmla="*/ 381480 w 1596604"/>
              <a:gd name="connsiteY58" fmla="*/ 1732919 h 6858000"/>
              <a:gd name="connsiteX59" fmla="*/ 352917 w 1596604"/>
              <a:gd name="connsiteY59" fmla="*/ 1615777 h 6858000"/>
              <a:gd name="connsiteX60" fmla="*/ 333712 w 1596604"/>
              <a:gd name="connsiteY60" fmla="*/ 1563678 h 6858000"/>
              <a:gd name="connsiteX61" fmla="*/ 339534 w 1596604"/>
              <a:gd name="connsiteY61" fmla="*/ 1477995 h 6858000"/>
              <a:gd name="connsiteX62" fmla="*/ 333926 w 1596604"/>
              <a:gd name="connsiteY62" fmla="*/ 1307086 h 6858000"/>
              <a:gd name="connsiteX63" fmla="*/ 339799 w 1596604"/>
              <a:gd name="connsiteY63" fmla="*/ 1168288 h 6858000"/>
              <a:gd name="connsiteX64" fmla="*/ 321387 w 1596604"/>
              <a:gd name="connsiteY64" fmla="*/ 1088484 h 6858000"/>
              <a:gd name="connsiteX65" fmla="*/ 310123 w 1596604"/>
              <a:gd name="connsiteY65" fmla="*/ 1016103 h 6858000"/>
              <a:gd name="connsiteX66" fmla="*/ 306444 w 1596604"/>
              <a:gd name="connsiteY66" fmla="*/ 896999 h 6858000"/>
              <a:gd name="connsiteX67" fmla="*/ 266582 w 1596604"/>
              <a:gd name="connsiteY67" fmla="*/ 711705 h 6858000"/>
              <a:gd name="connsiteX68" fmla="*/ 193734 w 1596604"/>
              <a:gd name="connsiteY68" fmla="*/ 604703 h 6858000"/>
              <a:gd name="connsiteX69" fmla="*/ 160542 w 1596604"/>
              <a:gd name="connsiteY69" fmla="*/ 455299 h 6858000"/>
              <a:gd name="connsiteX70" fmla="*/ 106694 w 1596604"/>
              <a:gd name="connsiteY70" fmla="*/ 232564 h 6858000"/>
              <a:gd name="connsiteX71" fmla="*/ 21820 w 1596604"/>
              <a:gd name="connsiteY71" fmla="*/ 79063 h 6858000"/>
              <a:gd name="connsiteX72" fmla="*/ 0 w 1596604"/>
              <a:gd name="connsiteY72" fmla="*/ 0 h 6858000"/>
              <a:gd name="connsiteX0" fmla="*/ 0 w 1596604"/>
              <a:gd name="connsiteY0" fmla="*/ 0 h 6858000"/>
              <a:gd name="connsiteX1" fmla="*/ 1596604 w 1596604"/>
              <a:gd name="connsiteY1" fmla="*/ 0 h 6858000"/>
              <a:gd name="connsiteX2" fmla="*/ 1596604 w 1596604"/>
              <a:gd name="connsiteY2" fmla="*/ 6858000 h 6858000"/>
              <a:gd name="connsiteX3" fmla="*/ 333298 w 1596604"/>
              <a:gd name="connsiteY3" fmla="*/ 6857735 h 6858000"/>
              <a:gd name="connsiteX4" fmla="*/ 369891 w 1596604"/>
              <a:gd name="connsiteY4" fmla="*/ 6776847 h 6858000"/>
              <a:gd name="connsiteX5" fmla="*/ 381391 w 1596604"/>
              <a:gd name="connsiteY5" fmla="*/ 6737706 h 6858000"/>
              <a:gd name="connsiteX6" fmla="*/ 398798 w 1596604"/>
              <a:gd name="connsiteY6" fmla="*/ 6686827 h 6858000"/>
              <a:gd name="connsiteX7" fmla="*/ 410376 w 1596604"/>
              <a:gd name="connsiteY7" fmla="*/ 6633777 h 6858000"/>
              <a:gd name="connsiteX8" fmla="*/ 483219 w 1596604"/>
              <a:gd name="connsiteY8" fmla="*/ 6492130 h 6858000"/>
              <a:gd name="connsiteX9" fmla="*/ 498906 w 1596604"/>
              <a:gd name="connsiteY9" fmla="*/ 6431610 h 6858000"/>
              <a:gd name="connsiteX10" fmla="*/ 517746 w 1596604"/>
              <a:gd name="connsiteY10" fmla="*/ 6294334 h 6858000"/>
              <a:gd name="connsiteX11" fmla="*/ 505520 w 1596604"/>
              <a:gd name="connsiteY11" fmla="*/ 6231403 h 6858000"/>
              <a:gd name="connsiteX12" fmla="*/ 498178 w 1596604"/>
              <a:gd name="connsiteY12" fmla="*/ 6202459 h 6858000"/>
              <a:gd name="connsiteX13" fmla="*/ 496976 w 1596604"/>
              <a:gd name="connsiteY13" fmla="*/ 6153037 h 6858000"/>
              <a:gd name="connsiteX14" fmla="*/ 504561 w 1596604"/>
              <a:gd name="connsiteY14" fmla="*/ 5905303 h 6858000"/>
              <a:gd name="connsiteX15" fmla="*/ 534519 w 1596604"/>
              <a:gd name="connsiteY15" fmla="*/ 5712857 h 6858000"/>
              <a:gd name="connsiteX16" fmla="*/ 564317 w 1596604"/>
              <a:gd name="connsiteY16" fmla="*/ 5660491 h 6858000"/>
              <a:gd name="connsiteX17" fmla="*/ 578329 w 1596604"/>
              <a:gd name="connsiteY17" fmla="*/ 5553910 h 6858000"/>
              <a:gd name="connsiteX18" fmla="*/ 602760 w 1596604"/>
              <a:gd name="connsiteY18" fmla="*/ 5449031 h 6858000"/>
              <a:gd name="connsiteX19" fmla="*/ 639643 w 1596604"/>
              <a:gd name="connsiteY19" fmla="*/ 5341916 h 6858000"/>
              <a:gd name="connsiteX20" fmla="*/ 678024 w 1596604"/>
              <a:gd name="connsiteY20" fmla="*/ 5264214 h 6858000"/>
              <a:gd name="connsiteX21" fmla="*/ 684183 w 1596604"/>
              <a:gd name="connsiteY21" fmla="*/ 5225268 h 6858000"/>
              <a:gd name="connsiteX22" fmla="*/ 692465 w 1596604"/>
              <a:gd name="connsiteY22" fmla="*/ 5159961 h 6858000"/>
              <a:gd name="connsiteX23" fmla="*/ 696075 w 1596604"/>
              <a:gd name="connsiteY23" fmla="*/ 5125185 h 6858000"/>
              <a:gd name="connsiteX24" fmla="*/ 709941 w 1596604"/>
              <a:gd name="connsiteY24" fmla="*/ 5067850 h 6858000"/>
              <a:gd name="connsiteX25" fmla="*/ 712672 w 1596604"/>
              <a:gd name="connsiteY25" fmla="*/ 5060861 h 6858000"/>
              <a:gd name="connsiteX26" fmla="*/ 710930 w 1596604"/>
              <a:gd name="connsiteY26" fmla="*/ 4993030 h 6858000"/>
              <a:gd name="connsiteX27" fmla="*/ 717839 w 1596604"/>
              <a:gd name="connsiteY27" fmla="*/ 4946844 h 6858000"/>
              <a:gd name="connsiteX28" fmla="*/ 729098 w 1596604"/>
              <a:gd name="connsiteY28" fmla="*/ 4858827 h 6858000"/>
              <a:gd name="connsiteX29" fmla="*/ 735001 w 1596604"/>
              <a:gd name="connsiteY29" fmla="*/ 4821170 h 6858000"/>
              <a:gd name="connsiteX30" fmla="*/ 734314 w 1596604"/>
              <a:gd name="connsiteY30" fmla="*/ 4584173 h 6858000"/>
              <a:gd name="connsiteX31" fmla="*/ 725962 w 1596604"/>
              <a:gd name="connsiteY31" fmla="*/ 4375228 h 6858000"/>
              <a:gd name="connsiteX32" fmla="*/ 706615 w 1596604"/>
              <a:gd name="connsiteY32" fmla="*/ 4214165 h 6858000"/>
              <a:gd name="connsiteX33" fmla="*/ 708244 w 1596604"/>
              <a:gd name="connsiteY33" fmla="*/ 4076008 h 6858000"/>
              <a:gd name="connsiteX34" fmla="*/ 695944 w 1596604"/>
              <a:gd name="connsiteY34" fmla="*/ 4033999 h 6858000"/>
              <a:gd name="connsiteX35" fmla="*/ 695669 w 1596604"/>
              <a:gd name="connsiteY35" fmla="*/ 4013953 h 6858000"/>
              <a:gd name="connsiteX36" fmla="*/ 699968 w 1596604"/>
              <a:gd name="connsiteY36" fmla="*/ 3872886 h 6858000"/>
              <a:gd name="connsiteX37" fmla="*/ 710341 w 1596604"/>
              <a:gd name="connsiteY37" fmla="*/ 3813873 h 6858000"/>
              <a:gd name="connsiteX38" fmla="*/ 721237 w 1596604"/>
              <a:gd name="connsiteY38" fmla="*/ 3738082 h 6858000"/>
              <a:gd name="connsiteX39" fmla="*/ 728583 w 1596604"/>
              <a:gd name="connsiteY39" fmla="*/ 3673397 h 6858000"/>
              <a:gd name="connsiteX40" fmla="*/ 727879 w 1596604"/>
              <a:gd name="connsiteY40" fmla="*/ 3637109 h 6858000"/>
              <a:gd name="connsiteX41" fmla="*/ 731322 w 1596604"/>
              <a:gd name="connsiteY41" fmla="*/ 3536883 h 6858000"/>
              <a:gd name="connsiteX42" fmla="*/ 752752 w 1596604"/>
              <a:gd name="connsiteY42" fmla="*/ 3295862 h 6858000"/>
              <a:gd name="connsiteX43" fmla="*/ 735278 w 1596604"/>
              <a:gd name="connsiteY43" fmla="*/ 3158586 h 6858000"/>
              <a:gd name="connsiteX44" fmla="*/ 710686 w 1596604"/>
              <a:gd name="connsiteY44" fmla="*/ 3112365 h 6858000"/>
              <a:gd name="connsiteX45" fmla="*/ 696161 w 1596604"/>
              <a:gd name="connsiteY45" fmla="*/ 3072935 h 6858000"/>
              <a:gd name="connsiteX46" fmla="*/ 671335 w 1596604"/>
              <a:gd name="connsiteY46" fmla="*/ 2958185 h 6858000"/>
              <a:gd name="connsiteX47" fmla="*/ 628615 w 1596604"/>
              <a:gd name="connsiteY47" fmla="*/ 2843952 h 6858000"/>
              <a:gd name="connsiteX48" fmla="*/ 562867 w 1596604"/>
              <a:gd name="connsiteY48" fmla="*/ 2554718 h 6858000"/>
              <a:gd name="connsiteX49" fmla="*/ 533684 w 1596604"/>
              <a:gd name="connsiteY49" fmla="*/ 2447068 h 6858000"/>
              <a:gd name="connsiteX50" fmla="*/ 537754 w 1596604"/>
              <a:gd name="connsiteY50" fmla="*/ 2423438 h 6858000"/>
              <a:gd name="connsiteX51" fmla="*/ 505585 w 1596604"/>
              <a:gd name="connsiteY51" fmla="*/ 2261920 h 6858000"/>
              <a:gd name="connsiteX52" fmla="*/ 495472 w 1596604"/>
              <a:gd name="connsiteY52" fmla="*/ 2195378 h 6858000"/>
              <a:gd name="connsiteX53" fmla="*/ 479689 w 1596604"/>
              <a:gd name="connsiteY53" fmla="*/ 2155135 h 6858000"/>
              <a:gd name="connsiteX54" fmla="*/ 477147 w 1596604"/>
              <a:gd name="connsiteY54" fmla="*/ 2118008 h 6858000"/>
              <a:gd name="connsiteX55" fmla="*/ 478140 w 1596604"/>
              <a:gd name="connsiteY55" fmla="*/ 2050531 h 6858000"/>
              <a:gd name="connsiteX56" fmla="*/ 451124 w 1596604"/>
              <a:gd name="connsiteY56" fmla="*/ 1906352 h 6858000"/>
              <a:gd name="connsiteX57" fmla="*/ 427681 w 1596604"/>
              <a:gd name="connsiteY57" fmla="*/ 1861531 h 6858000"/>
              <a:gd name="connsiteX58" fmla="*/ 381480 w 1596604"/>
              <a:gd name="connsiteY58" fmla="*/ 1732919 h 6858000"/>
              <a:gd name="connsiteX59" fmla="*/ 352917 w 1596604"/>
              <a:gd name="connsiteY59" fmla="*/ 1615777 h 6858000"/>
              <a:gd name="connsiteX60" fmla="*/ 333712 w 1596604"/>
              <a:gd name="connsiteY60" fmla="*/ 1563678 h 6858000"/>
              <a:gd name="connsiteX61" fmla="*/ 339534 w 1596604"/>
              <a:gd name="connsiteY61" fmla="*/ 1477995 h 6858000"/>
              <a:gd name="connsiteX62" fmla="*/ 333926 w 1596604"/>
              <a:gd name="connsiteY62" fmla="*/ 1307086 h 6858000"/>
              <a:gd name="connsiteX63" fmla="*/ 339799 w 1596604"/>
              <a:gd name="connsiteY63" fmla="*/ 1168288 h 6858000"/>
              <a:gd name="connsiteX64" fmla="*/ 321387 w 1596604"/>
              <a:gd name="connsiteY64" fmla="*/ 1088484 h 6858000"/>
              <a:gd name="connsiteX65" fmla="*/ 310123 w 1596604"/>
              <a:gd name="connsiteY65" fmla="*/ 1016103 h 6858000"/>
              <a:gd name="connsiteX66" fmla="*/ 306444 w 1596604"/>
              <a:gd name="connsiteY66" fmla="*/ 896999 h 6858000"/>
              <a:gd name="connsiteX67" fmla="*/ 266582 w 1596604"/>
              <a:gd name="connsiteY67" fmla="*/ 711705 h 6858000"/>
              <a:gd name="connsiteX68" fmla="*/ 193734 w 1596604"/>
              <a:gd name="connsiteY68" fmla="*/ 604703 h 6858000"/>
              <a:gd name="connsiteX69" fmla="*/ 160542 w 1596604"/>
              <a:gd name="connsiteY69" fmla="*/ 455299 h 6858000"/>
              <a:gd name="connsiteX70" fmla="*/ 106694 w 1596604"/>
              <a:gd name="connsiteY70" fmla="*/ 232564 h 6858000"/>
              <a:gd name="connsiteX71" fmla="*/ 21820 w 1596604"/>
              <a:gd name="connsiteY71" fmla="*/ 79063 h 6858000"/>
              <a:gd name="connsiteX72" fmla="*/ 0 w 1596604"/>
              <a:gd name="connsiteY72" fmla="*/ 0 h 6858000"/>
              <a:gd name="connsiteX0" fmla="*/ 0 w 1596604"/>
              <a:gd name="connsiteY0" fmla="*/ 0 h 6858000"/>
              <a:gd name="connsiteX1" fmla="*/ 1596604 w 1596604"/>
              <a:gd name="connsiteY1" fmla="*/ 0 h 6858000"/>
              <a:gd name="connsiteX2" fmla="*/ 1596604 w 1596604"/>
              <a:gd name="connsiteY2" fmla="*/ 6858000 h 6858000"/>
              <a:gd name="connsiteX3" fmla="*/ 333298 w 1596604"/>
              <a:gd name="connsiteY3" fmla="*/ 6857735 h 6858000"/>
              <a:gd name="connsiteX4" fmla="*/ 369891 w 1596604"/>
              <a:gd name="connsiteY4" fmla="*/ 6776847 h 6858000"/>
              <a:gd name="connsiteX5" fmla="*/ 381391 w 1596604"/>
              <a:gd name="connsiteY5" fmla="*/ 6737706 h 6858000"/>
              <a:gd name="connsiteX6" fmla="*/ 398798 w 1596604"/>
              <a:gd name="connsiteY6" fmla="*/ 6686827 h 6858000"/>
              <a:gd name="connsiteX7" fmla="*/ 410376 w 1596604"/>
              <a:gd name="connsiteY7" fmla="*/ 6633777 h 6858000"/>
              <a:gd name="connsiteX8" fmla="*/ 483219 w 1596604"/>
              <a:gd name="connsiteY8" fmla="*/ 6492130 h 6858000"/>
              <a:gd name="connsiteX9" fmla="*/ 498906 w 1596604"/>
              <a:gd name="connsiteY9" fmla="*/ 6431610 h 6858000"/>
              <a:gd name="connsiteX10" fmla="*/ 517746 w 1596604"/>
              <a:gd name="connsiteY10" fmla="*/ 6294334 h 6858000"/>
              <a:gd name="connsiteX11" fmla="*/ 505520 w 1596604"/>
              <a:gd name="connsiteY11" fmla="*/ 6231403 h 6858000"/>
              <a:gd name="connsiteX12" fmla="*/ 498178 w 1596604"/>
              <a:gd name="connsiteY12" fmla="*/ 6202459 h 6858000"/>
              <a:gd name="connsiteX13" fmla="*/ 496976 w 1596604"/>
              <a:gd name="connsiteY13" fmla="*/ 6153037 h 6858000"/>
              <a:gd name="connsiteX14" fmla="*/ 504561 w 1596604"/>
              <a:gd name="connsiteY14" fmla="*/ 5905303 h 6858000"/>
              <a:gd name="connsiteX15" fmla="*/ 534519 w 1596604"/>
              <a:gd name="connsiteY15" fmla="*/ 5712857 h 6858000"/>
              <a:gd name="connsiteX16" fmla="*/ 564317 w 1596604"/>
              <a:gd name="connsiteY16" fmla="*/ 5660491 h 6858000"/>
              <a:gd name="connsiteX17" fmla="*/ 578329 w 1596604"/>
              <a:gd name="connsiteY17" fmla="*/ 5553910 h 6858000"/>
              <a:gd name="connsiteX18" fmla="*/ 602760 w 1596604"/>
              <a:gd name="connsiteY18" fmla="*/ 5449031 h 6858000"/>
              <a:gd name="connsiteX19" fmla="*/ 639643 w 1596604"/>
              <a:gd name="connsiteY19" fmla="*/ 5341916 h 6858000"/>
              <a:gd name="connsiteX20" fmla="*/ 678024 w 1596604"/>
              <a:gd name="connsiteY20" fmla="*/ 5264214 h 6858000"/>
              <a:gd name="connsiteX21" fmla="*/ 684183 w 1596604"/>
              <a:gd name="connsiteY21" fmla="*/ 5225268 h 6858000"/>
              <a:gd name="connsiteX22" fmla="*/ 692465 w 1596604"/>
              <a:gd name="connsiteY22" fmla="*/ 5159961 h 6858000"/>
              <a:gd name="connsiteX23" fmla="*/ 696075 w 1596604"/>
              <a:gd name="connsiteY23" fmla="*/ 5125185 h 6858000"/>
              <a:gd name="connsiteX24" fmla="*/ 709941 w 1596604"/>
              <a:gd name="connsiteY24" fmla="*/ 5067850 h 6858000"/>
              <a:gd name="connsiteX25" fmla="*/ 712672 w 1596604"/>
              <a:gd name="connsiteY25" fmla="*/ 5060861 h 6858000"/>
              <a:gd name="connsiteX26" fmla="*/ 710930 w 1596604"/>
              <a:gd name="connsiteY26" fmla="*/ 4993030 h 6858000"/>
              <a:gd name="connsiteX27" fmla="*/ 717839 w 1596604"/>
              <a:gd name="connsiteY27" fmla="*/ 4946844 h 6858000"/>
              <a:gd name="connsiteX28" fmla="*/ 729098 w 1596604"/>
              <a:gd name="connsiteY28" fmla="*/ 4858827 h 6858000"/>
              <a:gd name="connsiteX29" fmla="*/ 735001 w 1596604"/>
              <a:gd name="connsiteY29" fmla="*/ 4821170 h 6858000"/>
              <a:gd name="connsiteX30" fmla="*/ 734314 w 1596604"/>
              <a:gd name="connsiteY30" fmla="*/ 4584173 h 6858000"/>
              <a:gd name="connsiteX31" fmla="*/ 725962 w 1596604"/>
              <a:gd name="connsiteY31" fmla="*/ 4375228 h 6858000"/>
              <a:gd name="connsiteX32" fmla="*/ 706615 w 1596604"/>
              <a:gd name="connsiteY32" fmla="*/ 4214165 h 6858000"/>
              <a:gd name="connsiteX33" fmla="*/ 708244 w 1596604"/>
              <a:gd name="connsiteY33" fmla="*/ 4076008 h 6858000"/>
              <a:gd name="connsiteX34" fmla="*/ 695944 w 1596604"/>
              <a:gd name="connsiteY34" fmla="*/ 4033999 h 6858000"/>
              <a:gd name="connsiteX35" fmla="*/ 695669 w 1596604"/>
              <a:gd name="connsiteY35" fmla="*/ 4013953 h 6858000"/>
              <a:gd name="connsiteX36" fmla="*/ 699968 w 1596604"/>
              <a:gd name="connsiteY36" fmla="*/ 3872886 h 6858000"/>
              <a:gd name="connsiteX37" fmla="*/ 710341 w 1596604"/>
              <a:gd name="connsiteY37" fmla="*/ 3813873 h 6858000"/>
              <a:gd name="connsiteX38" fmla="*/ 721237 w 1596604"/>
              <a:gd name="connsiteY38" fmla="*/ 3738082 h 6858000"/>
              <a:gd name="connsiteX39" fmla="*/ 728583 w 1596604"/>
              <a:gd name="connsiteY39" fmla="*/ 3673397 h 6858000"/>
              <a:gd name="connsiteX40" fmla="*/ 727879 w 1596604"/>
              <a:gd name="connsiteY40" fmla="*/ 3637109 h 6858000"/>
              <a:gd name="connsiteX41" fmla="*/ 731322 w 1596604"/>
              <a:gd name="connsiteY41" fmla="*/ 3536883 h 6858000"/>
              <a:gd name="connsiteX42" fmla="*/ 752752 w 1596604"/>
              <a:gd name="connsiteY42" fmla="*/ 3295862 h 6858000"/>
              <a:gd name="connsiteX43" fmla="*/ 735278 w 1596604"/>
              <a:gd name="connsiteY43" fmla="*/ 3158586 h 6858000"/>
              <a:gd name="connsiteX44" fmla="*/ 710686 w 1596604"/>
              <a:gd name="connsiteY44" fmla="*/ 3112365 h 6858000"/>
              <a:gd name="connsiteX45" fmla="*/ 696161 w 1596604"/>
              <a:gd name="connsiteY45" fmla="*/ 3072935 h 6858000"/>
              <a:gd name="connsiteX46" fmla="*/ 671335 w 1596604"/>
              <a:gd name="connsiteY46" fmla="*/ 2958185 h 6858000"/>
              <a:gd name="connsiteX47" fmla="*/ 628615 w 1596604"/>
              <a:gd name="connsiteY47" fmla="*/ 2843952 h 6858000"/>
              <a:gd name="connsiteX48" fmla="*/ 562867 w 1596604"/>
              <a:gd name="connsiteY48" fmla="*/ 2554718 h 6858000"/>
              <a:gd name="connsiteX49" fmla="*/ 533684 w 1596604"/>
              <a:gd name="connsiteY49" fmla="*/ 2447068 h 6858000"/>
              <a:gd name="connsiteX50" fmla="*/ 537754 w 1596604"/>
              <a:gd name="connsiteY50" fmla="*/ 2423438 h 6858000"/>
              <a:gd name="connsiteX51" fmla="*/ 505585 w 1596604"/>
              <a:gd name="connsiteY51" fmla="*/ 2261920 h 6858000"/>
              <a:gd name="connsiteX52" fmla="*/ 495472 w 1596604"/>
              <a:gd name="connsiteY52" fmla="*/ 2195378 h 6858000"/>
              <a:gd name="connsiteX53" fmla="*/ 479689 w 1596604"/>
              <a:gd name="connsiteY53" fmla="*/ 2155135 h 6858000"/>
              <a:gd name="connsiteX54" fmla="*/ 477147 w 1596604"/>
              <a:gd name="connsiteY54" fmla="*/ 2118008 h 6858000"/>
              <a:gd name="connsiteX55" fmla="*/ 478140 w 1596604"/>
              <a:gd name="connsiteY55" fmla="*/ 2050531 h 6858000"/>
              <a:gd name="connsiteX56" fmla="*/ 451124 w 1596604"/>
              <a:gd name="connsiteY56" fmla="*/ 1906352 h 6858000"/>
              <a:gd name="connsiteX57" fmla="*/ 427681 w 1596604"/>
              <a:gd name="connsiteY57" fmla="*/ 1861531 h 6858000"/>
              <a:gd name="connsiteX58" fmla="*/ 381480 w 1596604"/>
              <a:gd name="connsiteY58" fmla="*/ 1732919 h 6858000"/>
              <a:gd name="connsiteX59" fmla="*/ 352917 w 1596604"/>
              <a:gd name="connsiteY59" fmla="*/ 1615777 h 6858000"/>
              <a:gd name="connsiteX60" fmla="*/ 333712 w 1596604"/>
              <a:gd name="connsiteY60" fmla="*/ 1563678 h 6858000"/>
              <a:gd name="connsiteX61" fmla="*/ 339534 w 1596604"/>
              <a:gd name="connsiteY61" fmla="*/ 1477995 h 6858000"/>
              <a:gd name="connsiteX62" fmla="*/ 333926 w 1596604"/>
              <a:gd name="connsiteY62" fmla="*/ 1307086 h 6858000"/>
              <a:gd name="connsiteX63" fmla="*/ 339799 w 1596604"/>
              <a:gd name="connsiteY63" fmla="*/ 1168288 h 6858000"/>
              <a:gd name="connsiteX64" fmla="*/ 321387 w 1596604"/>
              <a:gd name="connsiteY64" fmla="*/ 1088484 h 6858000"/>
              <a:gd name="connsiteX65" fmla="*/ 310123 w 1596604"/>
              <a:gd name="connsiteY65" fmla="*/ 1016103 h 6858000"/>
              <a:gd name="connsiteX66" fmla="*/ 306444 w 1596604"/>
              <a:gd name="connsiteY66" fmla="*/ 896999 h 6858000"/>
              <a:gd name="connsiteX67" fmla="*/ 266582 w 1596604"/>
              <a:gd name="connsiteY67" fmla="*/ 711705 h 6858000"/>
              <a:gd name="connsiteX68" fmla="*/ 193734 w 1596604"/>
              <a:gd name="connsiteY68" fmla="*/ 604703 h 6858000"/>
              <a:gd name="connsiteX69" fmla="*/ 160542 w 1596604"/>
              <a:gd name="connsiteY69" fmla="*/ 455299 h 6858000"/>
              <a:gd name="connsiteX70" fmla="*/ 83085 w 1596604"/>
              <a:gd name="connsiteY70" fmla="*/ 232564 h 6858000"/>
              <a:gd name="connsiteX71" fmla="*/ 21820 w 1596604"/>
              <a:gd name="connsiteY71" fmla="*/ 79063 h 6858000"/>
              <a:gd name="connsiteX72" fmla="*/ 0 w 1596604"/>
              <a:gd name="connsiteY72" fmla="*/ 0 h 6858000"/>
              <a:gd name="connsiteX0" fmla="*/ 0 w 1596604"/>
              <a:gd name="connsiteY0" fmla="*/ 0 h 6858000"/>
              <a:gd name="connsiteX1" fmla="*/ 1596604 w 1596604"/>
              <a:gd name="connsiteY1" fmla="*/ 0 h 6858000"/>
              <a:gd name="connsiteX2" fmla="*/ 1596604 w 1596604"/>
              <a:gd name="connsiteY2" fmla="*/ 6858000 h 6858000"/>
              <a:gd name="connsiteX3" fmla="*/ 333298 w 1596604"/>
              <a:gd name="connsiteY3" fmla="*/ 6857735 h 6858000"/>
              <a:gd name="connsiteX4" fmla="*/ 369891 w 1596604"/>
              <a:gd name="connsiteY4" fmla="*/ 6776847 h 6858000"/>
              <a:gd name="connsiteX5" fmla="*/ 381391 w 1596604"/>
              <a:gd name="connsiteY5" fmla="*/ 6737706 h 6858000"/>
              <a:gd name="connsiteX6" fmla="*/ 398798 w 1596604"/>
              <a:gd name="connsiteY6" fmla="*/ 6686827 h 6858000"/>
              <a:gd name="connsiteX7" fmla="*/ 410376 w 1596604"/>
              <a:gd name="connsiteY7" fmla="*/ 6633777 h 6858000"/>
              <a:gd name="connsiteX8" fmla="*/ 483219 w 1596604"/>
              <a:gd name="connsiteY8" fmla="*/ 6492130 h 6858000"/>
              <a:gd name="connsiteX9" fmla="*/ 498906 w 1596604"/>
              <a:gd name="connsiteY9" fmla="*/ 6431610 h 6858000"/>
              <a:gd name="connsiteX10" fmla="*/ 517746 w 1596604"/>
              <a:gd name="connsiteY10" fmla="*/ 6294334 h 6858000"/>
              <a:gd name="connsiteX11" fmla="*/ 505520 w 1596604"/>
              <a:gd name="connsiteY11" fmla="*/ 6231403 h 6858000"/>
              <a:gd name="connsiteX12" fmla="*/ 498178 w 1596604"/>
              <a:gd name="connsiteY12" fmla="*/ 6202459 h 6858000"/>
              <a:gd name="connsiteX13" fmla="*/ 496976 w 1596604"/>
              <a:gd name="connsiteY13" fmla="*/ 6153037 h 6858000"/>
              <a:gd name="connsiteX14" fmla="*/ 504561 w 1596604"/>
              <a:gd name="connsiteY14" fmla="*/ 5905303 h 6858000"/>
              <a:gd name="connsiteX15" fmla="*/ 534519 w 1596604"/>
              <a:gd name="connsiteY15" fmla="*/ 5712857 h 6858000"/>
              <a:gd name="connsiteX16" fmla="*/ 564317 w 1596604"/>
              <a:gd name="connsiteY16" fmla="*/ 5660491 h 6858000"/>
              <a:gd name="connsiteX17" fmla="*/ 578329 w 1596604"/>
              <a:gd name="connsiteY17" fmla="*/ 5553910 h 6858000"/>
              <a:gd name="connsiteX18" fmla="*/ 602760 w 1596604"/>
              <a:gd name="connsiteY18" fmla="*/ 5449031 h 6858000"/>
              <a:gd name="connsiteX19" fmla="*/ 639643 w 1596604"/>
              <a:gd name="connsiteY19" fmla="*/ 5341916 h 6858000"/>
              <a:gd name="connsiteX20" fmla="*/ 678024 w 1596604"/>
              <a:gd name="connsiteY20" fmla="*/ 5264214 h 6858000"/>
              <a:gd name="connsiteX21" fmla="*/ 684183 w 1596604"/>
              <a:gd name="connsiteY21" fmla="*/ 5225268 h 6858000"/>
              <a:gd name="connsiteX22" fmla="*/ 692465 w 1596604"/>
              <a:gd name="connsiteY22" fmla="*/ 5159961 h 6858000"/>
              <a:gd name="connsiteX23" fmla="*/ 696075 w 1596604"/>
              <a:gd name="connsiteY23" fmla="*/ 5125185 h 6858000"/>
              <a:gd name="connsiteX24" fmla="*/ 709941 w 1596604"/>
              <a:gd name="connsiteY24" fmla="*/ 5067850 h 6858000"/>
              <a:gd name="connsiteX25" fmla="*/ 712672 w 1596604"/>
              <a:gd name="connsiteY25" fmla="*/ 5060861 h 6858000"/>
              <a:gd name="connsiteX26" fmla="*/ 710930 w 1596604"/>
              <a:gd name="connsiteY26" fmla="*/ 4993030 h 6858000"/>
              <a:gd name="connsiteX27" fmla="*/ 717839 w 1596604"/>
              <a:gd name="connsiteY27" fmla="*/ 4946844 h 6858000"/>
              <a:gd name="connsiteX28" fmla="*/ 729098 w 1596604"/>
              <a:gd name="connsiteY28" fmla="*/ 4858827 h 6858000"/>
              <a:gd name="connsiteX29" fmla="*/ 735001 w 1596604"/>
              <a:gd name="connsiteY29" fmla="*/ 4821170 h 6858000"/>
              <a:gd name="connsiteX30" fmla="*/ 734314 w 1596604"/>
              <a:gd name="connsiteY30" fmla="*/ 4584173 h 6858000"/>
              <a:gd name="connsiteX31" fmla="*/ 725962 w 1596604"/>
              <a:gd name="connsiteY31" fmla="*/ 4375228 h 6858000"/>
              <a:gd name="connsiteX32" fmla="*/ 706615 w 1596604"/>
              <a:gd name="connsiteY32" fmla="*/ 4214165 h 6858000"/>
              <a:gd name="connsiteX33" fmla="*/ 708244 w 1596604"/>
              <a:gd name="connsiteY33" fmla="*/ 4076008 h 6858000"/>
              <a:gd name="connsiteX34" fmla="*/ 695944 w 1596604"/>
              <a:gd name="connsiteY34" fmla="*/ 4033999 h 6858000"/>
              <a:gd name="connsiteX35" fmla="*/ 695669 w 1596604"/>
              <a:gd name="connsiteY35" fmla="*/ 4013953 h 6858000"/>
              <a:gd name="connsiteX36" fmla="*/ 699968 w 1596604"/>
              <a:gd name="connsiteY36" fmla="*/ 3872886 h 6858000"/>
              <a:gd name="connsiteX37" fmla="*/ 710341 w 1596604"/>
              <a:gd name="connsiteY37" fmla="*/ 3813873 h 6858000"/>
              <a:gd name="connsiteX38" fmla="*/ 721237 w 1596604"/>
              <a:gd name="connsiteY38" fmla="*/ 3738082 h 6858000"/>
              <a:gd name="connsiteX39" fmla="*/ 728583 w 1596604"/>
              <a:gd name="connsiteY39" fmla="*/ 3673397 h 6858000"/>
              <a:gd name="connsiteX40" fmla="*/ 727879 w 1596604"/>
              <a:gd name="connsiteY40" fmla="*/ 3637109 h 6858000"/>
              <a:gd name="connsiteX41" fmla="*/ 731322 w 1596604"/>
              <a:gd name="connsiteY41" fmla="*/ 3536883 h 6858000"/>
              <a:gd name="connsiteX42" fmla="*/ 752752 w 1596604"/>
              <a:gd name="connsiteY42" fmla="*/ 3295862 h 6858000"/>
              <a:gd name="connsiteX43" fmla="*/ 735278 w 1596604"/>
              <a:gd name="connsiteY43" fmla="*/ 3158586 h 6858000"/>
              <a:gd name="connsiteX44" fmla="*/ 710686 w 1596604"/>
              <a:gd name="connsiteY44" fmla="*/ 3112365 h 6858000"/>
              <a:gd name="connsiteX45" fmla="*/ 696161 w 1596604"/>
              <a:gd name="connsiteY45" fmla="*/ 3072935 h 6858000"/>
              <a:gd name="connsiteX46" fmla="*/ 671335 w 1596604"/>
              <a:gd name="connsiteY46" fmla="*/ 2958185 h 6858000"/>
              <a:gd name="connsiteX47" fmla="*/ 628615 w 1596604"/>
              <a:gd name="connsiteY47" fmla="*/ 2843952 h 6858000"/>
              <a:gd name="connsiteX48" fmla="*/ 562867 w 1596604"/>
              <a:gd name="connsiteY48" fmla="*/ 2554718 h 6858000"/>
              <a:gd name="connsiteX49" fmla="*/ 533684 w 1596604"/>
              <a:gd name="connsiteY49" fmla="*/ 2447068 h 6858000"/>
              <a:gd name="connsiteX50" fmla="*/ 537754 w 1596604"/>
              <a:gd name="connsiteY50" fmla="*/ 2423438 h 6858000"/>
              <a:gd name="connsiteX51" fmla="*/ 505585 w 1596604"/>
              <a:gd name="connsiteY51" fmla="*/ 2261920 h 6858000"/>
              <a:gd name="connsiteX52" fmla="*/ 495472 w 1596604"/>
              <a:gd name="connsiteY52" fmla="*/ 2195378 h 6858000"/>
              <a:gd name="connsiteX53" fmla="*/ 479689 w 1596604"/>
              <a:gd name="connsiteY53" fmla="*/ 2155135 h 6858000"/>
              <a:gd name="connsiteX54" fmla="*/ 477147 w 1596604"/>
              <a:gd name="connsiteY54" fmla="*/ 2118008 h 6858000"/>
              <a:gd name="connsiteX55" fmla="*/ 478140 w 1596604"/>
              <a:gd name="connsiteY55" fmla="*/ 2050531 h 6858000"/>
              <a:gd name="connsiteX56" fmla="*/ 451124 w 1596604"/>
              <a:gd name="connsiteY56" fmla="*/ 1906352 h 6858000"/>
              <a:gd name="connsiteX57" fmla="*/ 427681 w 1596604"/>
              <a:gd name="connsiteY57" fmla="*/ 1861531 h 6858000"/>
              <a:gd name="connsiteX58" fmla="*/ 381480 w 1596604"/>
              <a:gd name="connsiteY58" fmla="*/ 1732919 h 6858000"/>
              <a:gd name="connsiteX59" fmla="*/ 352917 w 1596604"/>
              <a:gd name="connsiteY59" fmla="*/ 1615777 h 6858000"/>
              <a:gd name="connsiteX60" fmla="*/ 333712 w 1596604"/>
              <a:gd name="connsiteY60" fmla="*/ 1563678 h 6858000"/>
              <a:gd name="connsiteX61" fmla="*/ 339534 w 1596604"/>
              <a:gd name="connsiteY61" fmla="*/ 1477995 h 6858000"/>
              <a:gd name="connsiteX62" fmla="*/ 333926 w 1596604"/>
              <a:gd name="connsiteY62" fmla="*/ 1307086 h 6858000"/>
              <a:gd name="connsiteX63" fmla="*/ 339799 w 1596604"/>
              <a:gd name="connsiteY63" fmla="*/ 1168288 h 6858000"/>
              <a:gd name="connsiteX64" fmla="*/ 321387 w 1596604"/>
              <a:gd name="connsiteY64" fmla="*/ 1088484 h 6858000"/>
              <a:gd name="connsiteX65" fmla="*/ 310123 w 1596604"/>
              <a:gd name="connsiteY65" fmla="*/ 1016103 h 6858000"/>
              <a:gd name="connsiteX66" fmla="*/ 306444 w 1596604"/>
              <a:gd name="connsiteY66" fmla="*/ 896999 h 6858000"/>
              <a:gd name="connsiteX67" fmla="*/ 266582 w 1596604"/>
              <a:gd name="connsiteY67" fmla="*/ 711705 h 6858000"/>
              <a:gd name="connsiteX68" fmla="*/ 193734 w 1596604"/>
              <a:gd name="connsiteY68" fmla="*/ 604703 h 6858000"/>
              <a:gd name="connsiteX69" fmla="*/ 157169 w 1596604"/>
              <a:gd name="connsiteY69" fmla="*/ 479957 h 6858000"/>
              <a:gd name="connsiteX70" fmla="*/ 83085 w 1596604"/>
              <a:gd name="connsiteY70" fmla="*/ 232564 h 6858000"/>
              <a:gd name="connsiteX71" fmla="*/ 21820 w 1596604"/>
              <a:gd name="connsiteY71" fmla="*/ 79063 h 6858000"/>
              <a:gd name="connsiteX72" fmla="*/ 0 w 1596604"/>
              <a:gd name="connsiteY7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596604" h="6858000">
                <a:moveTo>
                  <a:pt x="0" y="0"/>
                </a:moveTo>
                <a:lnTo>
                  <a:pt x="1596604" y="0"/>
                </a:lnTo>
                <a:lnTo>
                  <a:pt x="1596604" y="6858000"/>
                </a:lnTo>
                <a:lnTo>
                  <a:pt x="333298" y="6857735"/>
                </a:lnTo>
                <a:cubicBezTo>
                  <a:pt x="347555" y="6839114"/>
                  <a:pt x="374580" y="6806441"/>
                  <a:pt x="369891" y="6776847"/>
                </a:cubicBezTo>
                <a:cubicBezTo>
                  <a:pt x="380610" y="6767643"/>
                  <a:pt x="388566" y="6753187"/>
                  <a:pt x="381391" y="6737706"/>
                </a:cubicBezTo>
                <a:cubicBezTo>
                  <a:pt x="387431" y="6708183"/>
                  <a:pt x="395812" y="6708238"/>
                  <a:pt x="398798" y="6686827"/>
                </a:cubicBezTo>
                <a:cubicBezTo>
                  <a:pt x="398911" y="6684856"/>
                  <a:pt x="410263" y="6635748"/>
                  <a:pt x="410376" y="6633777"/>
                </a:cubicBezTo>
                <a:cubicBezTo>
                  <a:pt x="436668" y="6560846"/>
                  <a:pt x="466427" y="6530190"/>
                  <a:pt x="483219" y="6492130"/>
                </a:cubicBezTo>
                <a:cubicBezTo>
                  <a:pt x="484502" y="6486906"/>
                  <a:pt x="495591" y="6432771"/>
                  <a:pt x="498906" y="6431610"/>
                </a:cubicBezTo>
                <a:cubicBezTo>
                  <a:pt x="504661" y="6398644"/>
                  <a:pt x="516644" y="6327702"/>
                  <a:pt x="517746" y="6294334"/>
                </a:cubicBezTo>
                <a:cubicBezTo>
                  <a:pt x="516805" y="6280685"/>
                  <a:pt x="507559" y="6244334"/>
                  <a:pt x="505520" y="6231403"/>
                </a:cubicBezTo>
                <a:lnTo>
                  <a:pt x="498178" y="6202459"/>
                </a:lnTo>
                <a:cubicBezTo>
                  <a:pt x="496958" y="6196814"/>
                  <a:pt x="500278" y="6158095"/>
                  <a:pt x="496976" y="6153037"/>
                </a:cubicBezTo>
                <a:cubicBezTo>
                  <a:pt x="517595" y="5948729"/>
                  <a:pt x="498304" y="5978666"/>
                  <a:pt x="504561" y="5905303"/>
                </a:cubicBezTo>
                <a:cubicBezTo>
                  <a:pt x="510818" y="5831940"/>
                  <a:pt x="525091" y="5774445"/>
                  <a:pt x="534519" y="5712857"/>
                </a:cubicBezTo>
                <a:cubicBezTo>
                  <a:pt x="542444" y="5688518"/>
                  <a:pt x="560422" y="5675288"/>
                  <a:pt x="564317" y="5660491"/>
                </a:cubicBezTo>
                <a:cubicBezTo>
                  <a:pt x="577968" y="5622696"/>
                  <a:pt x="582039" y="5586262"/>
                  <a:pt x="578329" y="5553910"/>
                </a:cubicBezTo>
                <a:cubicBezTo>
                  <a:pt x="572820" y="5528136"/>
                  <a:pt x="593801" y="5491134"/>
                  <a:pt x="602760" y="5449031"/>
                </a:cubicBezTo>
                <a:cubicBezTo>
                  <a:pt x="634978" y="5399411"/>
                  <a:pt x="627099" y="5372719"/>
                  <a:pt x="639643" y="5341916"/>
                </a:cubicBezTo>
                <a:cubicBezTo>
                  <a:pt x="650333" y="5319908"/>
                  <a:pt x="667062" y="5282101"/>
                  <a:pt x="678024" y="5264214"/>
                </a:cubicBezTo>
                <a:cubicBezTo>
                  <a:pt x="687077" y="5246757"/>
                  <a:pt x="679319" y="5238662"/>
                  <a:pt x="684183" y="5225268"/>
                </a:cubicBezTo>
                <a:lnTo>
                  <a:pt x="692465" y="5159961"/>
                </a:lnTo>
                <a:lnTo>
                  <a:pt x="696075" y="5125185"/>
                </a:lnTo>
                <a:cubicBezTo>
                  <a:pt x="698988" y="5109833"/>
                  <a:pt x="707175" y="5078571"/>
                  <a:pt x="709941" y="5067850"/>
                </a:cubicBezTo>
                <a:lnTo>
                  <a:pt x="712672" y="5060861"/>
                </a:lnTo>
                <a:cubicBezTo>
                  <a:pt x="712091" y="5038251"/>
                  <a:pt x="711511" y="5015640"/>
                  <a:pt x="710930" y="4993030"/>
                </a:cubicBezTo>
                <a:lnTo>
                  <a:pt x="717839" y="4946844"/>
                </a:lnTo>
                <a:lnTo>
                  <a:pt x="729098" y="4858827"/>
                </a:lnTo>
                <a:lnTo>
                  <a:pt x="735001" y="4821170"/>
                </a:lnTo>
                <a:cubicBezTo>
                  <a:pt x="754327" y="4637396"/>
                  <a:pt x="734543" y="4663172"/>
                  <a:pt x="734314" y="4584173"/>
                </a:cubicBezTo>
                <a:cubicBezTo>
                  <a:pt x="719947" y="4510155"/>
                  <a:pt x="730579" y="4436896"/>
                  <a:pt x="725962" y="4375228"/>
                </a:cubicBezTo>
                <a:cubicBezTo>
                  <a:pt x="723612" y="4334791"/>
                  <a:pt x="712780" y="4270639"/>
                  <a:pt x="706615" y="4214165"/>
                </a:cubicBezTo>
                <a:cubicBezTo>
                  <a:pt x="697483" y="4170832"/>
                  <a:pt x="710022" y="4106036"/>
                  <a:pt x="708244" y="4076008"/>
                </a:cubicBezTo>
                <a:lnTo>
                  <a:pt x="695944" y="4033999"/>
                </a:lnTo>
                <a:cubicBezTo>
                  <a:pt x="695852" y="4027317"/>
                  <a:pt x="695761" y="4020635"/>
                  <a:pt x="695669" y="4013953"/>
                </a:cubicBezTo>
                <a:lnTo>
                  <a:pt x="699968" y="3872886"/>
                </a:lnTo>
                <a:cubicBezTo>
                  <a:pt x="704580" y="3854851"/>
                  <a:pt x="706671" y="3829756"/>
                  <a:pt x="710341" y="3813873"/>
                </a:cubicBezTo>
                <a:cubicBezTo>
                  <a:pt x="715923" y="3786643"/>
                  <a:pt x="718197" y="3761495"/>
                  <a:pt x="721237" y="3738082"/>
                </a:cubicBezTo>
                <a:cubicBezTo>
                  <a:pt x="708606" y="3716230"/>
                  <a:pt x="724800" y="3707883"/>
                  <a:pt x="728583" y="3673397"/>
                </a:cubicBezTo>
                <a:cubicBezTo>
                  <a:pt x="734356" y="3659407"/>
                  <a:pt x="720303" y="3649813"/>
                  <a:pt x="727879" y="3637109"/>
                </a:cubicBezTo>
                <a:cubicBezTo>
                  <a:pt x="721013" y="3605834"/>
                  <a:pt x="730751" y="3573837"/>
                  <a:pt x="731322" y="3536883"/>
                </a:cubicBezTo>
                <a:cubicBezTo>
                  <a:pt x="730579" y="3353802"/>
                  <a:pt x="752093" y="3358911"/>
                  <a:pt x="752752" y="3295862"/>
                </a:cubicBezTo>
                <a:cubicBezTo>
                  <a:pt x="752155" y="3249684"/>
                  <a:pt x="742289" y="3189169"/>
                  <a:pt x="735278" y="3158586"/>
                </a:cubicBezTo>
                <a:lnTo>
                  <a:pt x="710686" y="3112365"/>
                </a:lnTo>
                <a:lnTo>
                  <a:pt x="696161" y="3072935"/>
                </a:lnTo>
                <a:cubicBezTo>
                  <a:pt x="709099" y="3016612"/>
                  <a:pt x="679177" y="3011906"/>
                  <a:pt x="671335" y="2958185"/>
                </a:cubicBezTo>
                <a:cubicBezTo>
                  <a:pt x="655659" y="2895670"/>
                  <a:pt x="649468" y="2913847"/>
                  <a:pt x="628615" y="2843952"/>
                </a:cubicBezTo>
                <a:cubicBezTo>
                  <a:pt x="587356" y="2799104"/>
                  <a:pt x="590061" y="2611979"/>
                  <a:pt x="562867" y="2554718"/>
                </a:cubicBezTo>
                <a:cubicBezTo>
                  <a:pt x="549490" y="2502065"/>
                  <a:pt x="540721" y="2468551"/>
                  <a:pt x="533684" y="2447068"/>
                </a:cubicBezTo>
                <a:cubicBezTo>
                  <a:pt x="534357" y="2440064"/>
                  <a:pt x="535797" y="2430607"/>
                  <a:pt x="537754" y="2423438"/>
                </a:cubicBezTo>
                <a:cubicBezTo>
                  <a:pt x="529476" y="2329118"/>
                  <a:pt x="516308" y="2315759"/>
                  <a:pt x="505585" y="2261920"/>
                </a:cubicBezTo>
                <a:cubicBezTo>
                  <a:pt x="496675" y="2250852"/>
                  <a:pt x="488593" y="2208397"/>
                  <a:pt x="495472" y="2195378"/>
                </a:cubicBezTo>
                <a:cubicBezTo>
                  <a:pt x="494783" y="2185499"/>
                  <a:pt x="470939" y="2164596"/>
                  <a:pt x="479689" y="2155135"/>
                </a:cubicBezTo>
                <a:cubicBezTo>
                  <a:pt x="489660" y="2141929"/>
                  <a:pt x="461592" y="2121310"/>
                  <a:pt x="477147" y="2118008"/>
                </a:cubicBezTo>
                <a:cubicBezTo>
                  <a:pt x="482123" y="2086447"/>
                  <a:pt x="477559" y="2072196"/>
                  <a:pt x="478140" y="2050531"/>
                </a:cubicBezTo>
                <a:cubicBezTo>
                  <a:pt x="473803" y="2015255"/>
                  <a:pt x="459534" y="1937852"/>
                  <a:pt x="451124" y="1906352"/>
                </a:cubicBezTo>
                <a:cubicBezTo>
                  <a:pt x="444080" y="1889396"/>
                  <a:pt x="436393" y="1891128"/>
                  <a:pt x="427681" y="1861531"/>
                </a:cubicBezTo>
                <a:cubicBezTo>
                  <a:pt x="384942" y="1820122"/>
                  <a:pt x="399383" y="1775736"/>
                  <a:pt x="381480" y="1732919"/>
                </a:cubicBezTo>
                <a:cubicBezTo>
                  <a:pt x="361686" y="1665766"/>
                  <a:pt x="360878" y="1643984"/>
                  <a:pt x="352917" y="1615777"/>
                </a:cubicBezTo>
                <a:cubicBezTo>
                  <a:pt x="345510" y="1591298"/>
                  <a:pt x="340636" y="1582061"/>
                  <a:pt x="333712" y="1563678"/>
                </a:cubicBezTo>
                <a:cubicBezTo>
                  <a:pt x="331482" y="1540714"/>
                  <a:pt x="340883" y="1509646"/>
                  <a:pt x="339534" y="1477995"/>
                </a:cubicBezTo>
                <a:cubicBezTo>
                  <a:pt x="346903" y="1404274"/>
                  <a:pt x="333882" y="1358704"/>
                  <a:pt x="333926" y="1307086"/>
                </a:cubicBezTo>
                <a:cubicBezTo>
                  <a:pt x="343622" y="1258551"/>
                  <a:pt x="330328" y="1217137"/>
                  <a:pt x="339799" y="1168288"/>
                </a:cubicBezTo>
                <a:cubicBezTo>
                  <a:pt x="337709" y="1131854"/>
                  <a:pt x="326333" y="1113848"/>
                  <a:pt x="321387" y="1088484"/>
                </a:cubicBezTo>
                <a:lnTo>
                  <a:pt x="310123" y="1016103"/>
                </a:lnTo>
                <a:cubicBezTo>
                  <a:pt x="307633" y="984189"/>
                  <a:pt x="313701" y="947732"/>
                  <a:pt x="306444" y="896999"/>
                </a:cubicBezTo>
                <a:cubicBezTo>
                  <a:pt x="279390" y="830415"/>
                  <a:pt x="273741" y="757986"/>
                  <a:pt x="266582" y="711705"/>
                </a:cubicBezTo>
                <a:lnTo>
                  <a:pt x="193734" y="604703"/>
                </a:lnTo>
                <a:cubicBezTo>
                  <a:pt x="193628" y="597458"/>
                  <a:pt x="157275" y="487202"/>
                  <a:pt x="157169" y="479957"/>
                </a:cubicBezTo>
                <a:cubicBezTo>
                  <a:pt x="164585" y="429578"/>
                  <a:pt x="66362" y="357572"/>
                  <a:pt x="83085" y="232564"/>
                </a:cubicBezTo>
                <a:cubicBezTo>
                  <a:pt x="71208" y="154789"/>
                  <a:pt x="31733" y="159605"/>
                  <a:pt x="21820" y="79063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3"/>
            <a:tile tx="0" ty="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544C4-EFD7-CB9C-395E-A2D269B89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470" y="3447660"/>
            <a:ext cx="7314826" cy="20687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dirty="0"/>
              <a:t>Module 2: Let’s share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8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1F2694-AE24-4893-BEF3-43FE324DF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D69FA61-5492-4236-8378-D67E60D78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1046" y="500156"/>
            <a:ext cx="7480954" cy="6357844"/>
          </a:xfrm>
          <a:custGeom>
            <a:avLst/>
            <a:gdLst>
              <a:gd name="connsiteX0" fmla="*/ 278673 w 7480954"/>
              <a:gd name="connsiteY0" fmla="*/ 0 h 6357844"/>
              <a:gd name="connsiteX1" fmla="*/ 7480954 w 7480954"/>
              <a:gd name="connsiteY1" fmla="*/ 272747 h 6357844"/>
              <a:gd name="connsiteX2" fmla="*/ 7480954 w 7480954"/>
              <a:gd name="connsiteY2" fmla="*/ 6357844 h 6357844"/>
              <a:gd name="connsiteX3" fmla="*/ 3461131 w 7480954"/>
              <a:gd name="connsiteY3" fmla="*/ 6357844 h 6357844"/>
              <a:gd name="connsiteX4" fmla="*/ 0 w 7480954"/>
              <a:gd name="connsiteY4" fmla="*/ 6222887 h 635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0954" h="6357844">
                <a:moveTo>
                  <a:pt x="278673" y="0"/>
                </a:moveTo>
                <a:lnTo>
                  <a:pt x="7480954" y="272747"/>
                </a:lnTo>
                <a:lnTo>
                  <a:pt x="7480954" y="6357844"/>
                </a:lnTo>
                <a:lnTo>
                  <a:pt x="3461131" y="6357844"/>
                </a:lnTo>
                <a:lnTo>
                  <a:pt x="0" y="6222887"/>
                </a:lnTo>
                <a:close/>
              </a:path>
            </a:pathLst>
          </a:custGeom>
          <a:solidFill>
            <a:srgbClr val="EFEEE9"/>
          </a:solidFill>
          <a:ln w="12700" cap="flat" cmpd="sng" algn="ctr">
            <a:noFill/>
            <a:prstDash val="solid"/>
            <a:miter lim="800000"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374ABA96-3731-DE43-6753-CEF86F170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563"/>
          <a:stretch/>
        </p:blipFill>
        <p:spPr>
          <a:xfrm>
            <a:off x="4847442" y="607819"/>
            <a:ext cx="7344558" cy="6250183"/>
          </a:xfrm>
          <a:custGeom>
            <a:avLst/>
            <a:gdLst/>
            <a:ahLst/>
            <a:cxnLst/>
            <a:rect l="l" t="t" r="r" b="b"/>
            <a:pathLst>
              <a:path w="7344558" h="6250183">
                <a:moveTo>
                  <a:pt x="293255" y="12"/>
                </a:moveTo>
                <a:lnTo>
                  <a:pt x="5010383" y="178647"/>
                </a:lnTo>
                <a:lnTo>
                  <a:pt x="5011465" y="178437"/>
                </a:lnTo>
                <a:cubicBezTo>
                  <a:pt x="5054106" y="173641"/>
                  <a:pt x="5171573" y="176792"/>
                  <a:pt x="5165603" y="184356"/>
                </a:cubicBezTo>
                <a:lnTo>
                  <a:pt x="5190960" y="185486"/>
                </a:lnTo>
                <a:lnTo>
                  <a:pt x="5508389" y="197507"/>
                </a:lnTo>
                <a:lnTo>
                  <a:pt x="5990319" y="215757"/>
                </a:lnTo>
                <a:lnTo>
                  <a:pt x="6547813" y="236869"/>
                </a:lnTo>
                <a:lnTo>
                  <a:pt x="6561233" y="235680"/>
                </a:lnTo>
                <a:lnTo>
                  <a:pt x="6613675" y="227162"/>
                </a:lnTo>
                <a:lnTo>
                  <a:pt x="6625038" y="221701"/>
                </a:lnTo>
                <a:lnTo>
                  <a:pt x="6637769" y="227215"/>
                </a:lnTo>
                <a:cubicBezTo>
                  <a:pt x="6639297" y="228756"/>
                  <a:pt x="6640519" y="230467"/>
                  <a:pt x="6641402" y="232289"/>
                </a:cubicBezTo>
                <a:lnTo>
                  <a:pt x="6683183" y="224070"/>
                </a:lnTo>
                <a:lnTo>
                  <a:pt x="6688193" y="223985"/>
                </a:lnTo>
                <a:lnTo>
                  <a:pt x="6722595" y="226674"/>
                </a:lnTo>
                <a:lnTo>
                  <a:pt x="6773536" y="235765"/>
                </a:lnTo>
                <a:lnTo>
                  <a:pt x="6789561" y="246023"/>
                </a:lnTo>
                <a:lnTo>
                  <a:pt x="6981517" y="253293"/>
                </a:lnTo>
                <a:lnTo>
                  <a:pt x="6986824" y="252001"/>
                </a:lnTo>
                <a:cubicBezTo>
                  <a:pt x="6989470" y="250084"/>
                  <a:pt x="6990985" y="246869"/>
                  <a:pt x="6990588" y="241626"/>
                </a:cubicBezTo>
                <a:cubicBezTo>
                  <a:pt x="6996528" y="242374"/>
                  <a:pt x="7002348" y="243980"/>
                  <a:pt x="7008208" y="245802"/>
                </a:cubicBezTo>
                <a:lnTo>
                  <a:pt x="7011277" y="246742"/>
                </a:lnTo>
                <a:lnTo>
                  <a:pt x="7022893" y="245722"/>
                </a:lnTo>
                <a:lnTo>
                  <a:pt x="7027000" y="251414"/>
                </a:lnTo>
                <a:lnTo>
                  <a:pt x="7066230" y="250612"/>
                </a:lnTo>
                <a:cubicBezTo>
                  <a:pt x="7083618" y="236219"/>
                  <a:pt x="7114939" y="244302"/>
                  <a:pt x="7141458" y="238654"/>
                </a:cubicBezTo>
                <a:lnTo>
                  <a:pt x="7153218" y="233040"/>
                </a:lnTo>
                <a:lnTo>
                  <a:pt x="7229682" y="226260"/>
                </a:lnTo>
                <a:lnTo>
                  <a:pt x="7282126" y="217743"/>
                </a:lnTo>
                <a:lnTo>
                  <a:pt x="7293487" y="212281"/>
                </a:lnTo>
                <a:lnTo>
                  <a:pt x="7306220" y="217795"/>
                </a:lnTo>
                <a:cubicBezTo>
                  <a:pt x="7307744" y="219336"/>
                  <a:pt x="7308968" y="221046"/>
                  <a:pt x="7309853" y="222869"/>
                </a:cubicBezTo>
                <a:lnTo>
                  <a:pt x="7344558" y="216041"/>
                </a:lnTo>
                <a:lnTo>
                  <a:pt x="7344558" y="6250183"/>
                </a:lnTo>
                <a:lnTo>
                  <a:pt x="6299708" y="6250183"/>
                </a:lnTo>
                <a:lnTo>
                  <a:pt x="2946685" y="6119754"/>
                </a:lnTo>
                <a:lnTo>
                  <a:pt x="2890409" y="6126736"/>
                </a:lnTo>
                <a:cubicBezTo>
                  <a:pt x="2889464" y="6126757"/>
                  <a:pt x="2866647" y="6125338"/>
                  <a:pt x="2865459" y="6125958"/>
                </a:cubicBezTo>
                <a:lnTo>
                  <a:pt x="2849650" y="6124598"/>
                </a:lnTo>
                <a:lnTo>
                  <a:pt x="2844642" y="6115722"/>
                </a:lnTo>
                <a:cubicBezTo>
                  <a:pt x="2832228" y="6111709"/>
                  <a:pt x="2794354" y="6111126"/>
                  <a:pt x="2772543" y="6109760"/>
                </a:cubicBezTo>
                <a:lnTo>
                  <a:pt x="2706438" y="6111061"/>
                </a:lnTo>
                <a:lnTo>
                  <a:pt x="2696814" y="6106893"/>
                </a:lnTo>
                <a:lnTo>
                  <a:pt x="2629247" y="6107127"/>
                </a:lnTo>
                <a:lnTo>
                  <a:pt x="2609381" y="6103582"/>
                </a:lnTo>
                <a:lnTo>
                  <a:pt x="2338391" y="6093320"/>
                </a:lnTo>
                <a:lnTo>
                  <a:pt x="2330294" y="6095512"/>
                </a:lnTo>
                <a:lnTo>
                  <a:pt x="2288518" y="6102090"/>
                </a:lnTo>
                <a:lnTo>
                  <a:pt x="2228015" y="6107455"/>
                </a:lnTo>
                <a:lnTo>
                  <a:pt x="2186520" y="6114195"/>
                </a:lnTo>
                <a:cubicBezTo>
                  <a:pt x="2175947" y="6114641"/>
                  <a:pt x="2173747" y="6109730"/>
                  <a:pt x="2164581" y="6110137"/>
                </a:cubicBezTo>
                <a:lnTo>
                  <a:pt x="2131523" y="6116642"/>
                </a:lnTo>
                <a:lnTo>
                  <a:pt x="2100339" y="6114580"/>
                </a:lnTo>
                <a:lnTo>
                  <a:pt x="2060032" y="6107388"/>
                </a:lnTo>
                <a:cubicBezTo>
                  <a:pt x="2046810" y="6102506"/>
                  <a:pt x="2035495" y="6084148"/>
                  <a:pt x="2018526" y="6092674"/>
                </a:cubicBezTo>
                <a:lnTo>
                  <a:pt x="1977869" y="6079666"/>
                </a:lnTo>
                <a:lnTo>
                  <a:pt x="1904165" y="6076875"/>
                </a:lnTo>
                <a:lnTo>
                  <a:pt x="1348899" y="6055847"/>
                </a:lnTo>
                <a:cubicBezTo>
                  <a:pt x="1334850" y="6058902"/>
                  <a:pt x="1329510" y="6065400"/>
                  <a:pt x="1306752" y="6065012"/>
                </a:cubicBezTo>
                <a:lnTo>
                  <a:pt x="1266722" y="6052736"/>
                </a:lnTo>
                <a:lnTo>
                  <a:pt x="25653" y="6005737"/>
                </a:lnTo>
                <a:cubicBezTo>
                  <a:pt x="10621" y="6005112"/>
                  <a:pt x="-808" y="5987609"/>
                  <a:pt x="45" y="5966529"/>
                </a:cubicBezTo>
                <a:lnTo>
                  <a:pt x="264242" y="37262"/>
                </a:lnTo>
                <a:cubicBezTo>
                  <a:pt x="265220" y="16144"/>
                  <a:pt x="278186" y="-499"/>
                  <a:pt x="293255" y="12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FAE9FA-F60E-19D6-5087-64C934DD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59" y="702566"/>
            <a:ext cx="5412041" cy="1725632"/>
          </a:xfrm>
        </p:spPr>
        <p:txBody>
          <a:bodyPr anchor="ctr">
            <a:normAutofit/>
          </a:bodyPr>
          <a:lstStyle/>
          <a:p>
            <a:r>
              <a:rPr lang="en-US" dirty="0"/>
              <a:t>Overall Experience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8B7E8-54CF-5AED-7148-E19124F79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59" y="2816897"/>
            <a:ext cx="3462874" cy="350770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Feedback on:</a:t>
            </a:r>
          </a:p>
          <a:p>
            <a:r>
              <a:rPr lang="en-US" sz="2400" dirty="0"/>
              <a:t>Different Material you would like to see</a:t>
            </a:r>
          </a:p>
          <a:p>
            <a:r>
              <a:rPr lang="en-US" sz="2400" dirty="0"/>
              <a:t>Ways in which I could support you better</a:t>
            </a:r>
          </a:p>
        </p:txBody>
      </p:sp>
    </p:spTree>
    <p:extLst>
      <p:ext uri="{BB962C8B-B14F-4D97-AF65-F5344CB8AC3E}">
        <p14:creationId xmlns:p14="http://schemas.microsoft.com/office/powerpoint/2010/main" val="2835604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5BD6-01EB-FD61-55A0-C0BA4F23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1D119-35B3-FC5D-A98F-BC706A847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feel that you need help with in your practice?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34606"/>
      </p:ext>
    </p:extLst>
  </p:cSld>
  <p:clrMapOvr>
    <a:masterClrMapping/>
  </p:clrMapOvr>
</p:sld>
</file>

<file path=ppt/theme/theme1.xml><?xml version="1.0" encoding="utf-8"?>
<a:theme xmlns:a="http://schemas.openxmlformats.org/drawingml/2006/main" name="AfterhoursVTI">
  <a:themeElements>
    <a:clrScheme name="AnalogousFromDarkSeedLeftStep">
      <a:dk1>
        <a:srgbClr val="000000"/>
      </a:dk1>
      <a:lt1>
        <a:srgbClr val="FFFFFF"/>
      </a:lt1>
      <a:dk2>
        <a:srgbClr val="171735"/>
      </a:dk2>
      <a:lt2>
        <a:srgbClr val="F0F3F2"/>
      </a:lt2>
      <a:accent1>
        <a:srgbClr val="C34D72"/>
      </a:accent1>
      <a:accent2>
        <a:srgbClr val="B13B92"/>
      </a:accent2>
      <a:accent3>
        <a:srgbClr val="B24DC3"/>
      </a:accent3>
      <a:accent4>
        <a:srgbClr val="6E3BB1"/>
      </a:accent4>
      <a:accent5>
        <a:srgbClr val="4F4DC3"/>
      </a:accent5>
      <a:accent6>
        <a:srgbClr val="3B6AB1"/>
      </a:accent6>
      <a:hlink>
        <a:srgbClr val="6954C6"/>
      </a:hlink>
      <a:folHlink>
        <a:srgbClr val="7F7F7F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hoursVTI" id="{90A150B1-9C08-42C7-B4E0-C1D732064FA1}" vid="{A6104589-8A83-4A64-B7F1-AAF946A405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185</Words>
  <Application>Microsoft Macintosh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Consolas</vt:lpstr>
      <vt:lpstr>Franklin Gothic Heavy</vt:lpstr>
      <vt:lpstr>AfterhoursVTI</vt:lpstr>
      <vt:lpstr>ACUE Micro-credential Course on Fostering a Culture of Belonging</vt:lpstr>
      <vt:lpstr>Welcome!  Let’s get to know each other   </vt:lpstr>
      <vt:lpstr>Group Discussion about Module 1</vt:lpstr>
      <vt:lpstr>Module 1: Let’s share</vt:lpstr>
      <vt:lpstr>Group Discussion about Module 2</vt:lpstr>
      <vt:lpstr>Module 2: Let’s share</vt:lpstr>
      <vt:lpstr>Overall Experience </vt:lpstr>
      <vt:lpstr>Other Topics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ACUE Micro-credential Course on Fostering a Culture of Belonging</dc:title>
  <dc:creator>Ceberio, Martine</dc:creator>
  <cp:lastModifiedBy>Ceberio, Martine</cp:lastModifiedBy>
  <cp:revision>2</cp:revision>
  <dcterms:created xsi:type="dcterms:W3CDTF">2023-04-03T14:31:22Z</dcterms:created>
  <dcterms:modified xsi:type="dcterms:W3CDTF">2023-04-03T16:22:37Z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3649dc-6fee-4eb8-a128-734c3c842ea8_Enabled">
    <vt:lpwstr>true</vt:lpwstr>
  </property>
  <property fmtid="{D5CDD505-2E9C-101B-9397-08002B2CF9AE}" pid="3" name="MSIP_Label_b73649dc-6fee-4eb8-a128-734c3c842ea8_SetDate">
    <vt:lpwstr>2023-04-03T16:18:21Z</vt:lpwstr>
  </property>
  <property fmtid="{D5CDD505-2E9C-101B-9397-08002B2CF9AE}" pid="4" name="MSIP_Label_b73649dc-6fee-4eb8-a128-734c3c842ea8_Method">
    <vt:lpwstr>Standard</vt:lpwstr>
  </property>
  <property fmtid="{D5CDD505-2E9C-101B-9397-08002B2CF9AE}" pid="5" name="MSIP_Label_b73649dc-6fee-4eb8-a128-734c3c842ea8_Name">
    <vt:lpwstr>defa4170-0d19-0005-0004-bc88714345d2</vt:lpwstr>
  </property>
  <property fmtid="{D5CDD505-2E9C-101B-9397-08002B2CF9AE}" pid="6" name="MSIP_Label_b73649dc-6fee-4eb8-a128-734c3c842ea8_SiteId">
    <vt:lpwstr>857c21d2-1a16-43a4-90cf-d57f3fab9d2f</vt:lpwstr>
  </property>
  <property fmtid="{D5CDD505-2E9C-101B-9397-08002B2CF9AE}" pid="7" name="MSIP_Label_b73649dc-6fee-4eb8-a128-734c3c842ea8_ActionId">
    <vt:lpwstr>a16ff6fe-bb33-4b64-bc29-e954b63d2d46</vt:lpwstr>
  </property>
  <property fmtid="{D5CDD505-2E9C-101B-9397-08002B2CF9AE}" pid="8" name="MSIP_Label_b73649dc-6fee-4eb8-a128-734c3c842ea8_ContentBits">
    <vt:lpwstr>0</vt:lpwstr>
  </property>
</Properties>
</file>