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2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512846D-642B-42C7-A845-0CD48A66E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7575D6C8-F038-4FF5-B1D7-0C9145AA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59452"/>
            <a:ext cx="12192000" cy="2028868"/>
          </a:xfrm>
          <a:custGeom>
            <a:avLst/>
            <a:gdLst>
              <a:gd name="connsiteX0" fmla="*/ 1390955 w 12192000"/>
              <a:gd name="connsiteY0" fmla="*/ 184 h 2028868"/>
              <a:gd name="connsiteX1" fmla="*/ 1434549 w 12192000"/>
              <a:gd name="connsiteY1" fmla="*/ 5530 h 2028868"/>
              <a:gd name="connsiteX2" fmla="*/ 1637948 w 12192000"/>
              <a:gd name="connsiteY2" fmla="*/ 65776 h 2028868"/>
              <a:gd name="connsiteX3" fmla="*/ 1759056 w 12192000"/>
              <a:gd name="connsiteY3" fmla="*/ 111492 h 2028868"/>
              <a:gd name="connsiteX4" fmla="*/ 1877728 w 12192000"/>
              <a:gd name="connsiteY4" fmla="*/ 135429 h 2028868"/>
              <a:gd name="connsiteX5" fmla="*/ 2042244 w 12192000"/>
              <a:gd name="connsiteY5" fmla="*/ 179641 h 2028868"/>
              <a:gd name="connsiteX6" fmla="*/ 2058061 w 12192000"/>
              <a:gd name="connsiteY6" fmla="*/ 187052 h 2028868"/>
              <a:gd name="connsiteX7" fmla="*/ 2164831 w 12192000"/>
              <a:gd name="connsiteY7" fmla="*/ 223826 h 2028868"/>
              <a:gd name="connsiteX8" fmla="*/ 2287219 w 12192000"/>
              <a:gd name="connsiteY8" fmla="*/ 234911 h 2028868"/>
              <a:gd name="connsiteX9" fmla="*/ 2373568 w 12192000"/>
              <a:gd name="connsiteY9" fmla="*/ 230563 h 2028868"/>
              <a:gd name="connsiteX10" fmla="*/ 2476147 w 12192000"/>
              <a:gd name="connsiteY10" fmla="*/ 235343 h 2028868"/>
              <a:gd name="connsiteX11" fmla="*/ 2713522 w 12192000"/>
              <a:gd name="connsiteY11" fmla="*/ 243255 h 2028868"/>
              <a:gd name="connsiteX12" fmla="*/ 2718916 w 12192000"/>
              <a:gd name="connsiteY12" fmla="*/ 242580 h 2028868"/>
              <a:gd name="connsiteX13" fmla="*/ 2843662 w 12192000"/>
              <a:gd name="connsiteY13" fmla="*/ 240993 h 2028868"/>
              <a:gd name="connsiteX14" fmla="*/ 2874892 w 12192000"/>
              <a:gd name="connsiteY14" fmla="*/ 237503 h 2028868"/>
              <a:gd name="connsiteX15" fmla="*/ 2875436 w 12192000"/>
              <a:gd name="connsiteY15" fmla="*/ 236635 h 2028868"/>
              <a:gd name="connsiteX16" fmla="*/ 2942858 w 12192000"/>
              <a:gd name="connsiteY16" fmla="*/ 251822 h 2028868"/>
              <a:gd name="connsiteX17" fmla="*/ 2995934 w 12192000"/>
              <a:gd name="connsiteY17" fmla="*/ 265717 h 2028868"/>
              <a:gd name="connsiteX18" fmla="*/ 3009910 w 12192000"/>
              <a:gd name="connsiteY18" fmla="*/ 274686 h 2028868"/>
              <a:gd name="connsiteX19" fmla="*/ 3280097 w 12192000"/>
              <a:gd name="connsiteY19" fmla="*/ 311905 h 2028868"/>
              <a:gd name="connsiteX20" fmla="*/ 3405770 w 12192000"/>
              <a:gd name="connsiteY20" fmla="*/ 326517 h 2028868"/>
              <a:gd name="connsiteX21" fmla="*/ 3567259 w 12192000"/>
              <a:gd name="connsiteY21" fmla="*/ 337325 h 2028868"/>
              <a:gd name="connsiteX22" fmla="*/ 3758105 w 12192000"/>
              <a:gd name="connsiteY22" fmla="*/ 358365 h 2028868"/>
              <a:gd name="connsiteX23" fmla="*/ 3812162 w 12192000"/>
              <a:gd name="connsiteY23" fmla="*/ 354818 h 2028868"/>
              <a:gd name="connsiteX24" fmla="*/ 3931396 w 12192000"/>
              <a:gd name="connsiteY24" fmla="*/ 370955 h 2028868"/>
              <a:gd name="connsiteX25" fmla="*/ 4002267 w 12192000"/>
              <a:gd name="connsiteY25" fmla="*/ 377340 h 2028868"/>
              <a:gd name="connsiteX26" fmla="*/ 4028460 w 12192000"/>
              <a:gd name="connsiteY26" fmla="*/ 374630 h 2028868"/>
              <a:gd name="connsiteX27" fmla="*/ 4065532 w 12192000"/>
              <a:gd name="connsiteY27" fmla="*/ 374300 h 2028868"/>
              <a:gd name="connsiteX28" fmla="*/ 4191732 w 12192000"/>
              <a:gd name="connsiteY28" fmla="*/ 372499 h 2028868"/>
              <a:gd name="connsiteX29" fmla="*/ 4232518 w 12192000"/>
              <a:gd name="connsiteY29" fmla="*/ 377131 h 2028868"/>
              <a:gd name="connsiteX30" fmla="*/ 4238372 w 12192000"/>
              <a:gd name="connsiteY30" fmla="*/ 378188 h 2028868"/>
              <a:gd name="connsiteX31" fmla="*/ 4290981 w 12192000"/>
              <a:gd name="connsiteY31" fmla="*/ 389671 h 2028868"/>
              <a:gd name="connsiteX32" fmla="*/ 4379064 w 12192000"/>
              <a:gd name="connsiteY32" fmla="*/ 411561 h 2028868"/>
              <a:gd name="connsiteX33" fmla="*/ 4459811 w 12192000"/>
              <a:gd name="connsiteY33" fmla="*/ 430329 h 2028868"/>
              <a:gd name="connsiteX34" fmla="*/ 4513724 w 12192000"/>
              <a:gd name="connsiteY34" fmla="*/ 436060 h 2028868"/>
              <a:gd name="connsiteX35" fmla="*/ 4536504 w 12192000"/>
              <a:gd name="connsiteY35" fmla="*/ 442541 h 2028868"/>
              <a:gd name="connsiteX36" fmla="*/ 4640313 w 12192000"/>
              <a:gd name="connsiteY36" fmla="*/ 443540 h 2028868"/>
              <a:gd name="connsiteX37" fmla="*/ 4691075 w 12192000"/>
              <a:gd name="connsiteY37" fmla="*/ 426921 h 2028868"/>
              <a:gd name="connsiteX38" fmla="*/ 4811440 w 12192000"/>
              <a:gd name="connsiteY38" fmla="*/ 423744 h 2028868"/>
              <a:gd name="connsiteX39" fmla="*/ 4882386 w 12192000"/>
              <a:gd name="connsiteY39" fmla="*/ 418695 h 2028868"/>
              <a:gd name="connsiteX40" fmla="*/ 4907662 w 12192000"/>
              <a:gd name="connsiteY40" fmla="*/ 411831 h 2028868"/>
              <a:gd name="connsiteX41" fmla="*/ 4944087 w 12192000"/>
              <a:gd name="connsiteY41" fmla="*/ 405573 h 2028868"/>
              <a:gd name="connsiteX42" fmla="*/ 5007075 w 12192000"/>
              <a:gd name="connsiteY42" fmla="*/ 390694 h 2028868"/>
              <a:gd name="connsiteX43" fmla="*/ 5067961 w 12192000"/>
              <a:gd name="connsiteY43" fmla="*/ 383600 h 2028868"/>
              <a:gd name="connsiteX44" fmla="*/ 5108970 w 12192000"/>
              <a:gd name="connsiteY44" fmla="*/ 381637 h 2028868"/>
              <a:gd name="connsiteX45" fmla="*/ 5114928 w 12192000"/>
              <a:gd name="connsiteY45" fmla="*/ 381742 h 2028868"/>
              <a:gd name="connsiteX46" fmla="*/ 5149802 w 12192000"/>
              <a:gd name="connsiteY46" fmla="*/ 384642 h 2028868"/>
              <a:gd name="connsiteX47" fmla="*/ 5221533 w 12192000"/>
              <a:gd name="connsiteY47" fmla="*/ 382595 h 2028868"/>
              <a:gd name="connsiteX48" fmla="*/ 5453307 w 12192000"/>
              <a:gd name="connsiteY48" fmla="*/ 413241 h 2028868"/>
              <a:gd name="connsiteX49" fmla="*/ 5505015 w 12192000"/>
              <a:gd name="connsiteY49" fmla="*/ 409536 h 2028868"/>
              <a:gd name="connsiteX50" fmla="*/ 5518799 w 12192000"/>
              <a:gd name="connsiteY50" fmla="*/ 410457 h 2028868"/>
              <a:gd name="connsiteX51" fmla="*/ 5643534 w 12192000"/>
              <a:gd name="connsiteY51" fmla="*/ 425433 h 2028868"/>
              <a:gd name="connsiteX52" fmla="*/ 5785959 w 12192000"/>
              <a:gd name="connsiteY52" fmla="*/ 452296 h 2028868"/>
              <a:gd name="connsiteX53" fmla="*/ 5880652 w 12192000"/>
              <a:gd name="connsiteY53" fmla="*/ 448078 h 2028868"/>
              <a:gd name="connsiteX54" fmla="*/ 6098321 w 12192000"/>
              <a:gd name="connsiteY54" fmla="*/ 504503 h 2028868"/>
              <a:gd name="connsiteX55" fmla="*/ 6243319 w 12192000"/>
              <a:gd name="connsiteY55" fmla="*/ 529881 h 2028868"/>
              <a:gd name="connsiteX56" fmla="*/ 6364035 w 12192000"/>
              <a:gd name="connsiteY56" fmla="*/ 557003 h 2028868"/>
              <a:gd name="connsiteX57" fmla="*/ 6471012 w 12192000"/>
              <a:gd name="connsiteY57" fmla="*/ 546378 h 2028868"/>
              <a:gd name="connsiteX58" fmla="*/ 6508541 w 12192000"/>
              <a:gd name="connsiteY58" fmla="*/ 555958 h 2028868"/>
              <a:gd name="connsiteX59" fmla="*/ 6516595 w 12192000"/>
              <a:gd name="connsiteY59" fmla="*/ 557205 h 2028868"/>
              <a:gd name="connsiteX60" fmla="*/ 6554894 w 12192000"/>
              <a:gd name="connsiteY60" fmla="*/ 560169 h 2028868"/>
              <a:gd name="connsiteX61" fmla="*/ 6655235 w 12192000"/>
              <a:gd name="connsiteY61" fmla="*/ 562659 h 2028868"/>
              <a:gd name="connsiteX62" fmla="*/ 6692251 w 12192000"/>
              <a:gd name="connsiteY62" fmla="*/ 568022 h 2028868"/>
              <a:gd name="connsiteX63" fmla="*/ 6795372 w 12192000"/>
              <a:gd name="connsiteY63" fmla="*/ 579221 h 2028868"/>
              <a:gd name="connsiteX64" fmla="*/ 6900177 w 12192000"/>
              <a:gd name="connsiteY64" fmla="*/ 587811 h 2028868"/>
              <a:gd name="connsiteX65" fmla="*/ 7164601 w 12192000"/>
              <a:gd name="connsiteY65" fmla="*/ 616537 h 2028868"/>
              <a:gd name="connsiteX66" fmla="*/ 7183121 w 12192000"/>
              <a:gd name="connsiteY66" fmla="*/ 627558 h 2028868"/>
              <a:gd name="connsiteX67" fmla="*/ 7224458 w 12192000"/>
              <a:gd name="connsiteY67" fmla="*/ 649111 h 2028868"/>
              <a:gd name="connsiteX68" fmla="*/ 7230737 w 12192000"/>
              <a:gd name="connsiteY68" fmla="*/ 659205 h 2028868"/>
              <a:gd name="connsiteX69" fmla="*/ 7377870 w 12192000"/>
              <a:gd name="connsiteY69" fmla="*/ 697453 h 2028868"/>
              <a:gd name="connsiteX70" fmla="*/ 7483437 w 12192000"/>
              <a:gd name="connsiteY70" fmla="*/ 741396 h 2028868"/>
              <a:gd name="connsiteX71" fmla="*/ 7548172 w 12192000"/>
              <a:gd name="connsiteY71" fmla="*/ 800442 h 2028868"/>
              <a:gd name="connsiteX72" fmla="*/ 7786819 w 12192000"/>
              <a:gd name="connsiteY72" fmla="*/ 837889 h 2028868"/>
              <a:gd name="connsiteX73" fmla="*/ 7840612 w 12192000"/>
              <a:gd name="connsiteY73" fmla="*/ 847226 h 2028868"/>
              <a:gd name="connsiteX74" fmla="*/ 7902328 w 12192000"/>
              <a:gd name="connsiteY74" fmla="*/ 870096 h 2028868"/>
              <a:gd name="connsiteX75" fmla="*/ 8074238 w 12192000"/>
              <a:gd name="connsiteY75" fmla="*/ 912874 h 2028868"/>
              <a:gd name="connsiteX76" fmla="*/ 8275497 w 12192000"/>
              <a:gd name="connsiteY76" fmla="*/ 949357 h 2028868"/>
              <a:gd name="connsiteX77" fmla="*/ 8363469 w 12192000"/>
              <a:gd name="connsiteY77" fmla="*/ 966614 h 2028868"/>
              <a:gd name="connsiteX78" fmla="*/ 8396651 w 12192000"/>
              <a:gd name="connsiteY78" fmla="*/ 985282 h 2028868"/>
              <a:gd name="connsiteX79" fmla="*/ 8403540 w 12192000"/>
              <a:gd name="connsiteY79" fmla="*/ 991133 h 2028868"/>
              <a:gd name="connsiteX80" fmla="*/ 8400610 w 12192000"/>
              <a:gd name="connsiteY80" fmla="*/ 990219 h 2028868"/>
              <a:gd name="connsiteX81" fmla="*/ 8411626 w 12192000"/>
              <a:gd name="connsiteY81" fmla="*/ 998000 h 2028868"/>
              <a:gd name="connsiteX82" fmla="*/ 8403540 w 12192000"/>
              <a:gd name="connsiteY82" fmla="*/ 991133 h 2028868"/>
              <a:gd name="connsiteX83" fmla="*/ 8419755 w 12192000"/>
              <a:gd name="connsiteY83" fmla="*/ 996188 h 2028868"/>
              <a:gd name="connsiteX84" fmla="*/ 8665605 w 12192000"/>
              <a:gd name="connsiteY84" fmla="*/ 1098798 h 2028868"/>
              <a:gd name="connsiteX85" fmla="*/ 8838610 w 12192000"/>
              <a:gd name="connsiteY85" fmla="*/ 1133530 h 2028868"/>
              <a:gd name="connsiteX86" fmla="*/ 8886001 w 12192000"/>
              <a:gd name="connsiteY86" fmla="*/ 1140946 h 2028868"/>
              <a:gd name="connsiteX87" fmla="*/ 8968445 w 12192000"/>
              <a:gd name="connsiteY87" fmla="*/ 1155831 h 2028868"/>
              <a:gd name="connsiteX88" fmla="*/ 9003462 w 12192000"/>
              <a:gd name="connsiteY88" fmla="*/ 1165329 h 2028868"/>
              <a:gd name="connsiteX89" fmla="*/ 9133985 w 12192000"/>
              <a:gd name="connsiteY89" fmla="*/ 1161395 h 2028868"/>
              <a:gd name="connsiteX90" fmla="*/ 9155969 w 12192000"/>
              <a:gd name="connsiteY90" fmla="*/ 1161050 h 2028868"/>
              <a:gd name="connsiteX91" fmla="*/ 9188177 w 12192000"/>
              <a:gd name="connsiteY91" fmla="*/ 1172073 h 2028868"/>
              <a:gd name="connsiteX92" fmla="*/ 9268019 w 12192000"/>
              <a:gd name="connsiteY92" fmla="*/ 1199345 h 2028868"/>
              <a:gd name="connsiteX93" fmla="*/ 9392919 w 12192000"/>
              <a:gd name="connsiteY93" fmla="*/ 1211784 h 2028868"/>
              <a:gd name="connsiteX94" fmla="*/ 9410017 w 12192000"/>
              <a:gd name="connsiteY94" fmla="*/ 1212490 h 2028868"/>
              <a:gd name="connsiteX95" fmla="*/ 9500499 w 12192000"/>
              <a:gd name="connsiteY95" fmla="*/ 1250677 h 2028868"/>
              <a:gd name="connsiteX96" fmla="*/ 9683005 w 12192000"/>
              <a:gd name="connsiteY96" fmla="*/ 1309587 h 2028868"/>
              <a:gd name="connsiteX97" fmla="*/ 9767091 w 12192000"/>
              <a:gd name="connsiteY97" fmla="*/ 1332526 h 2028868"/>
              <a:gd name="connsiteX98" fmla="*/ 9918248 w 12192000"/>
              <a:gd name="connsiteY98" fmla="*/ 1384986 h 2028868"/>
              <a:gd name="connsiteX99" fmla="*/ 9943887 w 12192000"/>
              <a:gd name="connsiteY99" fmla="*/ 1397135 h 2028868"/>
              <a:gd name="connsiteX100" fmla="*/ 9997044 w 12192000"/>
              <a:gd name="connsiteY100" fmla="*/ 1420496 h 2028868"/>
              <a:gd name="connsiteX101" fmla="*/ 10167995 w 12192000"/>
              <a:gd name="connsiteY101" fmla="*/ 1439259 h 2028868"/>
              <a:gd name="connsiteX102" fmla="*/ 10211200 w 12192000"/>
              <a:gd name="connsiteY102" fmla="*/ 1432770 h 2028868"/>
              <a:gd name="connsiteX103" fmla="*/ 10458762 w 12192000"/>
              <a:gd name="connsiteY103" fmla="*/ 1444554 h 2028868"/>
              <a:gd name="connsiteX104" fmla="*/ 10803046 w 12192000"/>
              <a:gd name="connsiteY104" fmla="*/ 1426140 h 2028868"/>
              <a:gd name="connsiteX105" fmla="*/ 11058755 w 12192000"/>
              <a:gd name="connsiteY105" fmla="*/ 1450181 h 2028868"/>
              <a:gd name="connsiteX106" fmla="*/ 11165209 w 12192000"/>
              <a:gd name="connsiteY106" fmla="*/ 1450925 h 2028868"/>
              <a:gd name="connsiteX107" fmla="*/ 11358455 w 12192000"/>
              <a:gd name="connsiteY107" fmla="*/ 1452150 h 2028868"/>
              <a:gd name="connsiteX108" fmla="*/ 11560424 w 12192000"/>
              <a:gd name="connsiteY108" fmla="*/ 1451737 h 2028868"/>
              <a:gd name="connsiteX109" fmla="*/ 11649954 w 12192000"/>
              <a:gd name="connsiteY109" fmla="*/ 1450170 h 2028868"/>
              <a:gd name="connsiteX110" fmla="*/ 11890686 w 12192000"/>
              <a:gd name="connsiteY110" fmla="*/ 1466575 h 2028868"/>
              <a:gd name="connsiteX111" fmla="*/ 12192000 w 12192000"/>
              <a:gd name="connsiteY111" fmla="*/ 1448544 h 2028868"/>
              <a:gd name="connsiteX112" fmla="*/ 12192000 w 12192000"/>
              <a:gd name="connsiteY112" fmla="*/ 2028868 h 2028868"/>
              <a:gd name="connsiteX113" fmla="*/ 0 w 12192000"/>
              <a:gd name="connsiteY113" fmla="*/ 2028868 h 2028868"/>
              <a:gd name="connsiteX114" fmla="*/ 0 w 12192000"/>
              <a:gd name="connsiteY114" fmla="*/ 126221 h 2028868"/>
              <a:gd name="connsiteX115" fmla="*/ 4572 w 12192000"/>
              <a:gd name="connsiteY115" fmla="*/ 125615 h 2028868"/>
              <a:gd name="connsiteX116" fmla="*/ 37645 w 12192000"/>
              <a:gd name="connsiteY116" fmla="*/ 121422 h 2028868"/>
              <a:gd name="connsiteX117" fmla="*/ 77641 w 12192000"/>
              <a:gd name="connsiteY117" fmla="*/ 110298 h 2028868"/>
              <a:gd name="connsiteX118" fmla="*/ 273386 w 12192000"/>
              <a:gd name="connsiteY118" fmla="*/ 95008 h 2028868"/>
              <a:gd name="connsiteX119" fmla="*/ 376513 w 12192000"/>
              <a:gd name="connsiteY119" fmla="*/ 83856 h 2028868"/>
              <a:gd name="connsiteX120" fmla="*/ 413835 w 12192000"/>
              <a:gd name="connsiteY120" fmla="*/ 81162 h 2028868"/>
              <a:gd name="connsiteX121" fmla="*/ 520671 w 12192000"/>
              <a:gd name="connsiteY121" fmla="*/ 57621 h 2028868"/>
              <a:gd name="connsiteX122" fmla="*/ 597225 w 12192000"/>
              <a:gd name="connsiteY122" fmla="*/ 57602 h 2028868"/>
              <a:gd name="connsiteX123" fmla="*/ 812914 w 12192000"/>
              <a:gd name="connsiteY123" fmla="*/ 29295 h 2028868"/>
              <a:gd name="connsiteX124" fmla="*/ 970251 w 12192000"/>
              <a:gd name="connsiteY124" fmla="*/ 18657 h 2028868"/>
              <a:gd name="connsiteX125" fmla="*/ 1195347 w 12192000"/>
              <a:gd name="connsiteY125" fmla="*/ 27097 h 2028868"/>
              <a:gd name="connsiteX126" fmla="*/ 1279765 w 12192000"/>
              <a:gd name="connsiteY126" fmla="*/ 10281 h 2028868"/>
              <a:gd name="connsiteX127" fmla="*/ 1356367 w 12192000"/>
              <a:gd name="connsiteY127" fmla="*/ 4978 h 2028868"/>
              <a:gd name="connsiteX128" fmla="*/ 1370962 w 12192000"/>
              <a:gd name="connsiteY128" fmla="*/ 2658 h 2028868"/>
              <a:gd name="connsiteX129" fmla="*/ 1390955 w 12192000"/>
              <a:gd name="connsiteY129" fmla="*/ 184 h 20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2192000" h="2028868">
                <a:moveTo>
                  <a:pt x="1390955" y="184"/>
                </a:moveTo>
                <a:cubicBezTo>
                  <a:pt x="1399661" y="-425"/>
                  <a:pt x="1412300" y="270"/>
                  <a:pt x="1434549" y="5530"/>
                </a:cubicBezTo>
                <a:cubicBezTo>
                  <a:pt x="1496241" y="30386"/>
                  <a:pt x="1587306" y="32254"/>
                  <a:pt x="1637948" y="65776"/>
                </a:cubicBezTo>
                <a:cubicBezTo>
                  <a:pt x="1691494" y="76965"/>
                  <a:pt x="1719091" y="99884"/>
                  <a:pt x="1759056" y="111492"/>
                </a:cubicBezTo>
                <a:cubicBezTo>
                  <a:pt x="1818769" y="127666"/>
                  <a:pt x="1839146" y="134470"/>
                  <a:pt x="1877728" y="135429"/>
                </a:cubicBezTo>
                <a:cubicBezTo>
                  <a:pt x="1896351" y="125356"/>
                  <a:pt x="2012576" y="170998"/>
                  <a:pt x="2042244" y="179641"/>
                </a:cubicBezTo>
                <a:lnTo>
                  <a:pt x="2058061" y="187052"/>
                </a:lnTo>
                <a:cubicBezTo>
                  <a:pt x="2078492" y="194416"/>
                  <a:pt x="2133996" y="216916"/>
                  <a:pt x="2164831" y="223826"/>
                </a:cubicBezTo>
                <a:cubicBezTo>
                  <a:pt x="2205627" y="227521"/>
                  <a:pt x="2221974" y="221435"/>
                  <a:pt x="2287219" y="234911"/>
                </a:cubicBezTo>
                <a:cubicBezTo>
                  <a:pt x="2308969" y="236839"/>
                  <a:pt x="2342080" y="230491"/>
                  <a:pt x="2373568" y="230563"/>
                </a:cubicBezTo>
                <a:cubicBezTo>
                  <a:pt x="2413847" y="234140"/>
                  <a:pt x="2437134" y="220427"/>
                  <a:pt x="2476147" y="235343"/>
                </a:cubicBezTo>
                <a:lnTo>
                  <a:pt x="2713522" y="243255"/>
                </a:lnTo>
                <a:lnTo>
                  <a:pt x="2718916" y="242580"/>
                </a:lnTo>
                <a:lnTo>
                  <a:pt x="2843662" y="240993"/>
                </a:lnTo>
                <a:cubicBezTo>
                  <a:pt x="2856789" y="237802"/>
                  <a:pt x="2869596" y="238229"/>
                  <a:pt x="2874892" y="237503"/>
                </a:cubicBezTo>
                <a:lnTo>
                  <a:pt x="2875436" y="236635"/>
                </a:lnTo>
                <a:lnTo>
                  <a:pt x="2942858" y="251822"/>
                </a:lnTo>
                <a:lnTo>
                  <a:pt x="2995934" y="265717"/>
                </a:lnTo>
                <a:cubicBezTo>
                  <a:pt x="3001138" y="268164"/>
                  <a:pt x="3005875" y="271094"/>
                  <a:pt x="3009910" y="274686"/>
                </a:cubicBezTo>
                <a:cubicBezTo>
                  <a:pt x="3052347" y="298998"/>
                  <a:pt x="3120979" y="287593"/>
                  <a:pt x="3280097" y="311905"/>
                </a:cubicBezTo>
                <a:cubicBezTo>
                  <a:pt x="3312439" y="328299"/>
                  <a:pt x="3361027" y="313842"/>
                  <a:pt x="3405770" y="326517"/>
                </a:cubicBezTo>
                <a:cubicBezTo>
                  <a:pt x="3463644" y="332812"/>
                  <a:pt x="3512865" y="333000"/>
                  <a:pt x="3567259" y="337325"/>
                </a:cubicBezTo>
                <a:cubicBezTo>
                  <a:pt x="3625982" y="342633"/>
                  <a:pt x="3717288" y="355449"/>
                  <a:pt x="3758105" y="358365"/>
                </a:cubicBezTo>
                <a:cubicBezTo>
                  <a:pt x="3780102" y="359345"/>
                  <a:pt x="3778518" y="353911"/>
                  <a:pt x="3812162" y="354818"/>
                </a:cubicBezTo>
                <a:cubicBezTo>
                  <a:pt x="3844059" y="370288"/>
                  <a:pt x="3891932" y="350638"/>
                  <a:pt x="3931396" y="370955"/>
                </a:cubicBezTo>
                <a:cubicBezTo>
                  <a:pt x="3946095" y="376605"/>
                  <a:pt x="3992749" y="382936"/>
                  <a:pt x="4002267" y="377340"/>
                </a:cubicBezTo>
                <a:cubicBezTo>
                  <a:pt x="4012138" y="377261"/>
                  <a:pt x="4023224" y="381342"/>
                  <a:pt x="4028460" y="374630"/>
                </a:cubicBezTo>
                <a:cubicBezTo>
                  <a:pt x="4036780" y="366846"/>
                  <a:pt x="4069305" y="385457"/>
                  <a:pt x="4065532" y="374300"/>
                </a:cubicBezTo>
                <a:lnTo>
                  <a:pt x="4191732" y="372499"/>
                </a:lnTo>
                <a:lnTo>
                  <a:pt x="4232518" y="377131"/>
                </a:lnTo>
                <a:lnTo>
                  <a:pt x="4238372" y="378188"/>
                </a:lnTo>
                <a:cubicBezTo>
                  <a:pt x="4248116" y="380278"/>
                  <a:pt x="4277508" y="386971"/>
                  <a:pt x="4290981" y="389671"/>
                </a:cubicBezTo>
                <a:cubicBezTo>
                  <a:pt x="4313198" y="404112"/>
                  <a:pt x="4349703" y="404265"/>
                  <a:pt x="4379064" y="411561"/>
                </a:cubicBezTo>
                <a:lnTo>
                  <a:pt x="4459811" y="430329"/>
                </a:lnTo>
                <a:lnTo>
                  <a:pt x="4513724" y="436060"/>
                </a:lnTo>
                <a:lnTo>
                  <a:pt x="4536504" y="442541"/>
                </a:lnTo>
                <a:cubicBezTo>
                  <a:pt x="4552839" y="444978"/>
                  <a:pt x="4614551" y="446144"/>
                  <a:pt x="4640313" y="443540"/>
                </a:cubicBezTo>
                <a:cubicBezTo>
                  <a:pt x="4662147" y="440986"/>
                  <a:pt x="4657791" y="431411"/>
                  <a:pt x="4691075" y="426921"/>
                </a:cubicBezTo>
                <a:cubicBezTo>
                  <a:pt x="4725356" y="437067"/>
                  <a:pt x="4768806" y="410033"/>
                  <a:pt x="4811440" y="423744"/>
                </a:cubicBezTo>
                <a:cubicBezTo>
                  <a:pt x="4826963" y="426960"/>
                  <a:pt x="4874062" y="425734"/>
                  <a:pt x="4882386" y="418695"/>
                </a:cubicBezTo>
                <a:cubicBezTo>
                  <a:pt x="4892087" y="417037"/>
                  <a:pt x="4903760" y="419286"/>
                  <a:pt x="4907662" y="411831"/>
                </a:cubicBezTo>
                <a:cubicBezTo>
                  <a:pt x="4914397" y="402828"/>
                  <a:pt x="4949882" y="415966"/>
                  <a:pt x="4944087" y="405573"/>
                </a:cubicBezTo>
                <a:cubicBezTo>
                  <a:pt x="4969259" y="414559"/>
                  <a:pt x="4987003" y="395636"/>
                  <a:pt x="5007075" y="390694"/>
                </a:cubicBezTo>
                <a:lnTo>
                  <a:pt x="5067961" y="383600"/>
                </a:lnTo>
                <a:lnTo>
                  <a:pt x="5108970" y="381637"/>
                </a:lnTo>
                <a:lnTo>
                  <a:pt x="5114928" y="381742"/>
                </a:lnTo>
                <a:cubicBezTo>
                  <a:pt x="5124907" y="382243"/>
                  <a:pt x="5138262" y="384897"/>
                  <a:pt x="5149802" y="384642"/>
                </a:cubicBezTo>
                <a:lnTo>
                  <a:pt x="5221533" y="382595"/>
                </a:lnTo>
                <a:cubicBezTo>
                  <a:pt x="5272117" y="387362"/>
                  <a:pt x="5364785" y="393670"/>
                  <a:pt x="5453307" y="413241"/>
                </a:cubicBezTo>
                <a:lnTo>
                  <a:pt x="5505015" y="409536"/>
                </a:lnTo>
                <a:lnTo>
                  <a:pt x="5518799" y="410457"/>
                </a:lnTo>
                <a:lnTo>
                  <a:pt x="5643534" y="425433"/>
                </a:lnTo>
                <a:cubicBezTo>
                  <a:pt x="5707481" y="443152"/>
                  <a:pt x="5732223" y="424753"/>
                  <a:pt x="5785959" y="452296"/>
                </a:cubicBezTo>
                <a:cubicBezTo>
                  <a:pt x="5777344" y="441597"/>
                  <a:pt x="5862008" y="442986"/>
                  <a:pt x="5880652" y="448078"/>
                </a:cubicBezTo>
                <a:cubicBezTo>
                  <a:pt x="5902526" y="457387"/>
                  <a:pt x="6036512" y="492361"/>
                  <a:pt x="6098321" y="504503"/>
                </a:cubicBezTo>
                <a:cubicBezTo>
                  <a:pt x="6162673" y="518137"/>
                  <a:pt x="6212879" y="524641"/>
                  <a:pt x="6243319" y="529881"/>
                </a:cubicBezTo>
                <a:lnTo>
                  <a:pt x="6364035" y="557003"/>
                </a:lnTo>
                <a:cubicBezTo>
                  <a:pt x="6395710" y="558741"/>
                  <a:pt x="6446928" y="546552"/>
                  <a:pt x="6471012" y="546378"/>
                </a:cubicBezTo>
                <a:cubicBezTo>
                  <a:pt x="6482908" y="549834"/>
                  <a:pt x="6495493" y="553080"/>
                  <a:pt x="6508541" y="555958"/>
                </a:cubicBezTo>
                <a:lnTo>
                  <a:pt x="6516595" y="557205"/>
                </a:lnTo>
                <a:lnTo>
                  <a:pt x="6554894" y="560169"/>
                </a:lnTo>
                <a:cubicBezTo>
                  <a:pt x="6578001" y="561078"/>
                  <a:pt x="6632342" y="561350"/>
                  <a:pt x="6655235" y="562659"/>
                </a:cubicBezTo>
                <a:cubicBezTo>
                  <a:pt x="6665282" y="571828"/>
                  <a:pt x="6678032" y="571391"/>
                  <a:pt x="6692251" y="568022"/>
                </a:cubicBezTo>
                <a:cubicBezTo>
                  <a:pt x="6723150" y="576843"/>
                  <a:pt x="6757466" y="574624"/>
                  <a:pt x="6795372" y="579221"/>
                </a:cubicBezTo>
                <a:cubicBezTo>
                  <a:pt x="6829973" y="594877"/>
                  <a:pt x="6859708" y="582830"/>
                  <a:pt x="6900177" y="587811"/>
                </a:cubicBezTo>
                <a:cubicBezTo>
                  <a:pt x="6961715" y="594030"/>
                  <a:pt x="7117444" y="609912"/>
                  <a:pt x="7164601" y="616537"/>
                </a:cubicBezTo>
                <a:lnTo>
                  <a:pt x="7183121" y="627558"/>
                </a:lnTo>
                <a:lnTo>
                  <a:pt x="7224458" y="649111"/>
                </a:lnTo>
                <a:cubicBezTo>
                  <a:pt x="7227568" y="652127"/>
                  <a:pt x="7229794" y="655455"/>
                  <a:pt x="7230737" y="659205"/>
                </a:cubicBezTo>
                <a:cubicBezTo>
                  <a:pt x="7290459" y="658119"/>
                  <a:pt x="7324166" y="684952"/>
                  <a:pt x="7377870" y="697453"/>
                </a:cubicBezTo>
                <a:cubicBezTo>
                  <a:pt x="7432754" y="717853"/>
                  <a:pt x="7446517" y="728831"/>
                  <a:pt x="7483437" y="741396"/>
                </a:cubicBezTo>
                <a:cubicBezTo>
                  <a:pt x="7499280" y="748892"/>
                  <a:pt x="7520370" y="804613"/>
                  <a:pt x="7548172" y="800442"/>
                </a:cubicBezTo>
                <a:cubicBezTo>
                  <a:pt x="7556449" y="807964"/>
                  <a:pt x="7732613" y="811934"/>
                  <a:pt x="7786819" y="837889"/>
                </a:cubicBezTo>
                <a:cubicBezTo>
                  <a:pt x="7836041" y="827850"/>
                  <a:pt x="7803208" y="840858"/>
                  <a:pt x="7840612" y="847226"/>
                </a:cubicBezTo>
                <a:cubicBezTo>
                  <a:pt x="7861184" y="854849"/>
                  <a:pt x="7876994" y="845805"/>
                  <a:pt x="7902328" y="870096"/>
                </a:cubicBezTo>
                <a:cubicBezTo>
                  <a:pt x="7936376" y="868812"/>
                  <a:pt x="8012043" y="899665"/>
                  <a:pt x="8074238" y="912874"/>
                </a:cubicBezTo>
                <a:cubicBezTo>
                  <a:pt x="8141324" y="925036"/>
                  <a:pt x="8194123" y="956245"/>
                  <a:pt x="8275497" y="949357"/>
                </a:cubicBezTo>
                <a:cubicBezTo>
                  <a:pt x="8283162" y="962779"/>
                  <a:pt x="8322316" y="954854"/>
                  <a:pt x="8363469" y="966614"/>
                </a:cubicBezTo>
                <a:cubicBezTo>
                  <a:pt x="8369409" y="978006"/>
                  <a:pt x="8382109" y="976698"/>
                  <a:pt x="8396651" y="985282"/>
                </a:cubicBezTo>
                <a:lnTo>
                  <a:pt x="8403540" y="991133"/>
                </a:lnTo>
                <a:lnTo>
                  <a:pt x="8400610" y="990219"/>
                </a:lnTo>
                <a:cubicBezTo>
                  <a:pt x="8392834" y="988492"/>
                  <a:pt x="8413499" y="997390"/>
                  <a:pt x="8411626" y="998000"/>
                </a:cubicBezTo>
                <a:lnTo>
                  <a:pt x="8403540" y="991133"/>
                </a:lnTo>
                <a:lnTo>
                  <a:pt x="8419755" y="996188"/>
                </a:lnTo>
                <a:cubicBezTo>
                  <a:pt x="8491424" y="1020323"/>
                  <a:pt x="8590906" y="1102801"/>
                  <a:pt x="8665605" y="1098798"/>
                </a:cubicBezTo>
                <a:cubicBezTo>
                  <a:pt x="8730608" y="1100596"/>
                  <a:pt x="8780942" y="1121953"/>
                  <a:pt x="8838610" y="1133530"/>
                </a:cubicBezTo>
                <a:cubicBezTo>
                  <a:pt x="8863283" y="1140151"/>
                  <a:pt x="8847384" y="1157896"/>
                  <a:pt x="8886001" y="1140946"/>
                </a:cubicBezTo>
                <a:lnTo>
                  <a:pt x="8968445" y="1155831"/>
                </a:lnTo>
                <a:lnTo>
                  <a:pt x="9003462" y="1165329"/>
                </a:lnTo>
                <a:cubicBezTo>
                  <a:pt x="9019227" y="1180077"/>
                  <a:pt x="9112169" y="1145509"/>
                  <a:pt x="9133985" y="1161395"/>
                </a:cubicBezTo>
                <a:cubicBezTo>
                  <a:pt x="9138567" y="1166107"/>
                  <a:pt x="9154734" y="1165854"/>
                  <a:pt x="9155969" y="1161050"/>
                </a:cubicBezTo>
                <a:cubicBezTo>
                  <a:pt x="9162516" y="1164052"/>
                  <a:pt x="9182118" y="1178881"/>
                  <a:pt x="9188177" y="1172073"/>
                </a:cubicBezTo>
                <a:lnTo>
                  <a:pt x="9268019" y="1199345"/>
                </a:lnTo>
                <a:cubicBezTo>
                  <a:pt x="9294395" y="1203950"/>
                  <a:pt x="9369253" y="1209594"/>
                  <a:pt x="9392919" y="1211784"/>
                </a:cubicBezTo>
                <a:cubicBezTo>
                  <a:pt x="9395782" y="1215475"/>
                  <a:pt x="9408360" y="1215996"/>
                  <a:pt x="9410017" y="1212490"/>
                </a:cubicBezTo>
                <a:cubicBezTo>
                  <a:pt x="9427947" y="1218972"/>
                  <a:pt x="9451943" y="1239383"/>
                  <a:pt x="9500499" y="1250677"/>
                </a:cubicBezTo>
                <a:cubicBezTo>
                  <a:pt x="9553332" y="1254635"/>
                  <a:pt x="9638573" y="1295945"/>
                  <a:pt x="9683005" y="1309587"/>
                </a:cubicBezTo>
                <a:cubicBezTo>
                  <a:pt x="9714210" y="1343428"/>
                  <a:pt x="9728743" y="1322498"/>
                  <a:pt x="9767091" y="1332526"/>
                </a:cubicBezTo>
                <a:cubicBezTo>
                  <a:pt x="9807158" y="1347631"/>
                  <a:pt x="9873419" y="1388931"/>
                  <a:pt x="9918248" y="1384986"/>
                </a:cubicBezTo>
                <a:lnTo>
                  <a:pt x="9943887" y="1397135"/>
                </a:lnTo>
                <a:cubicBezTo>
                  <a:pt x="9951331" y="1420646"/>
                  <a:pt x="9972443" y="1399871"/>
                  <a:pt x="9997044" y="1420496"/>
                </a:cubicBezTo>
                <a:cubicBezTo>
                  <a:pt x="10031208" y="1423153"/>
                  <a:pt x="10131971" y="1440080"/>
                  <a:pt x="10167995" y="1439259"/>
                </a:cubicBezTo>
                <a:cubicBezTo>
                  <a:pt x="10172943" y="1450689"/>
                  <a:pt x="10195912" y="1438948"/>
                  <a:pt x="10211200" y="1432770"/>
                </a:cubicBezTo>
                <a:cubicBezTo>
                  <a:pt x="10327242" y="1426732"/>
                  <a:pt x="10426976" y="1452305"/>
                  <a:pt x="10458762" y="1444554"/>
                </a:cubicBezTo>
                <a:cubicBezTo>
                  <a:pt x="10540854" y="1443440"/>
                  <a:pt x="10741852" y="1423642"/>
                  <a:pt x="10803046" y="1426140"/>
                </a:cubicBezTo>
                <a:cubicBezTo>
                  <a:pt x="10849163" y="1419483"/>
                  <a:pt x="10973519" y="1442167"/>
                  <a:pt x="11058755" y="1450181"/>
                </a:cubicBezTo>
                <a:cubicBezTo>
                  <a:pt x="11140250" y="1463310"/>
                  <a:pt x="11113345" y="1446365"/>
                  <a:pt x="11165209" y="1450925"/>
                </a:cubicBezTo>
                <a:cubicBezTo>
                  <a:pt x="11184875" y="1464363"/>
                  <a:pt x="11316233" y="1445181"/>
                  <a:pt x="11358455" y="1452150"/>
                </a:cubicBezTo>
                <a:cubicBezTo>
                  <a:pt x="11449669" y="1427079"/>
                  <a:pt x="11488916" y="1452094"/>
                  <a:pt x="11560424" y="1451737"/>
                </a:cubicBezTo>
                <a:cubicBezTo>
                  <a:pt x="11593031" y="1458748"/>
                  <a:pt x="11613048" y="1458612"/>
                  <a:pt x="11649954" y="1450170"/>
                </a:cubicBezTo>
                <a:cubicBezTo>
                  <a:pt x="11704998" y="1452643"/>
                  <a:pt x="11800345" y="1466845"/>
                  <a:pt x="11890686" y="1466575"/>
                </a:cubicBezTo>
                <a:cubicBezTo>
                  <a:pt x="11991124" y="1460564"/>
                  <a:pt x="12034412" y="1442650"/>
                  <a:pt x="12192000" y="1448544"/>
                </a:cubicBezTo>
                <a:lnTo>
                  <a:pt x="12192000" y="2028868"/>
                </a:lnTo>
                <a:lnTo>
                  <a:pt x="0" y="2028868"/>
                </a:lnTo>
                <a:lnTo>
                  <a:pt x="0" y="126221"/>
                </a:lnTo>
                <a:lnTo>
                  <a:pt x="4572" y="125615"/>
                </a:lnTo>
                <a:cubicBezTo>
                  <a:pt x="16534" y="125622"/>
                  <a:pt x="29688" y="127083"/>
                  <a:pt x="37645" y="121422"/>
                </a:cubicBezTo>
                <a:lnTo>
                  <a:pt x="77641" y="110298"/>
                </a:lnTo>
                <a:cubicBezTo>
                  <a:pt x="116931" y="105895"/>
                  <a:pt x="223574" y="99415"/>
                  <a:pt x="273386" y="95008"/>
                </a:cubicBezTo>
                <a:cubicBezTo>
                  <a:pt x="311403" y="91377"/>
                  <a:pt x="344376" y="81866"/>
                  <a:pt x="376513" y="83856"/>
                </a:cubicBezTo>
                <a:cubicBezTo>
                  <a:pt x="389622" y="77524"/>
                  <a:pt x="401959" y="74369"/>
                  <a:pt x="413835" y="81162"/>
                </a:cubicBezTo>
                <a:cubicBezTo>
                  <a:pt x="449447" y="73314"/>
                  <a:pt x="455720" y="63023"/>
                  <a:pt x="520671" y="57621"/>
                </a:cubicBezTo>
                <a:cubicBezTo>
                  <a:pt x="534371" y="57338"/>
                  <a:pt x="575890" y="61696"/>
                  <a:pt x="597225" y="57602"/>
                </a:cubicBezTo>
                <a:cubicBezTo>
                  <a:pt x="645932" y="52882"/>
                  <a:pt x="762967" y="57791"/>
                  <a:pt x="812914" y="29295"/>
                </a:cubicBezTo>
                <a:cubicBezTo>
                  <a:pt x="857841" y="22165"/>
                  <a:pt x="913858" y="26397"/>
                  <a:pt x="970251" y="18657"/>
                </a:cubicBezTo>
                <a:cubicBezTo>
                  <a:pt x="1033292" y="17269"/>
                  <a:pt x="1171903" y="22699"/>
                  <a:pt x="1195347" y="27097"/>
                </a:cubicBezTo>
                <a:cubicBezTo>
                  <a:pt x="1209850" y="27829"/>
                  <a:pt x="1260110" y="18578"/>
                  <a:pt x="1279765" y="10281"/>
                </a:cubicBezTo>
                <a:cubicBezTo>
                  <a:pt x="1306602" y="6594"/>
                  <a:pt x="1341168" y="6249"/>
                  <a:pt x="1356367" y="4978"/>
                </a:cubicBezTo>
                <a:lnTo>
                  <a:pt x="1370962" y="2658"/>
                </a:lnTo>
                <a:cubicBezTo>
                  <a:pt x="1377477" y="2704"/>
                  <a:pt x="1382249" y="792"/>
                  <a:pt x="1390955" y="184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75958AB-91A8-C397-F6BA-045F4D996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4914" b="1317"/>
          <a:stretch/>
        </p:blipFill>
        <p:spPr>
          <a:xfrm>
            <a:off x="20" y="10"/>
            <a:ext cx="12191980" cy="6295700"/>
          </a:xfrm>
          <a:custGeom>
            <a:avLst/>
            <a:gdLst/>
            <a:ahLst/>
            <a:cxnLst/>
            <a:rect l="l" t="t" r="r" b="b"/>
            <a:pathLst>
              <a:path w="12192000" h="6295710">
                <a:moveTo>
                  <a:pt x="8400610" y="5819351"/>
                </a:moveTo>
                <a:lnTo>
                  <a:pt x="8403540" y="5820265"/>
                </a:lnTo>
                <a:lnTo>
                  <a:pt x="8411626" y="5827132"/>
                </a:lnTo>
                <a:cubicBezTo>
                  <a:pt x="8413499" y="5826522"/>
                  <a:pt x="8392834" y="5817624"/>
                  <a:pt x="8400610" y="581935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676"/>
                </a:lnTo>
                <a:cubicBezTo>
                  <a:pt x="12034412" y="6271782"/>
                  <a:pt x="11991124" y="6289696"/>
                  <a:pt x="11890686" y="6295707"/>
                </a:cubicBezTo>
                <a:cubicBezTo>
                  <a:pt x="11800345" y="6295977"/>
                  <a:pt x="11704998" y="6281775"/>
                  <a:pt x="11649954" y="6279302"/>
                </a:cubicBezTo>
                <a:cubicBezTo>
                  <a:pt x="11613048" y="6287744"/>
                  <a:pt x="11593031" y="6287880"/>
                  <a:pt x="11560424" y="6280869"/>
                </a:cubicBezTo>
                <a:cubicBezTo>
                  <a:pt x="11488916" y="6281226"/>
                  <a:pt x="11449669" y="6256211"/>
                  <a:pt x="11358455" y="6281282"/>
                </a:cubicBezTo>
                <a:cubicBezTo>
                  <a:pt x="11316233" y="6274313"/>
                  <a:pt x="11184875" y="6293495"/>
                  <a:pt x="11165209" y="6280057"/>
                </a:cubicBezTo>
                <a:cubicBezTo>
                  <a:pt x="11113345" y="6275497"/>
                  <a:pt x="11140250" y="6292442"/>
                  <a:pt x="11058755" y="6279313"/>
                </a:cubicBezTo>
                <a:cubicBezTo>
                  <a:pt x="10973519" y="6271299"/>
                  <a:pt x="10849163" y="6248615"/>
                  <a:pt x="10803046" y="6255272"/>
                </a:cubicBezTo>
                <a:cubicBezTo>
                  <a:pt x="10741852" y="6252774"/>
                  <a:pt x="10540854" y="6272572"/>
                  <a:pt x="10458762" y="6273686"/>
                </a:cubicBezTo>
                <a:cubicBezTo>
                  <a:pt x="10426976" y="6281437"/>
                  <a:pt x="10327242" y="6255864"/>
                  <a:pt x="10211200" y="6261902"/>
                </a:cubicBezTo>
                <a:cubicBezTo>
                  <a:pt x="10195912" y="6268080"/>
                  <a:pt x="10172943" y="6279821"/>
                  <a:pt x="10167995" y="6268391"/>
                </a:cubicBezTo>
                <a:cubicBezTo>
                  <a:pt x="10131971" y="6269212"/>
                  <a:pt x="10031208" y="6252285"/>
                  <a:pt x="9997044" y="6249628"/>
                </a:cubicBezTo>
                <a:cubicBezTo>
                  <a:pt x="9972443" y="6229003"/>
                  <a:pt x="9951331" y="6249778"/>
                  <a:pt x="9943887" y="6226267"/>
                </a:cubicBezTo>
                <a:lnTo>
                  <a:pt x="9918248" y="6214118"/>
                </a:lnTo>
                <a:cubicBezTo>
                  <a:pt x="9873419" y="6218063"/>
                  <a:pt x="9807158" y="6176763"/>
                  <a:pt x="9767091" y="6161658"/>
                </a:cubicBezTo>
                <a:cubicBezTo>
                  <a:pt x="9728743" y="6151630"/>
                  <a:pt x="9714210" y="6172560"/>
                  <a:pt x="9683005" y="6138719"/>
                </a:cubicBezTo>
                <a:cubicBezTo>
                  <a:pt x="9638573" y="6125077"/>
                  <a:pt x="9553332" y="6083767"/>
                  <a:pt x="9500499" y="6079809"/>
                </a:cubicBezTo>
                <a:cubicBezTo>
                  <a:pt x="9451943" y="6068515"/>
                  <a:pt x="9427947" y="6048104"/>
                  <a:pt x="9410017" y="6041622"/>
                </a:cubicBezTo>
                <a:cubicBezTo>
                  <a:pt x="9408360" y="6045128"/>
                  <a:pt x="9395782" y="6044607"/>
                  <a:pt x="9392919" y="6040916"/>
                </a:cubicBezTo>
                <a:cubicBezTo>
                  <a:pt x="9369253" y="6038726"/>
                  <a:pt x="9294395" y="6033082"/>
                  <a:pt x="9268019" y="6028477"/>
                </a:cubicBezTo>
                <a:lnTo>
                  <a:pt x="9188177" y="6001205"/>
                </a:lnTo>
                <a:cubicBezTo>
                  <a:pt x="9182118" y="6008013"/>
                  <a:pt x="9162516" y="5993184"/>
                  <a:pt x="9155969" y="5990182"/>
                </a:cubicBezTo>
                <a:cubicBezTo>
                  <a:pt x="9154734" y="5994986"/>
                  <a:pt x="9138567" y="5995239"/>
                  <a:pt x="9133985" y="5990527"/>
                </a:cubicBezTo>
                <a:cubicBezTo>
                  <a:pt x="9112169" y="5974641"/>
                  <a:pt x="9019227" y="6009209"/>
                  <a:pt x="9003462" y="5994461"/>
                </a:cubicBezTo>
                <a:lnTo>
                  <a:pt x="8968445" y="5984963"/>
                </a:lnTo>
                <a:lnTo>
                  <a:pt x="8886001" y="5970078"/>
                </a:lnTo>
                <a:cubicBezTo>
                  <a:pt x="8847384" y="5987028"/>
                  <a:pt x="8863283" y="5969283"/>
                  <a:pt x="8838610" y="5962662"/>
                </a:cubicBezTo>
                <a:cubicBezTo>
                  <a:pt x="8780942" y="5951085"/>
                  <a:pt x="8730608" y="5929728"/>
                  <a:pt x="8665605" y="5927930"/>
                </a:cubicBezTo>
                <a:cubicBezTo>
                  <a:pt x="8590906" y="5931933"/>
                  <a:pt x="8491424" y="5849455"/>
                  <a:pt x="8419755" y="5825320"/>
                </a:cubicBezTo>
                <a:lnTo>
                  <a:pt x="8403540" y="5820265"/>
                </a:lnTo>
                <a:lnTo>
                  <a:pt x="8396651" y="5814414"/>
                </a:lnTo>
                <a:cubicBezTo>
                  <a:pt x="8382109" y="5805830"/>
                  <a:pt x="8369409" y="5807138"/>
                  <a:pt x="8363469" y="5795746"/>
                </a:cubicBezTo>
                <a:cubicBezTo>
                  <a:pt x="8322316" y="5783986"/>
                  <a:pt x="8283162" y="5791911"/>
                  <a:pt x="8275497" y="5778489"/>
                </a:cubicBezTo>
                <a:cubicBezTo>
                  <a:pt x="8194123" y="5785377"/>
                  <a:pt x="8141324" y="5754168"/>
                  <a:pt x="8074238" y="5742006"/>
                </a:cubicBezTo>
                <a:cubicBezTo>
                  <a:pt x="8012043" y="5728797"/>
                  <a:pt x="7936376" y="5697944"/>
                  <a:pt x="7902328" y="5699228"/>
                </a:cubicBezTo>
                <a:cubicBezTo>
                  <a:pt x="7876994" y="5674937"/>
                  <a:pt x="7861184" y="5683981"/>
                  <a:pt x="7840612" y="5676358"/>
                </a:cubicBezTo>
                <a:cubicBezTo>
                  <a:pt x="7803208" y="5669990"/>
                  <a:pt x="7836041" y="5656982"/>
                  <a:pt x="7786819" y="5667021"/>
                </a:cubicBezTo>
                <a:cubicBezTo>
                  <a:pt x="7732613" y="5641066"/>
                  <a:pt x="7556449" y="5637096"/>
                  <a:pt x="7548172" y="5629574"/>
                </a:cubicBezTo>
                <a:cubicBezTo>
                  <a:pt x="7520370" y="5633745"/>
                  <a:pt x="7499280" y="5578024"/>
                  <a:pt x="7483437" y="5570528"/>
                </a:cubicBezTo>
                <a:cubicBezTo>
                  <a:pt x="7446517" y="5557963"/>
                  <a:pt x="7432754" y="5546985"/>
                  <a:pt x="7377870" y="5526585"/>
                </a:cubicBezTo>
                <a:cubicBezTo>
                  <a:pt x="7324166" y="5514084"/>
                  <a:pt x="7290459" y="5487251"/>
                  <a:pt x="7230737" y="5488337"/>
                </a:cubicBezTo>
                <a:cubicBezTo>
                  <a:pt x="7229794" y="5484587"/>
                  <a:pt x="7227568" y="5481259"/>
                  <a:pt x="7224458" y="5478243"/>
                </a:cubicBezTo>
                <a:lnTo>
                  <a:pt x="7183121" y="5456690"/>
                </a:lnTo>
                <a:lnTo>
                  <a:pt x="7164601" y="5445669"/>
                </a:lnTo>
                <a:cubicBezTo>
                  <a:pt x="7117444" y="5439044"/>
                  <a:pt x="6961715" y="5423162"/>
                  <a:pt x="6900177" y="5416943"/>
                </a:cubicBezTo>
                <a:cubicBezTo>
                  <a:pt x="6859708" y="5411962"/>
                  <a:pt x="6829973" y="5424009"/>
                  <a:pt x="6795372" y="5408353"/>
                </a:cubicBezTo>
                <a:cubicBezTo>
                  <a:pt x="6757466" y="5403756"/>
                  <a:pt x="6723150" y="5405975"/>
                  <a:pt x="6692251" y="5397154"/>
                </a:cubicBezTo>
                <a:cubicBezTo>
                  <a:pt x="6678032" y="5400523"/>
                  <a:pt x="6665282" y="5400960"/>
                  <a:pt x="6655235" y="5391791"/>
                </a:cubicBezTo>
                <a:cubicBezTo>
                  <a:pt x="6632342" y="5390482"/>
                  <a:pt x="6578001" y="5390210"/>
                  <a:pt x="6554894" y="5389301"/>
                </a:cubicBezTo>
                <a:lnTo>
                  <a:pt x="6516595" y="5386337"/>
                </a:lnTo>
                <a:lnTo>
                  <a:pt x="6508541" y="5385090"/>
                </a:lnTo>
                <a:cubicBezTo>
                  <a:pt x="6495493" y="5382212"/>
                  <a:pt x="6482908" y="5378966"/>
                  <a:pt x="6471012" y="5375510"/>
                </a:cubicBezTo>
                <a:cubicBezTo>
                  <a:pt x="6446928" y="5375684"/>
                  <a:pt x="6395710" y="5387873"/>
                  <a:pt x="6364035" y="5386135"/>
                </a:cubicBezTo>
                <a:lnTo>
                  <a:pt x="6243319" y="5359013"/>
                </a:lnTo>
                <a:cubicBezTo>
                  <a:pt x="6212879" y="5353773"/>
                  <a:pt x="6162673" y="5347269"/>
                  <a:pt x="6098321" y="5333635"/>
                </a:cubicBezTo>
                <a:cubicBezTo>
                  <a:pt x="6036512" y="5321493"/>
                  <a:pt x="5902526" y="5286519"/>
                  <a:pt x="5880652" y="5277210"/>
                </a:cubicBezTo>
                <a:cubicBezTo>
                  <a:pt x="5862008" y="5272118"/>
                  <a:pt x="5777344" y="5270729"/>
                  <a:pt x="5785959" y="5281428"/>
                </a:cubicBezTo>
                <a:cubicBezTo>
                  <a:pt x="5732223" y="5253885"/>
                  <a:pt x="5707481" y="5272284"/>
                  <a:pt x="5643534" y="5254565"/>
                </a:cubicBezTo>
                <a:lnTo>
                  <a:pt x="5518799" y="5239589"/>
                </a:lnTo>
                <a:lnTo>
                  <a:pt x="5505015" y="5238668"/>
                </a:lnTo>
                <a:lnTo>
                  <a:pt x="5453307" y="5242373"/>
                </a:lnTo>
                <a:cubicBezTo>
                  <a:pt x="5364785" y="5222802"/>
                  <a:pt x="5272117" y="5216494"/>
                  <a:pt x="5221533" y="5211727"/>
                </a:cubicBezTo>
                <a:lnTo>
                  <a:pt x="5149802" y="5213774"/>
                </a:lnTo>
                <a:cubicBezTo>
                  <a:pt x="5138262" y="5214029"/>
                  <a:pt x="5124907" y="5211375"/>
                  <a:pt x="5114928" y="5210874"/>
                </a:cubicBezTo>
                <a:lnTo>
                  <a:pt x="5108970" y="5210769"/>
                </a:lnTo>
                <a:lnTo>
                  <a:pt x="5067961" y="5212732"/>
                </a:lnTo>
                <a:lnTo>
                  <a:pt x="5007075" y="5219826"/>
                </a:lnTo>
                <a:cubicBezTo>
                  <a:pt x="4987003" y="5224768"/>
                  <a:pt x="4969259" y="5243691"/>
                  <a:pt x="4944087" y="5234705"/>
                </a:cubicBezTo>
                <a:cubicBezTo>
                  <a:pt x="4949882" y="5245098"/>
                  <a:pt x="4914397" y="5231960"/>
                  <a:pt x="4907662" y="5240963"/>
                </a:cubicBezTo>
                <a:cubicBezTo>
                  <a:pt x="4903760" y="5248418"/>
                  <a:pt x="4892087" y="5246169"/>
                  <a:pt x="4882386" y="5247827"/>
                </a:cubicBezTo>
                <a:cubicBezTo>
                  <a:pt x="4874062" y="5254866"/>
                  <a:pt x="4826963" y="5256092"/>
                  <a:pt x="4811440" y="5252876"/>
                </a:cubicBezTo>
                <a:cubicBezTo>
                  <a:pt x="4768806" y="5239165"/>
                  <a:pt x="4725356" y="5266199"/>
                  <a:pt x="4691075" y="5256053"/>
                </a:cubicBezTo>
                <a:cubicBezTo>
                  <a:pt x="4657791" y="5260543"/>
                  <a:pt x="4662147" y="5270118"/>
                  <a:pt x="4640313" y="5272672"/>
                </a:cubicBezTo>
                <a:cubicBezTo>
                  <a:pt x="4614551" y="5275276"/>
                  <a:pt x="4552839" y="5274110"/>
                  <a:pt x="4536504" y="5271673"/>
                </a:cubicBezTo>
                <a:lnTo>
                  <a:pt x="4513724" y="5265192"/>
                </a:lnTo>
                <a:lnTo>
                  <a:pt x="4459811" y="5259461"/>
                </a:lnTo>
                <a:lnTo>
                  <a:pt x="4379064" y="5240693"/>
                </a:lnTo>
                <a:cubicBezTo>
                  <a:pt x="4349703" y="5233397"/>
                  <a:pt x="4313198" y="5233244"/>
                  <a:pt x="4290981" y="5218803"/>
                </a:cubicBezTo>
                <a:cubicBezTo>
                  <a:pt x="4277508" y="5216103"/>
                  <a:pt x="4248116" y="5209410"/>
                  <a:pt x="4238372" y="5207320"/>
                </a:cubicBezTo>
                <a:lnTo>
                  <a:pt x="4232518" y="5206263"/>
                </a:lnTo>
                <a:lnTo>
                  <a:pt x="4191732" y="5201631"/>
                </a:lnTo>
                <a:lnTo>
                  <a:pt x="4065532" y="5203432"/>
                </a:lnTo>
                <a:cubicBezTo>
                  <a:pt x="4069305" y="5214589"/>
                  <a:pt x="4036780" y="5195978"/>
                  <a:pt x="4028460" y="5203762"/>
                </a:cubicBezTo>
                <a:cubicBezTo>
                  <a:pt x="4023224" y="5210474"/>
                  <a:pt x="4012138" y="5206393"/>
                  <a:pt x="4002267" y="5206472"/>
                </a:cubicBezTo>
                <a:cubicBezTo>
                  <a:pt x="3992749" y="5212068"/>
                  <a:pt x="3946095" y="5205737"/>
                  <a:pt x="3931396" y="5200087"/>
                </a:cubicBezTo>
                <a:cubicBezTo>
                  <a:pt x="3891932" y="5179770"/>
                  <a:pt x="3844059" y="5199420"/>
                  <a:pt x="3812162" y="5183950"/>
                </a:cubicBezTo>
                <a:cubicBezTo>
                  <a:pt x="3778518" y="5183043"/>
                  <a:pt x="3780102" y="5188477"/>
                  <a:pt x="3758105" y="5187497"/>
                </a:cubicBezTo>
                <a:cubicBezTo>
                  <a:pt x="3717288" y="5184581"/>
                  <a:pt x="3625982" y="5171765"/>
                  <a:pt x="3567259" y="5166457"/>
                </a:cubicBezTo>
                <a:cubicBezTo>
                  <a:pt x="3512865" y="5162132"/>
                  <a:pt x="3463644" y="5161944"/>
                  <a:pt x="3405770" y="5155649"/>
                </a:cubicBezTo>
                <a:cubicBezTo>
                  <a:pt x="3361027" y="5142974"/>
                  <a:pt x="3312439" y="5157431"/>
                  <a:pt x="3280097" y="5141037"/>
                </a:cubicBezTo>
                <a:cubicBezTo>
                  <a:pt x="3120979" y="5116725"/>
                  <a:pt x="3052347" y="5128130"/>
                  <a:pt x="3009910" y="5103818"/>
                </a:cubicBezTo>
                <a:cubicBezTo>
                  <a:pt x="3005875" y="5100226"/>
                  <a:pt x="3001138" y="5097296"/>
                  <a:pt x="2995934" y="5094849"/>
                </a:cubicBezTo>
                <a:lnTo>
                  <a:pt x="2942858" y="5080954"/>
                </a:lnTo>
                <a:lnTo>
                  <a:pt x="2875436" y="5065767"/>
                </a:lnTo>
                <a:lnTo>
                  <a:pt x="2874892" y="5066635"/>
                </a:lnTo>
                <a:cubicBezTo>
                  <a:pt x="2869596" y="5067361"/>
                  <a:pt x="2856789" y="5066934"/>
                  <a:pt x="2843662" y="5070125"/>
                </a:cubicBezTo>
                <a:lnTo>
                  <a:pt x="2718916" y="5071712"/>
                </a:lnTo>
                <a:lnTo>
                  <a:pt x="2713522" y="5072387"/>
                </a:lnTo>
                <a:lnTo>
                  <a:pt x="2476147" y="5064475"/>
                </a:lnTo>
                <a:cubicBezTo>
                  <a:pt x="2437134" y="5049559"/>
                  <a:pt x="2413847" y="5063272"/>
                  <a:pt x="2373568" y="5059695"/>
                </a:cubicBezTo>
                <a:cubicBezTo>
                  <a:pt x="2342080" y="5059623"/>
                  <a:pt x="2308969" y="5065971"/>
                  <a:pt x="2287219" y="5064043"/>
                </a:cubicBezTo>
                <a:cubicBezTo>
                  <a:pt x="2221974" y="5050567"/>
                  <a:pt x="2205627" y="5056653"/>
                  <a:pt x="2164831" y="5052958"/>
                </a:cubicBezTo>
                <a:cubicBezTo>
                  <a:pt x="2133996" y="5046048"/>
                  <a:pt x="2078492" y="5023548"/>
                  <a:pt x="2058061" y="5016184"/>
                </a:cubicBezTo>
                <a:lnTo>
                  <a:pt x="2042244" y="5008773"/>
                </a:lnTo>
                <a:cubicBezTo>
                  <a:pt x="2012576" y="5000130"/>
                  <a:pt x="1896351" y="4954488"/>
                  <a:pt x="1877728" y="4964561"/>
                </a:cubicBezTo>
                <a:cubicBezTo>
                  <a:pt x="1839146" y="4963602"/>
                  <a:pt x="1818769" y="4956798"/>
                  <a:pt x="1759056" y="4940624"/>
                </a:cubicBezTo>
                <a:cubicBezTo>
                  <a:pt x="1719091" y="4929016"/>
                  <a:pt x="1691494" y="4906097"/>
                  <a:pt x="1637948" y="4894908"/>
                </a:cubicBezTo>
                <a:cubicBezTo>
                  <a:pt x="1587306" y="4861386"/>
                  <a:pt x="1496241" y="4859518"/>
                  <a:pt x="1434549" y="4834662"/>
                </a:cubicBezTo>
                <a:cubicBezTo>
                  <a:pt x="1412300" y="4829402"/>
                  <a:pt x="1399661" y="4828707"/>
                  <a:pt x="1390955" y="4829316"/>
                </a:cubicBezTo>
                <a:cubicBezTo>
                  <a:pt x="1382249" y="4829924"/>
                  <a:pt x="1377477" y="4831836"/>
                  <a:pt x="1370962" y="4831790"/>
                </a:cubicBezTo>
                <a:lnTo>
                  <a:pt x="1356367" y="4834110"/>
                </a:lnTo>
                <a:cubicBezTo>
                  <a:pt x="1341168" y="4835381"/>
                  <a:pt x="1306602" y="4835726"/>
                  <a:pt x="1279765" y="4839413"/>
                </a:cubicBezTo>
                <a:cubicBezTo>
                  <a:pt x="1260110" y="4847710"/>
                  <a:pt x="1209850" y="4856961"/>
                  <a:pt x="1195347" y="4856229"/>
                </a:cubicBezTo>
                <a:cubicBezTo>
                  <a:pt x="1171903" y="4851831"/>
                  <a:pt x="1033292" y="4846401"/>
                  <a:pt x="970251" y="4847789"/>
                </a:cubicBezTo>
                <a:cubicBezTo>
                  <a:pt x="913858" y="4855529"/>
                  <a:pt x="857841" y="4851297"/>
                  <a:pt x="812914" y="4858427"/>
                </a:cubicBezTo>
                <a:cubicBezTo>
                  <a:pt x="762967" y="4886923"/>
                  <a:pt x="645932" y="4882014"/>
                  <a:pt x="597225" y="4886734"/>
                </a:cubicBezTo>
                <a:cubicBezTo>
                  <a:pt x="575890" y="4890828"/>
                  <a:pt x="534371" y="4886470"/>
                  <a:pt x="520671" y="4886753"/>
                </a:cubicBezTo>
                <a:cubicBezTo>
                  <a:pt x="455720" y="4892155"/>
                  <a:pt x="449447" y="4902446"/>
                  <a:pt x="413835" y="4910294"/>
                </a:cubicBezTo>
                <a:cubicBezTo>
                  <a:pt x="401959" y="4903501"/>
                  <a:pt x="389622" y="4906656"/>
                  <a:pt x="376513" y="4912988"/>
                </a:cubicBezTo>
                <a:cubicBezTo>
                  <a:pt x="344376" y="4910998"/>
                  <a:pt x="311403" y="4920509"/>
                  <a:pt x="273386" y="4924140"/>
                </a:cubicBezTo>
                <a:cubicBezTo>
                  <a:pt x="223574" y="4928547"/>
                  <a:pt x="116931" y="4935027"/>
                  <a:pt x="77641" y="4939430"/>
                </a:cubicBezTo>
                <a:lnTo>
                  <a:pt x="37645" y="4950554"/>
                </a:lnTo>
                <a:cubicBezTo>
                  <a:pt x="29688" y="4956215"/>
                  <a:pt x="16534" y="4954754"/>
                  <a:pt x="4572" y="4954747"/>
                </a:cubicBezTo>
                <a:lnTo>
                  <a:pt x="0" y="4955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070AA-8DD1-7FB3-4D0F-95C64DA3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02828"/>
            <a:ext cx="7521633" cy="1764256"/>
          </a:xfrm>
        </p:spPr>
        <p:txBody>
          <a:bodyPr anchor="b">
            <a:normAutofit/>
          </a:bodyPr>
          <a:lstStyle/>
          <a:p>
            <a:r>
              <a:rPr lang="en-US" sz="3700"/>
              <a:t>ACUE Micro-credential Course on Fostering a Culture of Belonging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A097D-0DBD-D1D9-2245-A206ED99C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5905948"/>
            <a:ext cx="7732059" cy="7177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UTEP Cohort D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</a:rPr>
              <a:t>Spring 2023 – April 3, 2023 First in-person meeting</a:t>
            </a:r>
          </a:p>
        </p:txBody>
      </p:sp>
    </p:spTree>
    <p:extLst>
      <p:ext uri="{BB962C8B-B14F-4D97-AF65-F5344CB8AC3E}">
        <p14:creationId xmlns:p14="http://schemas.microsoft.com/office/powerpoint/2010/main" val="85500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12846D-642B-42C7-A845-0CD48A66E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75D6C8-F038-4FF5-B1D7-0C9145AA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59452"/>
            <a:ext cx="12192000" cy="2028868"/>
          </a:xfrm>
          <a:custGeom>
            <a:avLst/>
            <a:gdLst>
              <a:gd name="connsiteX0" fmla="*/ 1390955 w 12192000"/>
              <a:gd name="connsiteY0" fmla="*/ 184 h 2028868"/>
              <a:gd name="connsiteX1" fmla="*/ 1434549 w 12192000"/>
              <a:gd name="connsiteY1" fmla="*/ 5530 h 2028868"/>
              <a:gd name="connsiteX2" fmla="*/ 1637948 w 12192000"/>
              <a:gd name="connsiteY2" fmla="*/ 65776 h 2028868"/>
              <a:gd name="connsiteX3" fmla="*/ 1759056 w 12192000"/>
              <a:gd name="connsiteY3" fmla="*/ 111492 h 2028868"/>
              <a:gd name="connsiteX4" fmla="*/ 1877728 w 12192000"/>
              <a:gd name="connsiteY4" fmla="*/ 135429 h 2028868"/>
              <a:gd name="connsiteX5" fmla="*/ 2042244 w 12192000"/>
              <a:gd name="connsiteY5" fmla="*/ 179641 h 2028868"/>
              <a:gd name="connsiteX6" fmla="*/ 2058061 w 12192000"/>
              <a:gd name="connsiteY6" fmla="*/ 187052 h 2028868"/>
              <a:gd name="connsiteX7" fmla="*/ 2164831 w 12192000"/>
              <a:gd name="connsiteY7" fmla="*/ 223826 h 2028868"/>
              <a:gd name="connsiteX8" fmla="*/ 2287219 w 12192000"/>
              <a:gd name="connsiteY8" fmla="*/ 234911 h 2028868"/>
              <a:gd name="connsiteX9" fmla="*/ 2373568 w 12192000"/>
              <a:gd name="connsiteY9" fmla="*/ 230563 h 2028868"/>
              <a:gd name="connsiteX10" fmla="*/ 2476147 w 12192000"/>
              <a:gd name="connsiteY10" fmla="*/ 235343 h 2028868"/>
              <a:gd name="connsiteX11" fmla="*/ 2713522 w 12192000"/>
              <a:gd name="connsiteY11" fmla="*/ 243255 h 2028868"/>
              <a:gd name="connsiteX12" fmla="*/ 2718916 w 12192000"/>
              <a:gd name="connsiteY12" fmla="*/ 242580 h 2028868"/>
              <a:gd name="connsiteX13" fmla="*/ 2843662 w 12192000"/>
              <a:gd name="connsiteY13" fmla="*/ 240993 h 2028868"/>
              <a:gd name="connsiteX14" fmla="*/ 2874892 w 12192000"/>
              <a:gd name="connsiteY14" fmla="*/ 237503 h 2028868"/>
              <a:gd name="connsiteX15" fmla="*/ 2875436 w 12192000"/>
              <a:gd name="connsiteY15" fmla="*/ 236635 h 2028868"/>
              <a:gd name="connsiteX16" fmla="*/ 2942858 w 12192000"/>
              <a:gd name="connsiteY16" fmla="*/ 251822 h 2028868"/>
              <a:gd name="connsiteX17" fmla="*/ 2995934 w 12192000"/>
              <a:gd name="connsiteY17" fmla="*/ 265717 h 2028868"/>
              <a:gd name="connsiteX18" fmla="*/ 3009910 w 12192000"/>
              <a:gd name="connsiteY18" fmla="*/ 274686 h 2028868"/>
              <a:gd name="connsiteX19" fmla="*/ 3280097 w 12192000"/>
              <a:gd name="connsiteY19" fmla="*/ 311905 h 2028868"/>
              <a:gd name="connsiteX20" fmla="*/ 3405770 w 12192000"/>
              <a:gd name="connsiteY20" fmla="*/ 326517 h 2028868"/>
              <a:gd name="connsiteX21" fmla="*/ 3567259 w 12192000"/>
              <a:gd name="connsiteY21" fmla="*/ 337325 h 2028868"/>
              <a:gd name="connsiteX22" fmla="*/ 3758105 w 12192000"/>
              <a:gd name="connsiteY22" fmla="*/ 358365 h 2028868"/>
              <a:gd name="connsiteX23" fmla="*/ 3812162 w 12192000"/>
              <a:gd name="connsiteY23" fmla="*/ 354818 h 2028868"/>
              <a:gd name="connsiteX24" fmla="*/ 3931396 w 12192000"/>
              <a:gd name="connsiteY24" fmla="*/ 370955 h 2028868"/>
              <a:gd name="connsiteX25" fmla="*/ 4002267 w 12192000"/>
              <a:gd name="connsiteY25" fmla="*/ 377340 h 2028868"/>
              <a:gd name="connsiteX26" fmla="*/ 4028460 w 12192000"/>
              <a:gd name="connsiteY26" fmla="*/ 374630 h 2028868"/>
              <a:gd name="connsiteX27" fmla="*/ 4065532 w 12192000"/>
              <a:gd name="connsiteY27" fmla="*/ 374300 h 2028868"/>
              <a:gd name="connsiteX28" fmla="*/ 4191732 w 12192000"/>
              <a:gd name="connsiteY28" fmla="*/ 372499 h 2028868"/>
              <a:gd name="connsiteX29" fmla="*/ 4232518 w 12192000"/>
              <a:gd name="connsiteY29" fmla="*/ 377131 h 2028868"/>
              <a:gd name="connsiteX30" fmla="*/ 4238372 w 12192000"/>
              <a:gd name="connsiteY30" fmla="*/ 378188 h 2028868"/>
              <a:gd name="connsiteX31" fmla="*/ 4290981 w 12192000"/>
              <a:gd name="connsiteY31" fmla="*/ 389671 h 2028868"/>
              <a:gd name="connsiteX32" fmla="*/ 4379064 w 12192000"/>
              <a:gd name="connsiteY32" fmla="*/ 411561 h 2028868"/>
              <a:gd name="connsiteX33" fmla="*/ 4459811 w 12192000"/>
              <a:gd name="connsiteY33" fmla="*/ 430329 h 2028868"/>
              <a:gd name="connsiteX34" fmla="*/ 4513724 w 12192000"/>
              <a:gd name="connsiteY34" fmla="*/ 436060 h 2028868"/>
              <a:gd name="connsiteX35" fmla="*/ 4536504 w 12192000"/>
              <a:gd name="connsiteY35" fmla="*/ 442541 h 2028868"/>
              <a:gd name="connsiteX36" fmla="*/ 4640313 w 12192000"/>
              <a:gd name="connsiteY36" fmla="*/ 443540 h 2028868"/>
              <a:gd name="connsiteX37" fmla="*/ 4691075 w 12192000"/>
              <a:gd name="connsiteY37" fmla="*/ 426921 h 2028868"/>
              <a:gd name="connsiteX38" fmla="*/ 4811440 w 12192000"/>
              <a:gd name="connsiteY38" fmla="*/ 423744 h 2028868"/>
              <a:gd name="connsiteX39" fmla="*/ 4882386 w 12192000"/>
              <a:gd name="connsiteY39" fmla="*/ 418695 h 2028868"/>
              <a:gd name="connsiteX40" fmla="*/ 4907662 w 12192000"/>
              <a:gd name="connsiteY40" fmla="*/ 411831 h 2028868"/>
              <a:gd name="connsiteX41" fmla="*/ 4944087 w 12192000"/>
              <a:gd name="connsiteY41" fmla="*/ 405573 h 2028868"/>
              <a:gd name="connsiteX42" fmla="*/ 5007075 w 12192000"/>
              <a:gd name="connsiteY42" fmla="*/ 390694 h 2028868"/>
              <a:gd name="connsiteX43" fmla="*/ 5067961 w 12192000"/>
              <a:gd name="connsiteY43" fmla="*/ 383600 h 2028868"/>
              <a:gd name="connsiteX44" fmla="*/ 5108970 w 12192000"/>
              <a:gd name="connsiteY44" fmla="*/ 381637 h 2028868"/>
              <a:gd name="connsiteX45" fmla="*/ 5114928 w 12192000"/>
              <a:gd name="connsiteY45" fmla="*/ 381742 h 2028868"/>
              <a:gd name="connsiteX46" fmla="*/ 5149802 w 12192000"/>
              <a:gd name="connsiteY46" fmla="*/ 384642 h 2028868"/>
              <a:gd name="connsiteX47" fmla="*/ 5221533 w 12192000"/>
              <a:gd name="connsiteY47" fmla="*/ 382595 h 2028868"/>
              <a:gd name="connsiteX48" fmla="*/ 5453307 w 12192000"/>
              <a:gd name="connsiteY48" fmla="*/ 413241 h 2028868"/>
              <a:gd name="connsiteX49" fmla="*/ 5505015 w 12192000"/>
              <a:gd name="connsiteY49" fmla="*/ 409536 h 2028868"/>
              <a:gd name="connsiteX50" fmla="*/ 5518799 w 12192000"/>
              <a:gd name="connsiteY50" fmla="*/ 410457 h 2028868"/>
              <a:gd name="connsiteX51" fmla="*/ 5643534 w 12192000"/>
              <a:gd name="connsiteY51" fmla="*/ 425433 h 2028868"/>
              <a:gd name="connsiteX52" fmla="*/ 5785959 w 12192000"/>
              <a:gd name="connsiteY52" fmla="*/ 452296 h 2028868"/>
              <a:gd name="connsiteX53" fmla="*/ 5880652 w 12192000"/>
              <a:gd name="connsiteY53" fmla="*/ 448078 h 2028868"/>
              <a:gd name="connsiteX54" fmla="*/ 6098321 w 12192000"/>
              <a:gd name="connsiteY54" fmla="*/ 504503 h 2028868"/>
              <a:gd name="connsiteX55" fmla="*/ 6243319 w 12192000"/>
              <a:gd name="connsiteY55" fmla="*/ 529881 h 2028868"/>
              <a:gd name="connsiteX56" fmla="*/ 6364035 w 12192000"/>
              <a:gd name="connsiteY56" fmla="*/ 557003 h 2028868"/>
              <a:gd name="connsiteX57" fmla="*/ 6471012 w 12192000"/>
              <a:gd name="connsiteY57" fmla="*/ 546378 h 2028868"/>
              <a:gd name="connsiteX58" fmla="*/ 6508541 w 12192000"/>
              <a:gd name="connsiteY58" fmla="*/ 555958 h 2028868"/>
              <a:gd name="connsiteX59" fmla="*/ 6516595 w 12192000"/>
              <a:gd name="connsiteY59" fmla="*/ 557205 h 2028868"/>
              <a:gd name="connsiteX60" fmla="*/ 6554894 w 12192000"/>
              <a:gd name="connsiteY60" fmla="*/ 560169 h 2028868"/>
              <a:gd name="connsiteX61" fmla="*/ 6655235 w 12192000"/>
              <a:gd name="connsiteY61" fmla="*/ 562659 h 2028868"/>
              <a:gd name="connsiteX62" fmla="*/ 6692251 w 12192000"/>
              <a:gd name="connsiteY62" fmla="*/ 568022 h 2028868"/>
              <a:gd name="connsiteX63" fmla="*/ 6795372 w 12192000"/>
              <a:gd name="connsiteY63" fmla="*/ 579221 h 2028868"/>
              <a:gd name="connsiteX64" fmla="*/ 6900177 w 12192000"/>
              <a:gd name="connsiteY64" fmla="*/ 587811 h 2028868"/>
              <a:gd name="connsiteX65" fmla="*/ 7164601 w 12192000"/>
              <a:gd name="connsiteY65" fmla="*/ 616537 h 2028868"/>
              <a:gd name="connsiteX66" fmla="*/ 7183121 w 12192000"/>
              <a:gd name="connsiteY66" fmla="*/ 627558 h 2028868"/>
              <a:gd name="connsiteX67" fmla="*/ 7224458 w 12192000"/>
              <a:gd name="connsiteY67" fmla="*/ 649111 h 2028868"/>
              <a:gd name="connsiteX68" fmla="*/ 7230737 w 12192000"/>
              <a:gd name="connsiteY68" fmla="*/ 659205 h 2028868"/>
              <a:gd name="connsiteX69" fmla="*/ 7377870 w 12192000"/>
              <a:gd name="connsiteY69" fmla="*/ 697453 h 2028868"/>
              <a:gd name="connsiteX70" fmla="*/ 7483437 w 12192000"/>
              <a:gd name="connsiteY70" fmla="*/ 741396 h 2028868"/>
              <a:gd name="connsiteX71" fmla="*/ 7548172 w 12192000"/>
              <a:gd name="connsiteY71" fmla="*/ 800442 h 2028868"/>
              <a:gd name="connsiteX72" fmla="*/ 7786819 w 12192000"/>
              <a:gd name="connsiteY72" fmla="*/ 837889 h 2028868"/>
              <a:gd name="connsiteX73" fmla="*/ 7840612 w 12192000"/>
              <a:gd name="connsiteY73" fmla="*/ 847226 h 2028868"/>
              <a:gd name="connsiteX74" fmla="*/ 7902328 w 12192000"/>
              <a:gd name="connsiteY74" fmla="*/ 870096 h 2028868"/>
              <a:gd name="connsiteX75" fmla="*/ 8074238 w 12192000"/>
              <a:gd name="connsiteY75" fmla="*/ 912874 h 2028868"/>
              <a:gd name="connsiteX76" fmla="*/ 8275497 w 12192000"/>
              <a:gd name="connsiteY76" fmla="*/ 949357 h 2028868"/>
              <a:gd name="connsiteX77" fmla="*/ 8363469 w 12192000"/>
              <a:gd name="connsiteY77" fmla="*/ 966614 h 2028868"/>
              <a:gd name="connsiteX78" fmla="*/ 8396651 w 12192000"/>
              <a:gd name="connsiteY78" fmla="*/ 985282 h 2028868"/>
              <a:gd name="connsiteX79" fmla="*/ 8403540 w 12192000"/>
              <a:gd name="connsiteY79" fmla="*/ 991133 h 2028868"/>
              <a:gd name="connsiteX80" fmla="*/ 8400610 w 12192000"/>
              <a:gd name="connsiteY80" fmla="*/ 990219 h 2028868"/>
              <a:gd name="connsiteX81" fmla="*/ 8411626 w 12192000"/>
              <a:gd name="connsiteY81" fmla="*/ 998000 h 2028868"/>
              <a:gd name="connsiteX82" fmla="*/ 8403540 w 12192000"/>
              <a:gd name="connsiteY82" fmla="*/ 991133 h 2028868"/>
              <a:gd name="connsiteX83" fmla="*/ 8419755 w 12192000"/>
              <a:gd name="connsiteY83" fmla="*/ 996188 h 2028868"/>
              <a:gd name="connsiteX84" fmla="*/ 8665605 w 12192000"/>
              <a:gd name="connsiteY84" fmla="*/ 1098798 h 2028868"/>
              <a:gd name="connsiteX85" fmla="*/ 8838610 w 12192000"/>
              <a:gd name="connsiteY85" fmla="*/ 1133530 h 2028868"/>
              <a:gd name="connsiteX86" fmla="*/ 8886001 w 12192000"/>
              <a:gd name="connsiteY86" fmla="*/ 1140946 h 2028868"/>
              <a:gd name="connsiteX87" fmla="*/ 8968445 w 12192000"/>
              <a:gd name="connsiteY87" fmla="*/ 1155831 h 2028868"/>
              <a:gd name="connsiteX88" fmla="*/ 9003462 w 12192000"/>
              <a:gd name="connsiteY88" fmla="*/ 1165329 h 2028868"/>
              <a:gd name="connsiteX89" fmla="*/ 9133985 w 12192000"/>
              <a:gd name="connsiteY89" fmla="*/ 1161395 h 2028868"/>
              <a:gd name="connsiteX90" fmla="*/ 9155969 w 12192000"/>
              <a:gd name="connsiteY90" fmla="*/ 1161050 h 2028868"/>
              <a:gd name="connsiteX91" fmla="*/ 9188177 w 12192000"/>
              <a:gd name="connsiteY91" fmla="*/ 1172073 h 2028868"/>
              <a:gd name="connsiteX92" fmla="*/ 9268019 w 12192000"/>
              <a:gd name="connsiteY92" fmla="*/ 1199345 h 2028868"/>
              <a:gd name="connsiteX93" fmla="*/ 9392919 w 12192000"/>
              <a:gd name="connsiteY93" fmla="*/ 1211784 h 2028868"/>
              <a:gd name="connsiteX94" fmla="*/ 9410017 w 12192000"/>
              <a:gd name="connsiteY94" fmla="*/ 1212490 h 2028868"/>
              <a:gd name="connsiteX95" fmla="*/ 9500499 w 12192000"/>
              <a:gd name="connsiteY95" fmla="*/ 1250677 h 2028868"/>
              <a:gd name="connsiteX96" fmla="*/ 9683005 w 12192000"/>
              <a:gd name="connsiteY96" fmla="*/ 1309587 h 2028868"/>
              <a:gd name="connsiteX97" fmla="*/ 9767091 w 12192000"/>
              <a:gd name="connsiteY97" fmla="*/ 1332526 h 2028868"/>
              <a:gd name="connsiteX98" fmla="*/ 9918248 w 12192000"/>
              <a:gd name="connsiteY98" fmla="*/ 1384986 h 2028868"/>
              <a:gd name="connsiteX99" fmla="*/ 9943887 w 12192000"/>
              <a:gd name="connsiteY99" fmla="*/ 1397135 h 2028868"/>
              <a:gd name="connsiteX100" fmla="*/ 9997044 w 12192000"/>
              <a:gd name="connsiteY100" fmla="*/ 1420496 h 2028868"/>
              <a:gd name="connsiteX101" fmla="*/ 10167995 w 12192000"/>
              <a:gd name="connsiteY101" fmla="*/ 1439259 h 2028868"/>
              <a:gd name="connsiteX102" fmla="*/ 10211200 w 12192000"/>
              <a:gd name="connsiteY102" fmla="*/ 1432770 h 2028868"/>
              <a:gd name="connsiteX103" fmla="*/ 10458762 w 12192000"/>
              <a:gd name="connsiteY103" fmla="*/ 1444554 h 2028868"/>
              <a:gd name="connsiteX104" fmla="*/ 10803046 w 12192000"/>
              <a:gd name="connsiteY104" fmla="*/ 1426140 h 2028868"/>
              <a:gd name="connsiteX105" fmla="*/ 11058755 w 12192000"/>
              <a:gd name="connsiteY105" fmla="*/ 1450181 h 2028868"/>
              <a:gd name="connsiteX106" fmla="*/ 11165209 w 12192000"/>
              <a:gd name="connsiteY106" fmla="*/ 1450925 h 2028868"/>
              <a:gd name="connsiteX107" fmla="*/ 11358455 w 12192000"/>
              <a:gd name="connsiteY107" fmla="*/ 1452150 h 2028868"/>
              <a:gd name="connsiteX108" fmla="*/ 11560424 w 12192000"/>
              <a:gd name="connsiteY108" fmla="*/ 1451737 h 2028868"/>
              <a:gd name="connsiteX109" fmla="*/ 11649954 w 12192000"/>
              <a:gd name="connsiteY109" fmla="*/ 1450170 h 2028868"/>
              <a:gd name="connsiteX110" fmla="*/ 11890686 w 12192000"/>
              <a:gd name="connsiteY110" fmla="*/ 1466575 h 2028868"/>
              <a:gd name="connsiteX111" fmla="*/ 12192000 w 12192000"/>
              <a:gd name="connsiteY111" fmla="*/ 1448544 h 2028868"/>
              <a:gd name="connsiteX112" fmla="*/ 12192000 w 12192000"/>
              <a:gd name="connsiteY112" fmla="*/ 2028868 h 2028868"/>
              <a:gd name="connsiteX113" fmla="*/ 0 w 12192000"/>
              <a:gd name="connsiteY113" fmla="*/ 2028868 h 2028868"/>
              <a:gd name="connsiteX114" fmla="*/ 0 w 12192000"/>
              <a:gd name="connsiteY114" fmla="*/ 126221 h 2028868"/>
              <a:gd name="connsiteX115" fmla="*/ 4572 w 12192000"/>
              <a:gd name="connsiteY115" fmla="*/ 125615 h 2028868"/>
              <a:gd name="connsiteX116" fmla="*/ 37645 w 12192000"/>
              <a:gd name="connsiteY116" fmla="*/ 121422 h 2028868"/>
              <a:gd name="connsiteX117" fmla="*/ 77641 w 12192000"/>
              <a:gd name="connsiteY117" fmla="*/ 110298 h 2028868"/>
              <a:gd name="connsiteX118" fmla="*/ 273386 w 12192000"/>
              <a:gd name="connsiteY118" fmla="*/ 95008 h 2028868"/>
              <a:gd name="connsiteX119" fmla="*/ 376513 w 12192000"/>
              <a:gd name="connsiteY119" fmla="*/ 83856 h 2028868"/>
              <a:gd name="connsiteX120" fmla="*/ 413835 w 12192000"/>
              <a:gd name="connsiteY120" fmla="*/ 81162 h 2028868"/>
              <a:gd name="connsiteX121" fmla="*/ 520671 w 12192000"/>
              <a:gd name="connsiteY121" fmla="*/ 57621 h 2028868"/>
              <a:gd name="connsiteX122" fmla="*/ 597225 w 12192000"/>
              <a:gd name="connsiteY122" fmla="*/ 57602 h 2028868"/>
              <a:gd name="connsiteX123" fmla="*/ 812914 w 12192000"/>
              <a:gd name="connsiteY123" fmla="*/ 29295 h 2028868"/>
              <a:gd name="connsiteX124" fmla="*/ 970251 w 12192000"/>
              <a:gd name="connsiteY124" fmla="*/ 18657 h 2028868"/>
              <a:gd name="connsiteX125" fmla="*/ 1195347 w 12192000"/>
              <a:gd name="connsiteY125" fmla="*/ 27097 h 2028868"/>
              <a:gd name="connsiteX126" fmla="*/ 1279765 w 12192000"/>
              <a:gd name="connsiteY126" fmla="*/ 10281 h 2028868"/>
              <a:gd name="connsiteX127" fmla="*/ 1356367 w 12192000"/>
              <a:gd name="connsiteY127" fmla="*/ 4978 h 2028868"/>
              <a:gd name="connsiteX128" fmla="*/ 1370962 w 12192000"/>
              <a:gd name="connsiteY128" fmla="*/ 2658 h 2028868"/>
              <a:gd name="connsiteX129" fmla="*/ 1390955 w 12192000"/>
              <a:gd name="connsiteY129" fmla="*/ 184 h 20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2192000" h="2028868">
                <a:moveTo>
                  <a:pt x="1390955" y="184"/>
                </a:moveTo>
                <a:cubicBezTo>
                  <a:pt x="1399661" y="-425"/>
                  <a:pt x="1412300" y="270"/>
                  <a:pt x="1434549" y="5530"/>
                </a:cubicBezTo>
                <a:cubicBezTo>
                  <a:pt x="1496241" y="30386"/>
                  <a:pt x="1587306" y="32254"/>
                  <a:pt x="1637948" y="65776"/>
                </a:cubicBezTo>
                <a:cubicBezTo>
                  <a:pt x="1691494" y="76965"/>
                  <a:pt x="1719091" y="99884"/>
                  <a:pt x="1759056" y="111492"/>
                </a:cubicBezTo>
                <a:cubicBezTo>
                  <a:pt x="1818769" y="127666"/>
                  <a:pt x="1839146" y="134470"/>
                  <a:pt x="1877728" y="135429"/>
                </a:cubicBezTo>
                <a:cubicBezTo>
                  <a:pt x="1896351" y="125356"/>
                  <a:pt x="2012576" y="170998"/>
                  <a:pt x="2042244" y="179641"/>
                </a:cubicBezTo>
                <a:lnTo>
                  <a:pt x="2058061" y="187052"/>
                </a:lnTo>
                <a:cubicBezTo>
                  <a:pt x="2078492" y="194416"/>
                  <a:pt x="2133996" y="216916"/>
                  <a:pt x="2164831" y="223826"/>
                </a:cubicBezTo>
                <a:cubicBezTo>
                  <a:pt x="2205627" y="227521"/>
                  <a:pt x="2221974" y="221435"/>
                  <a:pt x="2287219" y="234911"/>
                </a:cubicBezTo>
                <a:cubicBezTo>
                  <a:pt x="2308969" y="236839"/>
                  <a:pt x="2342080" y="230491"/>
                  <a:pt x="2373568" y="230563"/>
                </a:cubicBezTo>
                <a:cubicBezTo>
                  <a:pt x="2413847" y="234140"/>
                  <a:pt x="2437134" y="220427"/>
                  <a:pt x="2476147" y="235343"/>
                </a:cubicBezTo>
                <a:lnTo>
                  <a:pt x="2713522" y="243255"/>
                </a:lnTo>
                <a:lnTo>
                  <a:pt x="2718916" y="242580"/>
                </a:lnTo>
                <a:lnTo>
                  <a:pt x="2843662" y="240993"/>
                </a:lnTo>
                <a:cubicBezTo>
                  <a:pt x="2856789" y="237802"/>
                  <a:pt x="2869596" y="238229"/>
                  <a:pt x="2874892" y="237503"/>
                </a:cubicBezTo>
                <a:lnTo>
                  <a:pt x="2875436" y="236635"/>
                </a:lnTo>
                <a:lnTo>
                  <a:pt x="2942858" y="251822"/>
                </a:lnTo>
                <a:lnTo>
                  <a:pt x="2995934" y="265717"/>
                </a:lnTo>
                <a:cubicBezTo>
                  <a:pt x="3001138" y="268164"/>
                  <a:pt x="3005875" y="271094"/>
                  <a:pt x="3009910" y="274686"/>
                </a:cubicBezTo>
                <a:cubicBezTo>
                  <a:pt x="3052347" y="298998"/>
                  <a:pt x="3120979" y="287593"/>
                  <a:pt x="3280097" y="311905"/>
                </a:cubicBezTo>
                <a:cubicBezTo>
                  <a:pt x="3312439" y="328299"/>
                  <a:pt x="3361027" y="313842"/>
                  <a:pt x="3405770" y="326517"/>
                </a:cubicBezTo>
                <a:cubicBezTo>
                  <a:pt x="3463644" y="332812"/>
                  <a:pt x="3512865" y="333000"/>
                  <a:pt x="3567259" y="337325"/>
                </a:cubicBezTo>
                <a:cubicBezTo>
                  <a:pt x="3625982" y="342633"/>
                  <a:pt x="3717288" y="355449"/>
                  <a:pt x="3758105" y="358365"/>
                </a:cubicBezTo>
                <a:cubicBezTo>
                  <a:pt x="3780102" y="359345"/>
                  <a:pt x="3778518" y="353911"/>
                  <a:pt x="3812162" y="354818"/>
                </a:cubicBezTo>
                <a:cubicBezTo>
                  <a:pt x="3844059" y="370288"/>
                  <a:pt x="3891932" y="350638"/>
                  <a:pt x="3931396" y="370955"/>
                </a:cubicBezTo>
                <a:cubicBezTo>
                  <a:pt x="3946095" y="376605"/>
                  <a:pt x="3992749" y="382936"/>
                  <a:pt x="4002267" y="377340"/>
                </a:cubicBezTo>
                <a:cubicBezTo>
                  <a:pt x="4012138" y="377261"/>
                  <a:pt x="4023224" y="381342"/>
                  <a:pt x="4028460" y="374630"/>
                </a:cubicBezTo>
                <a:cubicBezTo>
                  <a:pt x="4036780" y="366846"/>
                  <a:pt x="4069305" y="385457"/>
                  <a:pt x="4065532" y="374300"/>
                </a:cubicBezTo>
                <a:lnTo>
                  <a:pt x="4191732" y="372499"/>
                </a:lnTo>
                <a:lnTo>
                  <a:pt x="4232518" y="377131"/>
                </a:lnTo>
                <a:lnTo>
                  <a:pt x="4238372" y="378188"/>
                </a:lnTo>
                <a:cubicBezTo>
                  <a:pt x="4248116" y="380278"/>
                  <a:pt x="4277508" y="386971"/>
                  <a:pt x="4290981" y="389671"/>
                </a:cubicBezTo>
                <a:cubicBezTo>
                  <a:pt x="4313198" y="404112"/>
                  <a:pt x="4349703" y="404265"/>
                  <a:pt x="4379064" y="411561"/>
                </a:cubicBezTo>
                <a:lnTo>
                  <a:pt x="4459811" y="430329"/>
                </a:lnTo>
                <a:lnTo>
                  <a:pt x="4513724" y="436060"/>
                </a:lnTo>
                <a:lnTo>
                  <a:pt x="4536504" y="442541"/>
                </a:lnTo>
                <a:cubicBezTo>
                  <a:pt x="4552839" y="444978"/>
                  <a:pt x="4614551" y="446144"/>
                  <a:pt x="4640313" y="443540"/>
                </a:cubicBezTo>
                <a:cubicBezTo>
                  <a:pt x="4662147" y="440986"/>
                  <a:pt x="4657791" y="431411"/>
                  <a:pt x="4691075" y="426921"/>
                </a:cubicBezTo>
                <a:cubicBezTo>
                  <a:pt x="4725356" y="437067"/>
                  <a:pt x="4768806" y="410033"/>
                  <a:pt x="4811440" y="423744"/>
                </a:cubicBezTo>
                <a:cubicBezTo>
                  <a:pt x="4826963" y="426960"/>
                  <a:pt x="4874062" y="425734"/>
                  <a:pt x="4882386" y="418695"/>
                </a:cubicBezTo>
                <a:cubicBezTo>
                  <a:pt x="4892087" y="417037"/>
                  <a:pt x="4903760" y="419286"/>
                  <a:pt x="4907662" y="411831"/>
                </a:cubicBezTo>
                <a:cubicBezTo>
                  <a:pt x="4914397" y="402828"/>
                  <a:pt x="4949882" y="415966"/>
                  <a:pt x="4944087" y="405573"/>
                </a:cubicBezTo>
                <a:cubicBezTo>
                  <a:pt x="4969259" y="414559"/>
                  <a:pt x="4987003" y="395636"/>
                  <a:pt x="5007075" y="390694"/>
                </a:cubicBezTo>
                <a:lnTo>
                  <a:pt x="5067961" y="383600"/>
                </a:lnTo>
                <a:lnTo>
                  <a:pt x="5108970" y="381637"/>
                </a:lnTo>
                <a:lnTo>
                  <a:pt x="5114928" y="381742"/>
                </a:lnTo>
                <a:cubicBezTo>
                  <a:pt x="5124907" y="382243"/>
                  <a:pt x="5138262" y="384897"/>
                  <a:pt x="5149802" y="384642"/>
                </a:cubicBezTo>
                <a:lnTo>
                  <a:pt x="5221533" y="382595"/>
                </a:lnTo>
                <a:cubicBezTo>
                  <a:pt x="5272117" y="387362"/>
                  <a:pt x="5364785" y="393670"/>
                  <a:pt x="5453307" y="413241"/>
                </a:cubicBezTo>
                <a:lnTo>
                  <a:pt x="5505015" y="409536"/>
                </a:lnTo>
                <a:lnTo>
                  <a:pt x="5518799" y="410457"/>
                </a:lnTo>
                <a:lnTo>
                  <a:pt x="5643534" y="425433"/>
                </a:lnTo>
                <a:cubicBezTo>
                  <a:pt x="5707481" y="443152"/>
                  <a:pt x="5732223" y="424753"/>
                  <a:pt x="5785959" y="452296"/>
                </a:cubicBezTo>
                <a:cubicBezTo>
                  <a:pt x="5777344" y="441597"/>
                  <a:pt x="5862008" y="442986"/>
                  <a:pt x="5880652" y="448078"/>
                </a:cubicBezTo>
                <a:cubicBezTo>
                  <a:pt x="5902526" y="457387"/>
                  <a:pt x="6036512" y="492361"/>
                  <a:pt x="6098321" y="504503"/>
                </a:cubicBezTo>
                <a:cubicBezTo>
                  <a:pt x="6162673" y="518137"/>
                  <a:pt x="6212879" y="524641"/>
                  <a:pt x="6243319" y="529881"/>
                </a:cubicBezTo>
                <a:lnTo>
                  <a:pt x="6364035" y="557003"/>
                </a:lnTo>
                <a:cubicBezTo>
                  <a:pt x="6395710" y="558741"/>
                  <a:pt x="6446928" y="546552"/>
                  <a:pt x="6471012" y="546378"/>
                </a:cubicBezTo>
                <a:cubicBezTo>
                  <a:pt x="6482908" y="549834"/>
                  <a:pt x="6495493" y="553080"/>
                  <a:pt x="6508541" y="555958"/>
                </a:cubicBezTo>
                <a:lnTo>
                  <a:pt x="6516595" y="557205"/>
                </a:lnTo>
                <a:lnTo>
                  <a:pt x="6554894" y="560169"/>
                </a:lnTo>
                <a:cubicBezTo>
                  <a:pt x="6578001" y="561078"/>
                  <a:pt x="6632342" y="561350"/>
                  <a:pt x="6655235" y="562659"/>
                </a:cubicBezTo>
                <a:cubicBezTo>
                  <a:pt x="6665282" y="571828"/>
                  <a:pt x="6678032" y="571391"/>
                  <a:pt x="6692251" y="568022"/>
                </a:cubicBezTo>
                <a:cubicBezTo>
                  <a:pt x="6723150" y="576843"/>
                  <a:pt x="6757466" y="574624"/>
                  <a:pt x="6795372" y="579221"/>
                </a:cubicBezTo>
                <a:cubicBezTo>
                  <a:pt x="6829973" y="594877"/>
                  <a:pt x="6859708" y="582830"/>
                  <a:pt x="6900177" y="587811"/>
                </a:cubicBezTo>
                <a:cubicBezTo>
                  <a:pt x="6961715" y="594030"/>
                  <a:pt x="7117444" y="609912"/>
                  <a:pt x="7164601" y="616537"/>
                </a:cubicBezTo>
                <a:lnTo>
                  <a:pt x="7183121" y="627558"/>
                </a:lnTo>
                <a:lnTo>
                  <a:pt x="7224458" y="649111"/>
                </a:lnTo>
                <a:cubicBezTo>
                  <a:pt x="7227568" y="652127"/>
                  <a:pt x="7229794" y="655455"/>
                  <a:pt x="7230737" y="659205"/>
                </a:cubicBezTo>
                <a:cubicBezTo>
                  <a:pt x="7290459" y="658119"/>
                  <a:pt x="7324166" y="684952"/>
                  <a:pt x="7377870" y="697453"/>
                </a:cubicBezTo>
                <a:cubicBezTo>
                  <a:pt x="7432754" y="717853"/>
                  <a:pt x="7446517" y="728831"/>
                  <a:pt x="7483437" y="741396"/>
                </a:cubicBezTo>
                <a:cubicBezTo>
                  <a:pt x="7499280" y="748892"/>
                  <a:pt x="7520370" y="804613"/>
                  <a:pt x="7548172" y="800442"/>
                </a:cubicBezTo>
                <a:cubicBezTo>
                  <a:pt x="7556449" y="807964"/>
                  <a:pt x="7732613" y="811934"/>
                  <a:pt x="7786819" y="837889"/>
                </a:cubicBezTo>
                <a:cubicBezTo>
                  <a:pt x="7836041" y="827850"/>
                  <a:pt x="7803208" y="840858"/>
                  <a:pt x="7840612" y="847226"/>
                </a:cubicBezTo>
                <a:cubicBezTo>
                  <a:pt x="7861184" y="854849"/>
                  <a:pt x="7876994" y="845805"/>
                  <a:pt x="7902328" y="870096"/>
                </a:cubicBezTo>
                <a:cubicBezTo>
                  <a:pt x="7936376" y="868812"/>
                  <a:pt x="8012043" y="899665"/>
                  <a:pt x="8074238" y="912874"/>
                </a:cubicBezTo>
                <a:cubicBezTo>
                  <a:pt x="8141324" y="925036"/>
                  <a:pt x="8194123" y="956245"/>
                  <a:pt x="8275497" y="949357"/>
                </a:cubicBezTo>
                <a:cubicBezTo>
                  <a:pt x="8283162" y="962779"/>
                  <a:pt x="8322316" y="954854"/>
                  <a:pt x="8363469" y="966614"/>
                </a:cubicBezTo>
                <a:cubicBezTo>
                  <a:pt x="8369409" y="978006"/>
                  <a:pt x="8382109" y="976698"/>
                  <a:pt x="8396651" y="985282"/>
                </a:cubicBezTo>
                <a:lnTo>
                  <a:pt x="8403540" y="991133"/>
                </a:lnTo>
                <a:lnTo>
                  <a:pt x="8400610" y="990219"/>
                </a:lnTo>
                <a:cubicBezTo>
                  <a:pt x="8392834" y="988492"/>
                  <a:pt x="8413499" y="997390"/>
                  <a:pt x="8411626" y="998000"/>
                </a:cubicBezTo>
                <a:lnTo>
                  <a:pt x="8403540" y="991133"/>
                </a:lnTo>
                <a:lnTo>
                  <a:pt x="8419755" y="996188"/>
                </a:lnTo>
                <a:cubicBezTo>
                  <a:pt x="8491424" y="1020323"/>
                  <a:pt x="8590906" y="1102801"/>
                  <a:pt x="8665605" y="1098798"/>
                </a:cubicBezTo>
                <a:cubicBezTo>
                  <a:pt x="8730608" y="1100596"/>
                  <a:pt x="8780942" y="1121953"/>
                  <a:pt x="8838610" y="1133530"/>
                </a:cubicBezTo>
                <a:cubicBezTo>
                  <a:pt x="8863283" y="1140151"/>
                  <a:pt x="8847384" y="1157896"/>
                  <a:pt x="8886001" y="1140946"/>
                </a:cubicBezTo>
                <a:lnTo>
                  <a:pt x="8968445" y="1155831"/>
                </a:lnTo>
                <a:lnTo>
                  <a:pt x="9003462" y="1165329"/>
                </a:lnTo>
                <a:cubicBezTo>
                  <a:pt x="9019227" y="1180077"/>
                  <a:pt x="9112169" y="1145509"/>
                  <a:pt x="9133985" y="1161395"/>
                </a:cubicBezTo>
                <a:cubicBezTo>
                  <a:pt x="9138567" y="1166107"/>
                  <a:pt x="9154734" y="1165854"/>
                  <a:pt x="9155969" y="1161050"/>
                </a:cubicBezTo>
                <a:cubicBezTo>
                  <a:pt x="9162516" y="1164052"/>
                  <a:pt x="9182118" y="1178881"/>
                  <a:pt x="9188177" y="1172073"/>
                </a:cubicBezTo>
                <a:lnTo>
                  <a:pt x="9268019" y="1199345"/>
                </a:lnTo>
                <a:cubicBezTo>
                  <a:pt x="9294395" y="1203950"/>
                  <a:pt x="9369253" y="1209594"/>
                  <a:pt x="9392919" y="1211784"/>
                </a:cubicBezTo>
                <a:cubicBezTo>
                  <a:pt x="9395782" y="1215475"/>
                  <a:pt x="9408360" y="1215996"/>
                  <a:pt x="9410017" y="1212490"/>
                </a:cubicBezTo>
                <a:cubicBezTo>
                  <a:pt x="9427947" y="1218972"/>
                  <a:pt x="9451943" y="1239383"/>
                  <a:pt x="9500499" y="1250677"/>
                </a:cubicBezTo>
                <a:cubicBezTo>
                  <a:pt x="9553332" y="1254635"/>
                  <a:pt x="9638573" y="1295945"/>
                  <a:pt x="9683005" y="1309587"/>
                </a:cubicBezTo>
                <a:cubicBezTo>
                  <a:pt x="9714210" y="1343428"/>
                  <a:pt x="9728743" y="1322498"/>
                  <a:pt x="9767091" y="1332526"/>
                </a:cubicBezTo>
                <a:cubicBezTo>
                  <a:pt x="9807158" y="1347631"/>
                  <a:pt x="9873419" y="1388931"/>
                  <a:pt x="9918248" y="1384986"/>
                </a:cubicBezTo>
                <a:lnTo>
                  <a:pt x="9943887" y="1397135"/>
                </a:lnTo>
                <a:cubicBezTo>
                  <a:pt x="9951331" y="1420646"/>
                  <a:pt x="9972443" y="1399871"/>
                  <a:pt x="9997044" y="1420496"/>
                </a:cubicBezTo>
                <a:cubicBezTo>
                  <a:pt x="10031208" y="1423153"/>
                  <a:pt x="10131971" y="1440080"/>
                  <a:pt x="10167995" y="1439259"/>
                </a:cubicBezTo>
                <a:cubicBezTo>
                  <a:pt x="10172943" y="1450689"/>
                  <a:pt x="10195912" y="1438948"/>
                  <a:pt x="10211200" y="1432770"/>
                </a:cubicBezTo>
                <a:cubicBezTo>
                  <a:pt x="10327242" y="1426732"/>
                  <a:pt x="10426976" y="1452305"/>
                  <a:pt x="10458762" y="1444554"/>
                </a:cubicBezTo>
                <a:cubicBezTo>
                  <a:pt x="10540854" y="1443440"/>
                  <a:pt x="10741852" y="1423642"/>
                  <a:pt x="10803046" y="1426140"/>
                </a:cubicBezTo>
                <a:cubicBezTo>
                  <a:pt x="10849163" y="1419483"/>
                  <a:pt x="10973519" y="1442167"/>
                  <a:pt x="11058755" y="1450181"/>
                </a:cubicBezTo>
                <a:cubicBezTo>
                  <a:pt x="11140250" y="1463310"/>
                  <a:pt x="11113345" y="1446365"/>
                  <a:pt x="11165209" y="1450925"/>
                </a:cubicBezTo>
                <a:cubicBezTo>
                  <a:pt x="11184875" y="1464363"/>
                  <a:pt x="11316233" y="1445181"/>
                  <a:pt x="11358455" y="1452150"/>
                </a:cubicBezTo>
                <a:cubicBezTo>
                  <a:pt x="11449669" y="1427079"/>
                  <a:pt x="11488916" y="1452094"/>
                  <a:pt x="11560424" y="1451737"/>
                </a:cubicBezTo>
                <a:cubicBezTo>
                  <a:pt x="11593031" y="1458748"/>
                  <a:pt x="11613048" y="1458612"/>
                  <a:pt x="11649954" y="1450170"/>
                </a:cubicBezTo>
                <a:cubicBezTo>
                  <a:pt x="11704998" y="1452643"/>
                  <a:pt x="11800345" y="1466845"/>
                  <a:pt x="11890686" y="1466575"/>
                </a:cubicBezTo>
                <a:cubicBezTo>
                  <a:pt x="11991124" y="1460564"/>
                  <a:pt x="12034412" y="1442650"/>
                  <a:pt x="12192000" y="1448544"/>
                </a:cubicBezTo>
                <a:lnTo>
                  <a:pt x="12192000" y="2028868"/>
                </a:lnTo>
                <a:lnTo>
                  <a:pt x="0" y="2028868"/>
                </a:lnTo>
                <a:lnTo>
                  <a:pt x="0" y="126221"/>
                </a:lnTo>
                <a:lnTo>
                  <a:pt x="4572" y="125615"/>
                </a:lnTo>
                <a:cubicBezTo>
                  <a:pt x="16534" y="125622"/>
                  <a:pt x="29688" y="127083"/>
                  <a:pt x="37645" y="121422"/>
                </a:cubicBezTo>
                <a:lnTo>
                  <a:pt x="77641" y="110298"/>
                </a:lnTo>
                <a:cubicBezTo>
                  <a:pt x="116931" y="105895"/>
                  <a:pt x="223574" y="99415"/>
                  <a:pt x="273386" y="95008"/>
                </a:cubicBezTo>
                <a:cubicBezTo>
                  <a:pt x="311403" y="91377"/>
                  <a:pt x="344376" y="81866"/>
                  <a:pt x="376513" y="83856"/>
                </a:cubicBezTo>
                <a:cubicBezTo>
                  <a:pt x="389622" y="77524"/>
                  <a:pt x="401959" y="74369"/>
                  <a:pt x="413835" y="81162"/>
                </a:cubicBezTo>
                <a:cubicBezTo>
                  <a:pt x="449447" y="73314"/>
                  <a:pt x="455720" y="63023"/>
                  <a:pt x="520671" y="57621"/>
                </a:cubicBezTo>
                <a:cubicBezTo>
                  <a:pt x="534371" y="57338"/>
                  <a:pt x="575890" y="61696"/>
                  <a:pt x="597225" y="57602"/>
                </a:cubicBezTo>
                <a:cubicBezTo>
                  <a:pt x="645932" y="52882"/>
                  <a:pt x="762967" y="57791"/>
                  <a:pt x="812914" y="29295"/>
                </a:cubicBezTo>
                <a:cubicBezTo>
                  <a:pt x="857841" y="22165"/>
                  <a:pt x="913858" y="26397"/>
                  <a:pt x="970251" y="18657"/>
                </a:cubicBezTo>
                <a:cubicBezTo>
                  <a:pt x="1033292" y="17269"/>
                  <a:pt x="1171903" y="22699"/>
                  <a:pt x="1195347" y="27097"/>
                </a:cubicBezTo>
                <a:cubicBezTo>
                  <a:pt x="1209850" y="27829"/>
                  <a:pt x="1260110" y="18578"/>
                  <a:pt x="1279765" y="10281"/>
                </a:cubicBezTo>
                <a:cubicBezTo>
                  <a:pt x="1306602" y="6594"/>
                  <a:pt x="1341168" y="6249"/>
                  <a:pt x="1356367" y="4978"/>
                </a:cubicBezTo>
                <a:lnTo>
                  <a:pt x="1370962" y="2658"/>
                </a:lnTo>
                <a:cubicBezTo>
                  <a:pt x="1377477" y="2704"/>
                  <a:pt x="1382249" y="792"/>
                  <a:pt x="1390955" y="184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8118C682-D935-352C-C9EB-FF856C567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808" b="20341"/>
          <a:stretch/>
        </p:blipFill>
        <p:spPr>
          <a:xfrm>
            <a:off x="20" y="10"/>
            <a:ext cx="12191980" cy="6295700"/>
          </a:xfrm>
          <a:custGeom>
            <a:avLst/>
            <a:gdLst/>
            <a:ahLst/>
            <a:cxnLst/>
            <a:rect l="l" t="t" r="r" b="b"/>
            <a:pathLst>
              <a:path w="12192000" h="6295710">
                <a:moveTo>
                  <a:pt x="8400610" y="5819351"/>
                </a:moveTo>
                <a:lnTo>
                  <a:pt x="8403540" y="5820265"/>
                </a:lnTo>
                <a:lnTo>
                  <a:pt x="8411626" y="5827132"/>
                </a:lnTo>
                <a:cubicBezTo>
                  <a:pt x="8413499" y="5826522"/>
                  <a:pt x="8392834" y="5817624"/>
                  <a:pt x="8400610" y="581935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676"/>
                </a:lnTo>
                <a:cubicBezTo>
                  <a:pt x="12034412" y="6271782"/>
                  <a:pt x="11991124" y="6289696"/>
                  <a:pt x="11890686" y="6295707"/>
                </a:cubicBezTo>
                <a:cubicBezTo>
                  <a:pt x="11800345" y="6295977"/>
                  <a:pt x="11704998" y="6281775"/>
                  <a:pt x="11649954" y="6279302"/>
                </a:cubicBezTo>
                <a:cubicBezTo>
                  <a:pt x="11613048" y="6287744"/>
                  <a:pt x="11593031" y="6287880"/>
                  <a:pt x="11560424" y="6280869"/>
                </a:cubicBezTo>
                <a:cubicBezTo>
                  <a:pt x="11488916" y="6281226"/>
                  <a:pt x="11449669" y="6256211"/>
                  <a:pt x="11358455" y="6281282"/>
                </a:cubicBezTo>
                <a:cubicBezTo>
                  <a:pt x="11316233" y="6274313"/>
                  <a:pt x="11184875" y="6293495"/>
                  <a:pt x="11165209" y="6280057"/>
                </a:cubicBezTo>
                <a:cubicBezTo>
                  <a:pt x="11113345" y="6275497"/>
                  <a:pt x="11140250" y="6292442"/>
                  <a:pt x="11058755" y="6279313"/>
                </a:cubicBezTo>
                <a:cubicBezTo>
                  <a:pt x="10973519" y="6271299"/>
                  <a:pt x="10849163" y="6248615"/>
                  <a:pt x="10803046" y="6255272"/>
                </a:cubicBezTo>
                <a:cubicBezTo>
                  <a:pt x="10741852" y="6252774"/>
                  <a:pt x="10540854" y="6272572"/>
                  <a:pt x="10458762" y="6273686"/>
                </a:cubicBezTo>
                <a:cubicBezTo>
                  <a:pt x="10426976" y="6281437"/>
                  <a:pt x="10327242" y="6255864"/>
                  <a:pt x="10211200" y="6261902"/>
                </a:cubicBezTo>
                <a:cubicBezTo>
                  <a:pt x="10195912" y="6268080"/>
                  <a:pt x="10172943" y="6279821"/>
                  <a:pt x="10167995" y="6268391"/>
                </a:cubicBezTo>
                <a:cubicBezTo>
                  <a:pt x="10131971" y="6269212"/>
                  <a:pt x="10031208" y="6252285"/>
                  <a:pt x="9997044" y="6249628"/>
                </a:cubicBezTo>
                <a:cubicBezTo>
                  <a:pt x="9972443" y="6229003"/>
                  <a:pt x="9951331" y="6249778"/>
                  <a:pt x="9943887" y="6226267"/>
                </a:cubicBezTo>
                <a:lnTo>
                  <a:pt x="9918248" y="6214118"/>
                </a:lnTo>
                <a:cubicBezTo>
                  <a:pt x="9873419" y="6218063"/>
                  <a:pt x="9807158" y="6176763"/>
                  <a:pt x="9767091" y="6161658"/>
                </a:cubicBezTo>
                <a:cubicBezTo>
                  <a:pt x="9728743" y="6151630"/>
                  <a:pt x="9714210" y="6172560"/>
                  <a:pt x="9683005" y="6138719"/>
                </a:cubicBezTo>
                <a:cubicBezTo>
                  <a:pt x="9638573" y="6125077"/>
                  <a:pt x="9553332" y="6083767"/>
                  <a:pt x="9500499" y="6079809"/>
                </a:cubicBezTo>
                <a:cubicBezTo>
                  <a:pt x="9451943" y="6068515"/>
                  <a:pt x="9427947" y="6048104"/>
                  <a:pt x="9410017" y="6041622"/>
                </a:cubicBezTo>
                <a:cubicBezTo>
                  <a:pt x="9408360" y="6045128"/>
                  <a:pt x="9395782" y="6044607"/>
                  <a:pt x="9392919" y="6040916"/>
                </a:cubicBezTo>
                <a:cubicBezTo>
                  <a:pt x="9369253" y="6038726"/>
                  <a:pt x="9294395" y="6033082"/>
                  <a:pt x="9268019" y="6028477"/>
                </a:cubicBezTo>
                <a:lnTo>
                  <a:pt x="9188177" y="6001205"/>
                </a:lnTo>
                <a:cubicBezTo>
                  <a:pt x="9182118" y="6008013"/>
                  <a:pt x="9162516" y="5993184"/>
                  <a:pt x="9155969" y="5990182"/>
                </a:cubicBezTo>
                <a:cubicBezTo>
                  <a:pt x="9154734" y="5994986"/>
                  <a:pt x="9138567" y="5995239"/>
                  <a:pt x="9133985" y="5990527"/>
                </a:cubicBezTo>
                <a:cubicBezTo>
                  <a:pt x="9112169" y="5974641"/>
                  <a:pt x="9019227" y="6009209"/>
                  <a:pt x="9003462" y="5994461"/>
                </a:cubicBezTo>
                <a:lnTo>
                  <a:pt x="8968445" y="5984963"/>
                </a:lnTo>
                <a:lnTo>
                  <a:pt x="8886001" y="5970078"/>
                </a:lnTo>
                <a:cubicBezTo>
                  <a:pt x="8847384" y="5987028"/>
                  <a:pt x="8863283" y="5969283"/>
                  <a:pt x="8838610" y="5962662"/>
                </a:cubicBezTo>
                <a:cubicBezTo>
                  <a:pt x="8780942" y="5951085"/>
                  <a:pt x="8730608" y="5929728"/>
                  <a:pt x="8665605" y="5927930"/>
                </a:cubicBezTo>
                <a:cubicBezTo>
                  <a:pt x="8590906" y="5931933"/>
                  <a:pt x="8491424" y="5849455"/>
                  <a:pt x="8419755" y="5825320"/>
                </a:cubicBezTo>
                <a:lnTo>
                  <a:pt x="8403540" y="5820265"/>
                </a:lnTo>
                <a:lnTo>
                  <a:pt x="8396651" y="5814414"/>
                </a:lnTo>
                <a:cubicBezTo>
                  <a:pt x="8382109" y="5805830"/>
                  <a:pt x="8369409" y="5807138"/>
                  <a:pt x="8363469" y="5795746"/>
                </a:cubicBezTo>
                <a:cubicBezTo>
                  <a:pt x="8322316" y="5783986"/>
                  <a:pt x="8283162" y="5791911"/>
                  <a:pt x="8275497" y="5778489"/>
                </a:cubicBezTo>
                <a:cubicBezTo>
                  <a:pt x="8194123" y="5785377"/>
                  <a:pt x="8141324" y="5754168"/>
                  <a:pt x="8074238" y="5742006"/>
                </a:cubicBezTo>
                <a:cubicBezTo>
                  <a:pt x="8012043" y="5728797"/>
                  <a:pt x="7936376" y="5697944"/>
                  <a:pt x="7902328" y="5699228"/>
                </a:cubicBezTo>
                <a:cubicBezTo>
                  <a:pt x="7876994" y="5674937"/>
                  <a:pt x="7861184" y="5683981"/>
                  <a:pt x="7840612" y="5676358"/>
                </a:cubicBezTo>
                <a:cubicBezTo>
                  <a:pt x="7803208" y="5669990"/>
                  <a:pt x="7836041" y="5656982"/>
                  <a:pt x="7786819" y="5667021"/>
                </a:cubicBezTo>
                <a:cubicBezTo>
                  <a:pt x="7732613" y="5641066"/>
                  <a:pt x="7556449" y="5637096"/>
                  <a:pt x="7548172" y="5629574"/>
                </a:cubicBezTo>
                <a:cubicBezTo>
                  <a:pt x="7520370" y="5633745"/>
                  <a:pt x="7499280" y="5578024"/>
                  <a:pt x="7483437" y="5570528"/>
                </a:cubicBezTo>
                <a:cubicBezTo>
                  <a:pt x="7446517" y="5557963"/>
                  <a:pt x="7432754" y="5546985"/>
                  <a:pt x="7377870" y="5526585"/>
                </a:cubicBezTo>
                <a:cubicBezTo>
                  <a:pt x="7324166" y="5514084"/>
                  <a:pt x="7290459" y="5487251"/>
                  <a:pt x="7230737" y="5488337"/>
                </a:cubicBezTo>
                <a:cubicBezTo>
                  <a:pt x="7229794" y="5484587"/>
                  <a:pt x="7227568" y="5481259"/>
                  <a:pt x="7224458" y="5478243"/>
                </a:cubicBezTo>
                <a:lnTo>
                  <a:pt x="7183121" y="5456690"/>
                </a:lnTo>
                <a:lnTo>
                  <a:pt x="7164601" y="5445669"/>
                </a:lnTo>
                <a:cubicBezTo>
                  <a:pt x="7117444" y="5439044"/>
                  <a:pt x="6961715" y="5423162"/>
                  <a:pt x="6900177" y="5416943"/>
                </a:cubicBezTo>
                <a:cubicBezTo>
                  <a:pt x="6859708" y="5411962"/>
                  <a:pt x="6829973" y="5424009"/>
                  <a:pt x="6795372" y="5408353"/>
                </a:cubicBezTo>
                <a:cubicBezTo>
                  <a:pt x="6757466" y="5403756"/>
                  <a:pt x="6723150" y="5405975"/>
                  <a:pt x="6692251" y="5397154"/>
                </a:cubicBezTo>
                <a:cubicBezTo>
                  <a:pt x="6678032" y="5400523"/>
                  <a:pt x="6665282" y="5400960"/>
                  <a:pt x="6655235" y="5391791"/>
                </a:cubicBezTo>
                <a:cubicBezTo>
                  <a:pt x="6632342" y="5390482"/>
                  <a:pt x="6578001" y="5390210"/>
                  <a:pt x="6554894" y="5389301"/>
                </a:cubicBezTo>
                <a:lnTo>
                  <a:pt x="6516595" y="5386337"/>
                </a:lnTo>
                <a:lnTo>
                  <a:pt x="6508541" y="5385090"/>
                </a:lnTo>
                <a:cubicBezTo>
                  <a:pt x="6495493" y="5382212"/>
                  <a:pt x="6482908" y="5378966"/>
                  <a:pt x="6471012" y="5375510"/>
                </a:cubicBezTo>
                <a:cubicBezTo>
                  <a:pt x="6446928" y="5375684"/>
                  <a:pt x="6395710" y="5387873"/>
                  <a:pt x="6364035" y="5386135"/>
                </a:cubicBezTo>
                <a:lnTo>
                  <a:pt x="6243319" y="5359013"/>
                </a:lnTo>
                <a:cubicBezTo>
                  <a:pt x="6212879" y="5353773"/>
                  <a:pt x="6162673" y="5347269"/>
                  <a:pt x="6098321" y="5333635"/>
                </a:cubicBezTo>
                <a:cubicBezTo>
                  <a:pt x="6036512" y="5321493"/>
                  <a:pt x="5902526" y="5286519"/>
                  <a:pt x="5880652" y="5277210"/>
                </a:cubicBezTo>
                <a:cubicBezTo>
                  <a:pt x="5862008" y="5272118"/>
                  <a:pt x="5777344" y="5270729"/>
                  <a:pt x="5785959" y="5281428"/>
                </a:cubicBezTo>
                <a:cubicBezTo>
                  <a:pt x="5732223" y="5253885"/>
                  <a:pt x="5707481" y="5272284"/>
                  <a:pt x="5643534" y="5254565"/>
                </a:cubicBezTo>
                <a:lnTo>
                  <a:pt x="5518799" y="5239589"/>
                </a:lnTo>
                <a:lnTo>
                  <a:pt x="5505015" y="5238668"/>
                </a:lnTo>
                <a:lnTo>
                  <a:pt x="5453307" y="5242373"/>
                </a:lnTo>
                <a:cubicBezTo>
                  <a:pt x="5364785" y="5222802"/>
                  <a:pt x="5272117" y="5216494"/>
                  <a:pt x="5221533" y="5211727"/>
                </a:cubicBezTo>
                <a:lnTo>
                  <a:pt x="5149802" y="5213774"/>
                </a:lnTo>
                <a:cubicBezTo>
                  <a:pt x="5138262" y="5214029"/>
                  <a:pt x="5124907" y="5211375"/>
                  <a:pt x="5114928" y="5210874"/>
                </a:cubicBezTo>
                <a:lnTo>
                  <a:pt x="5108970" y="5210769"/>
                </a:lnTo>
                <a:lnTo>
                  <a:pt x="5067961" y="5212732"/>
                </a:lnTo>
                <a:lnTo>
                  <a:pt x="5007075" y="5219826"/>
                </a:lnTo>
                <a:cubicBezTo>
                  <a:pt x="4987003" y="5224768"/>
                  <a:pt x="4969259" y="5243691"/>
                  <a:pt x="4944087" y="5234705"/>
                </a:cubicBezTo>
                <a:cubicBezTo>
                  <a:pt x="4949882" y="5245098"/>
                  <a:pt x="4914397" y="5231960"/>
                  <a:pt x="4907662" y="5240963"/>
                </a:cubicBezTo>
                <a:cubicBezTo>
                  <a:pt x="4903760" y="5248418"/>
                  <a:pt x="4892087" y="5246169"/>
                  <a:pt x="4882386" y="5247827"/>
                </a:cubicBezTo>
                <a:cubicBezTo>
                  <a:pt x="4874062" y="5254866"/>
                  <a:pt x="4826963" y="5256092"/>
                  <a:pt x="4811440" y="5252876"/>
                </a:cubicBezTo>
                <a:cubicBezTo>
                  <a:pt x="4768806" y="5239165"/>
                  <a:pt x="4725356" y="5266199"/>
                  <a:pt x="4691075" y="5256053"/>
                </a:cubicBezTo>
                <a:cubicBezTo>
                  <a:pt x="4657791" y="5260543"/>
                  <a:pt x="4662147" y="5270118"/>
                  <a:pt x="4640313" y="5272672"/>
                </a:cubicBezTo>
                <a:cubicBezTo>
                  <a:pt x="4614551" y="5275276"/>
                  <a:pt x="4552839" y="5274110"/>
                  <a:pt x="4536504" y="5271673"/>
                </a:cubicBezTo>
                <a:lnTo>
                  <a:pt x="4513724" y="5265192"/>
                </a:lnTo>
                <a:lnTo>
                  <a:pt x="4459811" y="5259461"/>
                </a:lnTo>
                <a:lnTo>
                  <a:pt x="4379064" y="5240693"/>
                </a:lnTo>
                <a:cubicBezTo>
                  <a:pt x="4349703" y="5233397"/>
                  <a:pt x="4313198" y="5233244"/>
                  <a:pt x="4290981" y="5218803"/>
                </a:cubicBezTo>
                <a:cubicBezTo>
                  <a:pt x="4277508" y="5216103"/>
                  <a:pt x="4248116" y="5209410"/>
                  <a:pt x="4238372" y="5207320"/>
                </a:cubicBezTo>
                <a:lnTo>
                  <a:pt x="4232518" y="5206263"/>
                </a:lnTo>
                <a:lnTo>
                  <a:pt x="4191732" y="5201631"/>
                </a:lnTo>
                <a:lnTo>
                  <a:pt x="4065532" y="5203432"/>
                </a:lnTo>
                <a:cubicBezTo>
                  <a:pt x="4069305" y="5214589"/>
                  <a:pt x="4036780" y="5195978"/>
                  <a:pt x="4028460" y="5203762"/>
                </a:cubicBezTo>
                <a:cubicBezTo>
                  <a:pt x="4023224" y="5210474"/>
                  <a:pt x="4012138" y="5206393"/>
                  <a:pt x="4002267" y="5206472"/>
                </a:cubicBezTo>
                <a:cubicBezTo>
                  <a:pt x="3992749" y="5212068"/>
                  <a:pt x="3946095" y="5205737"/>
                  <a:pt x="3931396" y="5200087"/>
                </a:cubicBezTo>
                <a:cubicBezTo>
                  <a:pt x="3891932" y="5179770"/>
                  <a:pt x="3844059" y="5199420"/>
                  <a:pt x="3812162" y="5183950"/>
                </a:cubicBezTo>
                <a:cubicBezTo>
                  <a:pt x="3778518" y="5183043"/>
                  <a:pt x="3780102" y="5188477"/>
                  <a:pt x="3758105" y="5187497"/>
                </a:cubicBezTo>
                <a:cubicBezTo>
                  <a:pt x="3717288" y="5184581"/>
                  <a:pt x="3625982" y="5171765"/>
                  <a:pt x="3567259" y="5166457"/>
                </a:cubicBezTo>
                <a:cubicBezTo>
                  <a:pt x="3512865" y="5162132"/>
                  <a:pt x="3463644" y="5161944"/>
                  <a:pt x="3405770" y="5155649"/>
                </a:cubicBezTo>
                <a:cubicBezTo>
                  <a:pt x="3361027" y="5142974"/>
                  <a:pt x="3312439" y="5157431"/>
                  <a:pt x="3280097" y="5141037"/>
                </a:cubicBezTo>
                <a:cubicBezTo>
                  <a:pt x="3120979" y="5116725"/>
                  <a:pt x="3052347" y="5128130"/>
                  <a:pt x="3009910" y="5103818"/>
                </a:cubicBezTo>
                <a:cubicBezTo>
                  <a:pt x="3005875" y="5100226"/>
                  <a:pt x="3001138" y="5097296"/>
                  <a:pt x="2995934" y="5094849"/>
                </a:cubicBezTo>
                <a:lnTo>
                  <a:pt x="2942858" y="5080954"/>
                </a:lnTo>
                <a:lnTo>
                  <a:pt x="2875436" y="5065767"/>
                </a:lnTo>
                <a:lnTo>
                  <a:pt x="2874892" y="5066635"/>
                </a:lnTo>
                <a:cubicBezTo>
                  <a:pt x="2869596" y="5067361"/>
                  <a:pt x="2856789" y="5066934"/>
                  <a:pt x="2843662" y="5070125"/>
                </a:cubicBezTo>
                <a:lnTo>
                  <a:pt x="2718916" y="5071712"/>
                </a:lnTo>
                <a:lnTo>
                  <a:pt x="2713522" y="5072387"/>
                </a:lnTo>
                <a:lnTo>
                  <a:pt x="2476147" y="5064475"/>
                </a:lnTo>
                <a:cubicBezTo>
                  <a:pt x="2437134" y="5049559"/>
                  <a:pt x="2413847" y="5063272"/>
                  <a:pt x="2373568" y="5059695"/>
                </a:cubicBezTo>
                <a:cubicBezTo>
                  <a:pt x="2342080" y="5059623"/>
                  <a:pt x="2308969" y="5065971"/>
                  <a:pt x="2287219" y="5064043"/>
                </a:cubicBezTo>
                <a:cubicBezTo>
                  <a:pt x="2221974" y="5050567"/>
                  <a:pt x="2205627" y="5056653"/>
                  <a:pt x="2164831" y="5052958"/>
                </a:cubicBezTo>
                <a:cubicBezTo>
                  <a:pt x="2133996" y="5046048"/>
                  <a:pt x="2078492" y="5023548"/>
                  <a:pt x="2058061" y="5016184"/>
                </a:cubicBezTo>
                <a:lnTo>
                  <a:pt x="2042244" y="5008773"/>
                </a:lnTo>
                <a:cubicBezTo>
                  <a:pt x="2012576" y="5000130"/>
                  <a:pt x="1896351" y="4954488"/>
                  <a:pt x="1877728" y="4964561"/>
                </a:cubicBezTo>
                <a:cubicBezTo>
                  <a:pt x="1839146" y="4963602"/>
                  <a:pt x="1818769" y="4956798"/>
                  <a:pt x="1759056" y="4940624"/>
                </a:cubicBezTo>
                <a:cubicBezTo>
                  <a:pt x="1719091" y="4929016"/>
                  <a:pt x="1691494" y="4906097"/>
                  <a:pt x="1637948" y="4894908"/>
                </a:cubicBezTo>
                <a:cubicBezTo>
                  <a:pt x="1587306" y="4861386"/>
                  <a:pt x="1496241" y="4859518"/>
                  <a:pt x="1434549" y="4834662"/>
                </a:cubicBezTo>
                <a:cubicBezTo>
                  <a:pt x="1412300" y="4829402"/>
                  <a:pt x="1399661" y="4828707"/>
                  <a:pt x="1390955" y="4829316"/>
                </a:cubicBezTo>
                <a:cubicBezTo>
                  <a:pt x="1382249" y="4829924"/>
                  <a:pt x="1377477" y="4831836"/>
                  <a:pt x="1370962" y="4831790"/>
                </a:cubicBezTo>
                <a:lnTo>
                  <a:pt x="1356367" y="4834110"/>
                </a:lnTo>
                <a:cubicBezTo>
                  <a:pt x="1341168" y="4835381"/>
                  <a:pt x="1306602" y="4835726"/>
                  <a:pt x="1279765" y="4839413"/>
                </a:cubicBezTo>
                <a:cubicBezTo>
                  <a:pt x="1260110" y="4847710"/>
                  <a:pt x="1209850" y="4856961"/>
                  <a:pt x="1195347" y="4856229"/>
                </a:cubicBezTo>
                <a:cubicBezTo>
                  <a:pt x="1171903" y="4851831"/>
                  <a:pt x="1033292" y="4846401"/>
                  <a:pt x="970251" y="4847789"/>
                </a:cubicBezTo>
                <a:cubicBezTo>
                  <a:pt x="913858" y="4855529"/>
                  <a:pt x="857841" y="4851297"/>
                  <a:pt x="812914" y="4858427"/>
                </a:cubicBezTo>
                <a:cubicBezTo>
                  <a:pt x="762967" y="4886923"/>
                  <a:pt x="645932" y="4882014"/>
                  <a:pt x="597225" y="4886734"/>
                </a:cubicBezTo>
                <a:cubicBezTo>
                  <a:pt x="575890" y="4890828"/>
                  <a:pt x="534371" y="4886470"/>
                  <a:pt x="520671" y="4886753"/>
                </a:cubicBezTo>
                <a:cubicBezTo>
                  <a:pt x="455720" y="4892155"/>
                  <a:pt x="449447" y="4902446"/>
                  <a:pt x="413835" y="4910294"/>
                </a:cubicBezTo>
                <a:cubicBezTo>
                  <a:pt x="401959" y="4903501"/>
                  <a:pt x="389622" y="4906656"/>
                  <a:pt x="376513" y="4912988"/>
                </a:cubicBezTo>
                <a:cubicBezTo>
                  <a:pt x="344376" y="4910998"/>
                  <a:pt x="311403" y="4920509"/>
                  <a:pt x="273386" y="4924140"/>
                </a:cubicBezTo>
                <a:cubicBezTo>
                  <a:pt x="223574" y="4928547"/>
                  <a:pt x="116931" y="4935027"/>
                  <a:pt x="77641" y="4939430"/>
                </a:cubicBezTo>
                <a:lnTo>
                  <a:pt x="37645" y="4950554"/>
                </a:lnTo>
                <a:cubicBezTo>
                  <a:pt x="29688" y="4956215"/>
                  <a:pt x="16534" y="4954754"/>
                  <a:pt x="4572" y="4954747"/>
                </a:cubicBezTo>
                <a:lnTo>
                  <a:pt x="0" y="4955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210A6-F49E-A2F9-26A6-7AD4AFF1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02828"/>
            <a:ext cx="7521633" cy="17642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Welcome! </a:t>
            </a:r>
            <a:br>
              <a:rPr lang="en-US" dirty="0"/>
            </a:br>
            <a:r>
              <a:rPr lang="en-US" dirty="0"/>
              <a:t>Let’s get to know each other </a:t>
            </a:r>
            <a:r>
              <a:rPr lang="en-US" dirty="0">
                <a:sym typeface="Wingdings" pitchFamily="2" charset="2"/>
              </a:rPr>
              <a:t>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8E1D-C8C7-BEAC-9E98-7E6DAD2AC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5905949"/>
            <a:ext cx="9071812" cy="6131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Let’s go around the room and introduce ourselves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98887-1C3F-3D9C-E696-C38A1ED45370}"/>
              </a:ext>
            </a:extLst>
          </p:cNvPr>
          <p:cNvSpPr txBox="1"/>
          <p:nvPr/>
        </p:nvSpPr>
        <p:spPr>
          <a:xfrm>
            <a:off x="7459579" y="6397757"/>
            <a:ext cx="439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+ Something unique about you</a:t>
            </a:r>
          </a:p>
        </p:txBody>
      </p:sp>
    </p:spTree>
    <p:extLst>
      <p:ext uri="{BB962C8B-B14F-4D97-AF65-F5344CB8AC3E}">
        <p14:creationId xmlns:p14="http://schemas.microsoft.com/office/powerpoint/2010/main" val="93836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3427-E63B-5440-2F03-621D7066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 about Module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3C0D-D3E5-D835-767D-92523072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Module 1 was on </a:t>
            </a:r>
            <a:r>
              <a:rPr lang="en-US" sz="2400" dirty="0">
                <a:solidFill>
                  <a:srgbClr val="FFFF00"/>
                </a:solidFill>
              </a:rPr>
              <a:t>Managing the Impact of Biases</a:t>
            </a:r>
          </a:p>
          <a:p>
            <a:r>
              <a:rPr lang="en-US" sz="2400" dirty="0"/>
              <a:t>Take 5 to 10 minutes to share:</a:t>
            </a:r>
          </a:p>
          <a:p>
            <a:pPr lvl="1"/>
            <a:r>
              <a:rPr lang="en-US" sz="2000" dirty="0"/>
              <a:t>What stood out to you in this module</a:t>
            </a:r>
          </a:p>
          <a:p>
            <a:pPr lvl="1"/>
            <a:r>
              <a:rPr lang="en-US" sz="2000" dirty="0"/>
              <a:t>What you changed (or are planning to change) in your practice and why</a:t>
            </a:r>
          </a:p>
          <a:p>
            <a:pPr lvl="1"/>
            <a:r>
              <a:rPr lang="en-US" sz="2000" dirty="0"/>
              <a:t>What is missing</a:t>
            </a:r>
          </a:p>
        </p:txBody>
      </p:sp>
    </p:spTree>
    <p:extLst>
      <p:ext uri="{BB962C8B-B14F-4D97-AF65-F5344CB8AC3E}">
        <p14:creationId xmlns:p14="http://schemas.microsoft.com/office/powerpoint/2010/main" val="276184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651952D6-F03F-DE36-94F0-AE753A37B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445" b="10144"/>
          <a:stretch/>
        </p:blipFill>
        <p:spPr>
          <a:xfrm>
            <a:off x="20" y="-5732"/>
            <a:ext cx="12191980" cy="6869465"/>
          </a:xfrm>
          <a:custGeom>
            <a:avLst/>
            <a:gdLst/>
            <a:ahLst/>
            <a:cxnLst/>
            <a:rect l="l" t="t" r="r" b="b"/>
            <a:pathLst>
              <a:path w="12192000" h="6869465">
                <a:moveTo>
                  <a:pt x="0" y="0"/>
                </a:moveTo>
                <a:lnTo>
                  <a:pt x="12192000" y="0"/>
                </a:lnTo>
                <a:lnTo>
                  <a:pt x="12192000" y="6869465"/>
                </a:lnTo>
                <a:lnTo>
                  <a:pt x="0" y="6869465"/>
                </a:lnTo>
                <a:lnTo>
                  <a:pt x="0" y="6863732"/>
                </a:lnTo>
                <a:lnTo>
                  <a:pt x="4932327" y="6863732"/>
                </a:lnTo>
                <a:cubicBezTo>
                  <a:pt x="4954877" y="6844178"/>
                  <a:pt x="4935833" y="6829974"/>
                  <a:pt x="4936345" y="6816748"/>
                </a:cubicBezTo>
                <a:cubicBezTo>
                  <a:pt x="4936312" y="6799528"/>
                  <a:pt x="4931898" y="6779603"/>
                  <a:pt x="4932126" y="6760410"/>
                </a:cubicBezTo>
                <a:cubicBezTo>
                  <a:pt x="4926077" y="6749685"/>
                  <a:pt x="4932001" y="6711896"/>
                  <a:pt x="4937718" y="6701587"/>
                </a:cubicBezTo>
                <a:lnTo>
                  <a:pt x="4945023" y="6546523"/>
                </a:lnTo>
                <a:cubicBezTo>
                  <a:pt x="4946832" y="6537043"/>
                  <a:pt x="4955195" y="6509469"/>
                  <a:pt x="4956904" y="6492808"/>
                </a:cubicBezTo>
                <a:cubicBezTo>
                  <a:pt x="4955641" y="6460681"/>
                  <a:pt x="4976208" y="6483038"/>
                  <a:pt x="4955275" y="6446550"/>
                </a:cubicBezTo>
                <a:cubicBezTo>
                  <a:pt x="4970945" y="6394741"/>
                  <a:pt x="4947280" y="6365587"/>
                  <a:pt x="4974244" y="6323398"/>
                </a:cubicBezTo>
                <a:cubicBezTo>
                  <a:pt x="4984292" y="6261152"/>
                  <a:pt x="4978212" y="6193684"/>
                  <a:pt x="4986573" y="6130212"/>
                </a:cubicBezTo>
                <a:cubicBezTo>
                  <a:pt x="5004193" y="6090127"/>
                  <a:pt x="5021814" y="5947959"/>
                  <a:pt x="5028896" y="5868576"/>
                </a:cubicBezTo>
                <a:cubicBezTo>
                  <a:pt x="5016349" y="5805170"/>
                  <a:pt x="5049571" y="5720876"/>
                  <a:pt x="5029063" y="5653911"/>
                </a:cubicBezTo>
                <a:cubicBezTo>
                  <a:pt x="5025700" y="5619750"/>
                  <a:pt x="5006795" y="5599588"/>
                  <a:pt x="5015843" y="5566802"/>
                </a:cubicBezTo>
                <a:cubicBezTo>
                  <a:pt x="5012621" y="5534829"/>
                  <a:pt x="5003029" y="5507888"/>
                  <a:pt x="5005713" y="5480235"/>
                </a:cubicBezTo>
                <a:cubicBezTo>
                  <a:pt x="5001934" y="5451315"/>
                  <a:pt x="4997427" y="5413228"/>
                  <a:pt x="4993171" y="5393279"/>
                </a:cubicBezTo>
                <a:lnTo>
                  <a:pt x="4980173" y="5360539"/>
                </a:lnTo>
                <a:cubicBezTo>
                  <a:pt x="4979917" y="5349854"/>
                  <a:pt x="4979663" y="5339169"/>
                  <a:pt x="4979406" y="5328484"/>
                </a:cubicBezTo>
                <a:lnTo>
                  <a:pt x="4947869" y="5195405"/>
                </a:lnTo>
                <a:lnTo>
                  <a:pt x="4950024" y="5170341"/>
                </a:lnTo>
                <a:lnTo>
                  <a:pt x="4953441" y="5156299"/>
                </a:lnTo>
                <a:cubicBezTo>
                  <a:pt x="4954123" y="5094348"/>
                  <a:pt x="4954804" y="5032398"/>
                  <a:pt x="4955487" y="4970447"/>
                </a:cubicBezTo>
                <a:cubicBezTo>
                  <a:pt x="4958473" y="4924609"/>
                  <a:pt x="4954747" y="4919416"/>
                  <a:pt x="4955544" y="4863880"/>
                </a:cubicBezTo>
                <a:cubicBezTo>
                  <a:pt x="4954223" y="4819347"/>
                  <a:pt x="4953787" y="4748760"/>
                  <a:pt x="4947559" y="4703250"/>
                </a:cubicBezTo>
                <a:cubicBezTo>
                  <a:pt x="4931239" y="4672612"/>
                  <a:pt x="4924318" y="4541683"/>
                  <a:pt x="4917599" y="4500294"/>
                </a:cubicBezTo>
                <a:lnTo>
                  <a:pt x="4907243" y="4454917"/>
                </a:lnTo>
                <a:cubicBezTo>
                  <a:pt x="4905526" y="4448563"/>
                  <a:pt x="4906613" y="4379705"/>
                  <a:pt x="4907098" y="4371871"/>
                </a:cubicBezTo>
                <a:cubicBezTo>
                  <a:pt x="4890988" y="4197315"/>
                  <a:pt x="4876740" y="4243259"/>
                  <a:pt x="4869508" y="4193393"/>
                </a:cubicBezTo>
                <a:lnTo>
                  <a:pt x="4861739" y="4134589"/>
                </a:lnTo>
                <a:cubicBezTo>
                  <a:pt x="4838172" y="4101669"/>
                  <a:pt x="4843583" y="4086200"/>
                  <a:pt x="4834170" y="4067311"/>
                </a:cubicBezTo>
                <a:cubicBezTo>
                  <a:pt x="4818449" y="4020047"/>
                  <a:pt x="4800275" y="4009156"/>
                  <a:pt x="4790989" y="3993885"/>
                </a:cubicBezTo>
                <a:cubicBezTo>
                  <a:pt x="4782363" y="3993084"/>
                  <a:pt x="4782242" y="3982976"/>
                  <a:pt x="4778453" y="3975684"/>
                </a:cubicBezTo>
                <a:cubicBezTo>
                  <a:pt x="4769321" y="3971191"/>
                  <a:pt x="4758059" y="3933641"/>
                  <a:pt x="4758135" y="3920131"/>
                </a:cubicBezTo>
                <a:lnTo>
                  <a:pt x="4720476" y="3820102"/>
                </a:lnTo>
                <a:cubicBezTo>
                  <a:pt x="4716421" y="3816423"/>
                  <a:pt x="4690934" y="3772161"/>
                  <a:pt x="4687630" y="3767757"/>
                </a:cubicBezTo>
                <a:cubicBezTo>
                  <a:pt x="4647375" y="3558546"/>
                  <a:pt x="4654192" y="3642476"/>
                  <a:pt x="4630748" y="3566511"/>
                </a:cubicBezTo>
                <a:lnTo>
                  <a:pt x="4612614" y="3520370"/>
                </a:lnTo>
                <a:cubicBezTo>
                  <a:pt x="4611978" y="3460083"/>
                  <a:pt x="4594531" y="3496400"/>
                  <a:pt x="4610707" y="3459431"/>
                </a:cubicBezTo>
                <a:cubicBezTo>
                  <a:pt x="4599690" y="3413406"/>
                  <a:pt x="4569527" y="3328058"/>
                  <a:pt x="4557730" y="3264205"/>
                </a:cubicBezTo>
                <a:cubicBezTo>
                  <a:pt x="4546771" y="3214122"/>
                  <a:pt x="4546855" y="3187360"/>
                  <a:pt x="4539924" y="3129067"/>
                </a:cubicBezTo>
                <a:cubicBezTo>
                  <a:pt x="4499078" y="2924257"/>
                  <a:pt x="4507775" y="2900002"/>
                  <a:pt x="4494496" y="2844037"/>
                </a:cubicBezTo>
                <a:cubicBezTo>
                  <a:pt x="4480840" y="2820455"/>
                  <a:pt x="4481766" y="2819423"/>
                  <a:pt x="4460253" y="2793277"/>
                </a:cubicBezTo>
                <a:cubicBezTo>
                  <a:pt x="4460293" y="2792857"/>
                  <a:pt x="4460334" y="2792440"/>
                  <a:pt x="4460374" y="2792022"/>
                </a:cubicBezTo>
                <a:cubicBezTo>
                  <a:pt x="4450410" y="2725396"/>
                  <a:pt x="4422768" y="2611146"/>
                  <a:pt x="4430482" y="2592145"/>
                </a:cubicBezTo>
                <a:cubicBezTo>
                  <a:pt x="4420977" y="2538605"/>
                  <a:pt x="4406958" y="2503050"/>
                  <a:pt x="4403347" y="2470784"/>
                </a:cubicBezTo>
                <a:cubicBezTo>
                  <a:pt x="4403625" y="2469144"/>
                  <a:pt x="4380771" y="2411406"/>
                  <a:pt x="4381053" y="2409766"/>
                </a:cubicBezTo>
                <a:lnTo>
                  <a:pt x="4366650" y="2374381"/>
                </a:lnTo>
                <a:cubicBezTo>
                  <a:pt x="4354764" y="2340371"/>
                  <a:pt x="4344841" y="2342080"/>
                  <a:pt x="4340811" y="2293782"/>
                </a:cubicBezTo>
                <a:lnTo>
                  <a:pt x="4336437" y="2209654"/>
                </a:lnTo>
                <a:cubicBezTo>
                  <a:pt x="4336626" y="2183198"/>
                  <a:pt x="4331827" y="2147175"/>
                  <a:pt x="4332596" y="2097942"/>
                </a:cubicBezTo>
                <a:cubicBezTo>
                  <a:pt x="4331413" y="2040556"/>
                  <a:pt x="4334167" y="2024671"/>
                  <a:pt x="4335156" y="1959502"/>
                </a:cubicBezTo>
                <a:cubicBezTo>
                  <a:pt x="4355169" y="1909240"/>
                  <a:pt x="4334621" y="1899757"/>
                  <a:pt x="4342459" y="1843304"/>
                </a:cubicBezTo>
                <a:cubicBezTo>
                  <a:pt x="4323188" y="1767970"/>
                  <a:pt x="4341543" y="1709926"/>
                  <a:pt x="4335862" y="1678241"/>
                </a:cubicBezTo>
                <a:cubicBezTo>
                  <a:pt x="4358303" y="1686421"/>
                  <a:pt x="4316693" y="1650992"/>
                  <a:pt x="4341586" y="1648670"/>
                </a:cubicBezTo>
                <a:lnTo>
                  <a:pt x="4335121" y="1530444"/>
                </a:lnTo>
                <a:lnTo>
                  <a:pt x="4319921" y="1447059"/>
                </a:lnTo>
                <a:cubicBezTo>
                  <a:pt x="4323975" y="1435041"/>
                  <a:pt x="4318516" y="1400294"/>
                  <a:pt x="4311218" y="1391417"/>
                </a:cubicBezTo>
                <a:cubicBezTo>
                  <a:pt x="4309788" y="1382890"/>
                  <a:pt x="4318548" y="1369039"/>
                  <a:pt x="4310635" y="1363726"/>
                </a:cubicBezTo>
                <a:cubicBezTo>
                  <a:pt x="4306367" y="1345147"/>
                  <a:pt x="4300478" y="1312123"/>
                  <a:pt x="4295428" y="1284707"/>
                </a:cubicBezTo>
                <a:cubicBezTo>
                  <a:pt x="4305903" y="1270581"/>
                  <a:pt x="4295764" y="1246609"/>
                  <a:pt x="4294084" y="1208753"/>
                </a:cubicBezTo>
                <a:cubicBezTo>
                  <a:pt x="4293843" y="1179683"/>
                  <a:pt x="4285650" y="1146196"/>
                  <a:pt x="4290055" y="1100759"/>
                </a:cubicBezTo>
                <a:cubicBezTo>
                  <a:pt x="4311757" y="1052944"/>
                  <a:pt x="4302600" y="968080"/>
                  <a:pt x="4306769" y="926605"/>
                </a:cubicBezTo>
                <a:cubicBezTo>
                  <a:pt x="4309528" y="887466"/>
                  <a:pt x="4307447" y="916383"/>
                  <a:pt x="4304646" y="892119"/>
                </a:cubicBezTo>
                <a:cubicBezTo>
                  <a:pt x="4298906" y="862313"/>
                  <a:pt x="4286356" y="825479"/>
                  <a:pt x="4280184" y="788250"/>
                </a:cubicBezTo>
                <a:cubicBezTo>
                  <a:pt x="4275629" y="645614"/>
                  <a:pt x="4270483" y="653700"/>
                  <a:pt x="4265528" y="607803"/>
                </a:cubicBezTo>
                <a:cubicBezTo>
                  <a:pt x="4266555" y="576644"/>
                  <a:pt x="4255504" y="548004"/>
                  <a:pt x="4250448" y="512866"/>
                </a:cubicBezTo>
                <a:cubicBezTo>
                  <a:pt x="4226489" y="447977"/>
                  <a:pt x="4214139" y="399629"/>
                  <a:pt x="4204265" y="361348"/>
                </a:cubicBezTo>
                <a:cubicBezTo>
                  <a:pt x="4214896" y="343611"/>
                  <a:pt x="4189301" y="362369"/>
                  <a:pt x="4191203" y="283180"/>
                </a:cubicBezTo>
                <a:cubicBezTo>
                  <a:pt x="4193843" y="278738"/>
                  <a:pt x="4190376" y="269105"/>
                  <a:pt x="4186487" y="270087"/>
                </a:cubicBezTo>
                <a:cubicBezTo>
                  <a:pt x="4156789" y="131153"/>
                  <a:pt x="4126023" y="113821"/>
                  <a:pt x="4107290" y="49653"/>
                </a:cubicBezTo>
                <a:cubicBezTo>
                  <a:pt x="4103468" y="39460"/>
                  <a:pt x="4100491" y="27294"/>
                  <a:pt x="4097659" y="13662"/>
                </a:cubicBezTo>
                <a:lnTo>
                  <a:pt x="4096109" y="5732"/>
                </a:lnTo>
                <a:lnTo>
                  <a:pt x="0" y="5732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24189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2462C2-E3DB-4837-B94D-BC580B183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33"/>
            <a:ext cx="5035924" cy="6869464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1153 w 6127689"/>
              <a:gd name="connsiteY83" fmla="*/ 4236222 h 6858000"/>
              <a:gd name="connsiteX84" fmla="*/ 5924233 w 6127689"/>
              <a:gd name="connsiteY84" fmla="*/ 4242060 h 6858000"/>
              <a:gd name="connsiteX85" fmla="*/ 5928910 w 6127689"/>
              <a:gd name="connsiteY85" fmla="*/ 4300973 h 6858000"/>
              <a:gd name="connsiteX86" fmla="*/ 5939320 w 6127689"/>
              <a:gd name="connsiteY86" fmla="*/ 4340435 h 6858000"/>
              <a:gd name="connsiteX87" fmla="*/ 5946705 w 6127689"/>
              <a:gd name="connsiteY87" fmla="*/ 4428051 h 6858000"/>
              <a:gd name="connsiteX88" fmla="*/ 5949261 w 6127689"/>
              <a:gd name="connsiteY88" fmla="*/ 4449185 h 6858000"/>
              <a:gd name="connsiteX89" fmla="*/ 5957504 w 6127689"/>
              <a:gd name="connsiteY89" fmla="*/ 4465911 h 6858000"/>
              <a:gd name="connsiteX90" fmla="*/ 5964689 w 6127689"/>
              <a:gd name="connsiteY90" fmla="*/ 4468532 h 6858000"/>
              <a:gd name="connsiteX91" fmla="*/ 5967062 w 6127689"/>
              <a:gd name="connsiteY91" fmla="*/ 4479923 h 6858000"/>
              <a:gd name="connsiteX92" fmla="*/ 5968960 w 6127689"/>
              <a:gd name="connsiteY92" fmla="*/ 4482655 h 6858000"/>
              <a:gd name="connsiteX93" fmla="*/ 5978567 w 6127689"/>
              <a:gd name="connsiteY93" fmla="*/ 4498605 h 6858000"/>
              <a:gd name="connsiteX94" fmla="*/ 5980106 w 6127689"/>
              <a:gd name="connsiteY94" fmla="*/ 4585087 h 6858000"/>
              <a:gd name="connsiteX95" fmla="*/ 5998138 w 6127689"/>
              <a:gd name="connsiteY95" fmla="*/ 4697518 h 6858000"/>
              <a:gd name="connsiteX96" fmla="*/ 6013516 w 6127689"/>
              <a:gd name="connsiteY96" fmla="*/ 4786619 h 6858000"/>
              <a:gd name="connsiteX97" fmla="*/ 6025404 w 6127689"/>
              <a:gd name="connsiteY97" fmla="*/ 4858148 h 6858000"/>
              <a:gd name="connsiteX98" fmla="*/ 6007749 w 6127689"/>
              <a:gd name="connsiteY98" fmla="*/ 4964715 h 6858000"/>
              <a:gd name="connsiteX99" fmla="*/ 6005269 w 6127689"/>
              <a:gd name="connsiteY99" fmla="*/ 5150567 h 6858000"/>
              <a:gd name="connsiteX100" fmla="*/ 6001127 w 6127689"/>
              <a:gd name="connsiteY100" fmla="*/ 5164609 h 6858000"/>
              <a:gd name="connsiteX101" fmla="*/ 5996647 w 6127689"/>
              <a:gd name="connsiteY101" fmla="*/ 5185640 h 6858000"/>
              <a:gd name="connsiteX102" fmla="*/ 5998514 w 6127689"/>
              <a:gd name="connsiteY102" fmla="*/ 5189673 h 6858000"/>
              <a:gd name="connsiteX103" fmla="*/ 6018409 w 6127689"/>
              <a:gd name="connsiteY103" fmla="*/ 5227157 h 6858000"/>
              <a:gd name="connsiteX104" fmla="*/ 6036748 w 6127689"/>
              <a:gd name="connsiteY104" fmla="*/ 5322752 h 6858000"/>
              <a:gd name="connsiteX105" fmla="*/ 6036943 w 6127689"/>
              <a:gd name="connsiteY105" fmla="*/ 5329480 h 6858000"/>
              <a:gd name="connsiteX106" fmla="*/ 6037236 w 6127689"/>
              <a:gd name="connsiteY106" fmla="*/ 5329634 h 6858000"/>
              <a:gd name="connsiteX107" fmla="*/ 6038019 w 6127689"/>
              <a:gd name="connsiteY107" fmla="*/ 5336764 h 6858000"/>
              <a:gd name="connsiteX108" fmla="*/ 6037298 w 6127689"/>
              <a:gd name="connsiteY108" fmla="*/ 5341753 h 6858000"/>
              <a:gd name="connsiteX109" fmla="*/ 6037677 w 6127689"/>
              <a:gd name="connsiteY109" fmla="*/ 5354807 h 6858000"/>
              <a:gd name="connsiteX110" fmla="*/ 6039728 w 6127689"/>
              <a:gd name="connsiteY110" fmla="*/ 5359416 h 6858000"/>
              <a:gd name="connsiteX111" fmla="*/ 6043311 w 6127689"/>
              <a:gd name="connsiteY111" fmla="*/ 5361407 h 6858000"/>
              <a:gd name="connsiteX112" fmla="*/ 6042954 w 6127689"/>
              <a:gd name="connsiteY112" fmla="*/ 5362576 h 6858000"/>
              <a:gd name="connsiteX113" fmla="*/ 6053435 w 6127689"/>
              <a:gd name="connsiteY113" fmla="*/ 5387547 h 6858000"/>
              <a:gd name="connsiteX114" fmla="*/ 6065933 w 6127689"/>
              <a:gd name="connsiteY114" fmla="*/ 5443002 h 6858000"/>
              <a:gd name="connsiteX115" fmla="*/ 6068640 w 6127689"/>
              <a:gd name="connsiteY115" fmla="*/ 5474503 h 6858000"/>
              <a:gd name="connsiteX116" fmla="*/ 6080922 w 6127689"/>
              <a:gd name="connsiteY116" fmla="*/ 5561070 h 6858000"/>
              <a:gd name="connsiteX117" fmla="*/ 6096949 w 6127689"/>
              <a:gd name="connsiteY117" fmla="*/ 5648179 h 6858000"/>
              <a:gd name="connsiteX118" fmla="*/ 6125703 w 6127689"/>
              <a:gd name="connsiteY118" fmla="*/ 5692894 h 6858000"/>
              <a:gd name="connsiteX119" fmla="*/ 6126670 w 6127689"/>
              <a:gd name="connsiteY119" fmla="*/ 5697882 h 6858000"/>
              <a:gd name="connsiteX120" fmla="*/ 6124061 w 6127689"/>
              <a:gd name="connsiteY120" fmla="*/ 5710294 h 6858000"/>
              <a:gd name="connsiteX121" fmla="*/ 6122213 w 6127689"/>
              <a:gd name="connsiteY121" fmla="*/ 5714762 h 6858000"/>
              <a:gd name="connsiteX122" fmla="*/ 6121353 w 6127689"/>
              <a:gd name="connsiteY122" fmla="*/ 5721725 h 6858000"/>
              <a:gd name="connsiteX123" fmla="*/ 6121607 w 6127689"/>
              <a:gd name="connsiteY123" fmla="*/ 5721959 h 6858000"/>
              <a:gd name="connsiteX124" fmla="*/ 6120262 w 6127689"/>
              <a:gd name="connsiteY124" fmla="*/ 5728358 h 6858000"/>
              <a:gd name="connsiteX125" fmla="*/ 6127024 w 6127689"/>
              <a:gd name="connsiteY125" fmla="*/ 5786902 h 6858000"/>
              <a:gd name="connsiteX126" fmla="*/ 6127519 w 6127689"/>
              <a:gd name="connsiteY126" fmla="*/ 5865775 h 6858000"/>
              <a:gd name="connsiteX127" fmla="*/ 6119217 w 6127689"/>
              <a:gd name="connsiteY127" fmla="*/ 5888542 h 6858000"/>
              <a:gd name="connsiteX128" fmla="*/ 6102493 w 6127689"/>
              <a:gd name="connsiteY128" fmla="*/ 5928602 h 6858000"/>
              <a:gd name="connsiteX129" fmla="*/ 6056863 w 6127689"/>
              <a:gd name="connsiteY129" fmla="*/ 6000643 h 6858000"/>
              <a:gd name="connsiteX130" fmla="*/ 6045436 w 6127689"/>
              <a:gd name="connsiteY130" fmla="*/ 6124480 h 6858000"/>
              <a:gd name="connsiteX131" fmla="*/ 6030489 w 6127689"/>
              <a:gd name="connsiteY131" fmla="*/ 6317666 h 6858000"/>
              <a:gd name="connsiteX132" fmla="*/ 6007492 w 6127689"/>
              <a:gd name="connsiteY132" fmla="*/ 6440818 h 6858000"/>
              <a:gd name="connsiteX133" fmla="*/ 6009467 w 6127689"/>
              <a:gd name="connsiteY133" fmla="*/ 6487076 h 6858000"/>
              <a:gd name="connsiteX134" fmla="*/ 5995064 w 6127689"/>
              <a:gd name="connsiteY134" fmla="*/ 6540791 h 6858000"/>
              <a:gd name="connsiteX135" fmla="*/ 5996309 w 6127689"/>
              <a:gd name="connsiteY135" fmla="*/ 6543961 h 6858000"/>
              <a:gd name="connsiteX136" fmla="*/ 5996048 w 6127689"/>
              <a:gd name="connsiteY136" fmla="*/ 6555444 h 6858000"/>
              <a:gd name="connsiteX137" fmla="*/ 6002524 w 6127689"/>
              <a:gd name="connsiteY137" fmla="*/ 6560188 h 6858000"/>
              <a:gd name="connsiteX138" fmla="*/ 6006823 w 6127689"/>
              <a:gd name="connsiteY138" fmla="*/ 6578546 h 6858000"/>
              <a:gd name="connsiteX139" fmla="*/ 6004510 w 6127689"/>
              <a:gd name="connsiteY139" fmla="*/ 6599256 h 6858000"/>
              <a:gd name="connsiteX140" fmla="*/ 5986207 w 6127689"/>
              <a:gd name="connsiteY140" fmla="*/ 6695855 h 6858000"/>
              <a:gd name="connsiteX141" fmla="*/ 5979428 w 6127689"/>
              <a:gd name="connsiteY141" fmla="*/ 6754678 h 6858000"/>
              <a:gd name="connsiteX142" fmla="*/ 5983398 w 6127689"/>
              <a:gd name="connsiteY142" fmla="*/ 6778641 h 6858000"/>
              <a:gd name="connsiteX143" fmla="*/ 5984543 w 6127689"/>
              <a:gd name="connsiteY143" fmla="*/ 6811016 h 6858000"/>
              <a:gd name="connsiteX144" fmla="*/ 5981802 w 6127689"/>
              <a:gd name="connsiteY144" fmla="*/ 6838578 h 6858000"/>
              <a:gd name="connsiteX145" fmla="*/ 5979671 w 6127689"/>
              <a:gd name="connsiteY145" fmla="*/ 6858000 h 6858000"/>
              <a:gd name="connsiteX146" fmla="*/ 0 w 6127689"/>
              <a:gd name="connsiteY146" fmla="*/ 6858000 h 6858000"/>
              <a:gd name="connsiteX147" fmla="*/ 0 w 6127689"/>
              <a:gd name="connsiteY14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4233 w 6127689"/>
              <a:gd name="connsiteY83" fmla="*/ 4242060 h 6858000"/>
              <a:gd name="connsiteX84" fmla="*/ 5928910 w 6127689"/>
              <a:gd name="connsiteY84" fmla="*/ 4300973 h 6858000"/>
              <a:gd name="connsiteX85" fmla="*/ 5939320 w 6127689"/>
              <a:gd name="connsiteY85" fmla="*/ 4340435 h 6858000"/>
              <a:gd name="connsiteX86" fmla="*/ 5946705 w 6127689"/>
              <a:gd name="connsiteY86" fmla="*/ 4428051 h 6858000"/>
              <a:gd name="connsiteX87" fmla="*/ 5949261 w 6127689"/>
              <a:gd name="connsiteY87" fmla="*/ 4449185 h 6858000"/>
              <a:gd name="connsiteX88" fmla="*/ 5957504 w 6127689"/>
              <a:gd name="connsiteY88" fmla="*/ 4465911 h 6858000"/>
              <a:gd name="connsiteX89" fmla="*/ 5964689 w 6127689"/>
              <a:gd name="connsiteY89" fmla="*/ 4468532 h 6858000"/>
              <a:gd name="connsiteX90" fmla="*/ 5967062 w 6127689"/>
              <a:gd name="connsiteY90" fmla="*/ 4479923 h 6858000"/>
              <a:gd name="connsiteX91" fmla="*/ 5968960 w 6127689"/>
              <a:gd name="connsiteY91" fmla="*/ 4482655 h 6858000"/>
              <a:gd name="connsiteX92" fmla="*/ 5978567 w 6127689"/>
              <a:gd name="connsiteY92" fmla="*/ 4498605 h 6858000"/>
              <a:gd name="connsiteX93" fmla="*/ 5980106 w 6127689"/>
              <a:gd name="connsiteY93" fmla="*/ 4585087 h 6858000"/>
              <a:gd name="connsiteX94" fmla="*/ 5998138 w 6127689"/>
              <a:gd name="connsiteY94" fmla="*/ 4697518 h 6858000"/>
              <a:gd name="connsiteX95" fmla="*/ 6013516 w 6127689"/>
              <a:gd name="connsiteY95" fmla="*/ 4786619 h 6858000"/>
              <a:gd name="connsiteX96" fmla="*/ 6025404 w 6127689"/>
              <a:gd name="connsiteY96" fmla="*/ 4858148 h 6858000"/>
              <a:gd name="connsiteX97" fmla="*/ 6007749 w 6127689"/>
              <a:gd name="connsiteY97" fmla="*/ 4964715 h 6858000"/>
              <a:gd name="connsiteX98" fmla="*/ 6005269 w 6127689"/>
              <a:gd name="connsiteY98" fmla="*/ 5150567 h 6858000"/>
              <a:gd name="connsiteX99" fmla="*/ 6001127 w 6127689"/>
              <a:gd name="connsiteY99" fmla="*/ 5164609 h 6858000"/>
              <a:gd name="connsiteX100" fmla="*/ 5996647 w 6127689"/>
              <a:gd name="connsiteY100" fmla="*/ 5185640 h 6858000"/>
              <a:gd name="connsiteX101" fmla="*/ 5998514 w 6127689"/>
              <a:gd name="connsiteY101" fmla="*/ 5189673 h 6858000"/>
              <a:gd name="connsiteX102" fmla="*/ 6018409 w 6127689"/>
              <a:gd name="connsiteY102" fmla="*/ 5227157 h 6858000"/>
              <a:gd name="connsiteX103" fmla="*/ 6036748 w 6127689"/>
              <a:gd name="connsiteY103" fmla="*/ 5322752 h 6858000"/>
              <a:gd name="connsiteX104" fmla="*/ 6036943 w 6127689"/>
              <a:gd name="connsiteY104" fmla="*/ 5329480 h 6858000"/>
              <a:gd name="connsiteX105" fmla="*/ 6037236 w 6127689"/>
              <a:gd name="connsiteY105" fmla="*/ 5329634 h 6858000"/>
              <a:gd name="connsiteX106" fmla="*/ 6038019 w 6127689"/>
              <a:gd name="connsiteY106" fmla="*/ 5336764 h 6858000"/>
              <a:gd name="connsiteX107" fmla="*/ 6037298 w 6127689"/>
              <a:gd name="connsiteY107" fmla="*/ 5341753 h 6858000"/>
              <a:gd name="connsiteX108" fmla="*/ 6037677 w 6127689"/>
              <a:gd name="connsiteY108" fmla="*/ 5354807 h 6858000"/>
              <a:gd name="connsiteX109" fmla="*/ 6039728 w 6127689"/>
              <a:gd name="connsiteY109" fmla="*/ 5359416 h 6858000"/>
              <a:gd name="connsiteX110" fmla="*/ 6043311 w 6127689"/>
              <a:gd name="connsiteY110" fmla="*/ 5361407 h 6858000"/>
              <a:gd name="connsiteX111" fmla="*/ 6042954 w 6127689"/>
              <a:gd name="connsiteY111" fmla="*/ 5362576 h 6858000"/>
              <a:gd name="connsiteX112" fmla="*/ 6053435 w 6127689"/>
              <a:gd name="connsiteY112" fmla="*/ 5387547 h 6858000"/>
              <a:gd name="connsiteX113" fmla="*/ 6065933 w 6127689"/>
              <a:gd name="connsiteY113" fmla="*/ 5443002 h 6858000"/>
              <a:gd name="connsiteX114" fmla="*/ 6068640 w 6127689"/>
              <a:gd name="connsiteY114" fmla="*/ 5474503 h 6858000"/>
              <a:gd name="connsiteX115" fmla="*/ 6080922 w 6127689"/>
              <a:gd name="connsiteY115" fmla="*/ 5561070 h 6858000"/>
              <a:gd name="connsiteX116" fmla="*/ 6096949 w 6127689"/>
              <a:gd name="connsiteY116" fmla="*/ 5648179 h 6858000"/>
              <a:gd name="connsiteX117" fmla="*/ 6125703 w 6127689"/>
              <a:gd name="connsiteY117" fmla="*/ 5692894 h 6858000"/>
              <a:gd name="connsiteX118" fmla="*/ 6126670 w 6127689"/>
              <a:gd name="connsiteY118" fmla="*/ 5697882 h 6858000"/>
              <a:gd name="connsiteX119" fmla="*/ 6124061 w 6127689"/>
              <a:gd name="connsiteY119" fmla="*/ 5710294 h 6858000"/>
              <a:gd name="connsiteX120" fmla="*/ 6122213 w 6127689"/>
              <a:gd name="connsiteY120" fmla="*/ 5714762 h 6858000"/>
              <a:gd name="connsiteX121" fmla="*/ 6121353 w 6127689"/>
              <a:gd name="connsiteY121" fmla="*/ 5721725 h 6858000"/>
              <a:gd name="connsiteX122" fmla="*/ 6121607 w 6127689"/>
              <a:gd name="connsiteY122" fmla="*/ 5721959 h 6858000"/>
              <a:gd name="connsiteX123" fmla="*/ 6120262 w 6127689"/>
              <a:gd name="connsiteY123" fmla="*/ 5728358 h 6858000"/>
              <a:gd name="connsiteX124" fmla="*/ 6127024 w 6127689"/>
              <a:gd name="connsiteY124" fmla="*/ 5786902 h 6858000"/>
              <a:gd name="connsiteX125" fmla="*/ 6127519 w 6127689"/>
              <a:gd name="connsiteY125" fmla="*/ 5865775 h 6858000"/>
              <a:gd name="connsiteX126" fmla="*/ 6119217 w 6127689"/>
              <a:gd name="connsiteY126" fmla="*/ 5888542 h 6858000"/>
              <a:gd name="connsiteX127" fmla="*/ 6102493 w 6127689"/>
              <a:gd name="connsiteY127" fmla="*/ 5928602 h 6858000"/>
              <a:gd name="connsiteX128" fmla="*/ 6056863 w 6127689"/>
              <a:gd name="connsiteY128" fmla="*/ 6000643 h 6858000"/>
              <a:gd name="connsiteX129" fmla="*/ 6045436 w 6127689"/>
              <a:gd name="connsiteY129" fmla="*/ 6124480 h 6858000"/>
              <a:gd name="connsiteX130" fmla="*/ 6030489 w 6127689"/>
              <a:gd name="connsiteY130" fmla="*/ 6317666 h 6858000"/>
              <a:gd name="connsiteX131" fmla="*/ 6007492 w 6127689"/>
              <a:gd name="connsiteY131" fmla="*/ 6440818 h 6858000"/>
              <a:gd name="connsiteX132" fmla="*/ 6009467 w 6127689"/>
              <a:gd name="connsiteY132" fmla="*/ 6487076 h 6858000"/>
              <a:gd name="connsiteX133" fmla="*/ 5995064 w 6127689"/>
              <a:gd name="connsiteY133" fmla="*/ 6540791 h 6858000"/>
              <a:gd name="connsiteX134" fmla="*/ 5996309 w 6127689"/>
              <a:gd name="connsiteY134" fmla="*/ 6543961 h 6858000"/>
              <a:gd name="connsiteX135" fmla="*/ 5996048 w 6127689"/>
              <a:gd name="connsiteY135" fmla="*/ 6555444 h 6858000"/>
              <a:gd name="connsiteX136" fmla="*/ 6002524 w 6127689"/>
              <a:gd name="connsiteY136" fmla="*/ 6560188 h 6858000"/>
              <a:gd name="connsiteX137" fmla="*/ 6006823 w 6127689"/>
              <a:gd name="connsiteY137" fmla="*/ 6578546 h 6858000"/>
              <a:gd name="connsiteX138" fmla="*/ 6004510 w 6127689"/>
              <a:gd name="connsiteY138" fmla="*/ 6599256 h 6858000"/>
              <a:gd name="connsiteX139" fmla="*/ 5986207 w 6127689"/>
              <a:gd name="connsiteY139" fmla="*/ 6695855 h 6858000"/>
              <a:gd name="connsiteX140" fmla="*/ 5979428 w 6127689"/>
              <a:gd name="connsiteY140" fmla="*/ 6754678 h 6858000"/>
              <a:gd name="connsiteX141" fmla="*/ 5983398 w 6127689"/>
              <a:gd name="connsiteY141" fmla="*/ 6778641 h 6858000"/>
              <a:gd name="connsiteX142" fmla="*/ 5984543 w 6127689"/>
              <a:gd name="connsiteY142" fmla="*/ 6811016 h 6858000"/>
              <a:gd name="connsiteX143" fmla="*/ 5981802 w 6127689"/>
              <a:gd name="connsiteY143" fmla="*/ 6838578 h 6858000"/>
              <a:gd name="connsiteX144" fmla="*/ 5979671 w 6127689"/>
              <a:gd name="connsiteY144" fmla="*/ 6858000 h 6858000"/>
              <a:gd name="connsiteX145" fmla="*/ 0 w 6127689"/>
              <a:gd name="connsiteY145" fmla="*/ 6858000 h 6858000"/>
              <a:gd name="connsiteX146" fmla="*/ 0 w 6127689"/>
              <a:gd name="connsiteY14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33539 w 6127689"/>
              <a:gd name="connsiteY69" fmla="*/ 3818457 h 6858000"/>
              <a:gd name="connsiteX70" fmla="*/ 5768491 w 6127689"/>
              <a:gd name="connsiteY70" fmla="*/ 3914399 h 6858000"/>
              <a:gd name="connsiteX71" fmla="*/ 5793123 w 6127689"/>
              <a:gd name="connsiteY71" fmla="*/ 3969952 h 6858000"/>
              <a:gd name="connsiteX72" fmla="*/ 5808321 w 6127689"/>
              <a:gd name="connsiteY72" fmla="*/ 3988153 h 6858000"/>
              <a:gd name="connsiteX73" fmla="*/ 5825621 w 6127689"/>
              <a:gd name="connsiteY73" fmla="*/ 4015525 h 6858000"/>
              <a:gd name="connsiteX74" fmla="*/ 5860672 w 6127689"/>
              <a:gd name="connsiteY74" fmla="*/ 4061579 h 6858000"/>
              <a:gd name="connsiteX75" fmla="*/ 5872173 w 6127689"/>
              <a:gd name="connsiteY75" fmla="*/ 4088497 h 6858000"/>
              <a:gd name="connsiteX76" fmla="*/ 5883705 w 6127689"/>
              <a:gd name="connsiteY76" fmla="*/ 4101899 h 6858000"/>
              <a:gd name="connsiteX77" fmla="*/ 5894095 w 6127689"/>
              <a:gd name="connsiteY77" fmla="*/ 4128857 h 6858000"/>
              <a:gd name="connsiteX78" fmla="*/ 5898339 w 6127689"/>
              <a:gd name="connsiteY78" fmla="*/ 4140800 h 6858000"/>
              <a:gd name="connsiteX79" fmla="*/ 5899734 w 6127689"/>
              <a:gd name="connsiteY79" fmla="*/ 4145632 h 6858000"/>
              <a:gd name="connsiteX80" fmla="*/ 5903513 w 6127689"/>
              <a:gd name="connsiteY80" fmla="*/ 4187661 h 6858000"/>
              <a:gd name="connsiteX81" fmla="*/ 5917114 w 6127689"/>
              <a:gd name="connsiteY81" fmla="*/ 4213096 h 6858000"/>
              <a:gd name="connsiteX82" fmla="*/ 5924233 w 6127689"/>
              <a:gd name="connsiteY82" fmla="*/ 4242060 h 6858000"/>
              <a:gd name="connsiteX83" fmla="*/ 5928910 w 6127689"/>
              <a:gd name="connsiteY83" fmla="*/ 4300973 h 6858000"/>
              <a:gd name="connsiteX84" fmla="*/ 5939320 w 6127689"/>
              <a:gd name="connsiteY84" fmla="*/ 4340435 h 6858000"/>
              <a:gd name="connsiteX85" fmla="*/ 5946705 w 6127689"/>
              <a:gd name="connsiteY85" fmla="*/ 4428051 h 6858000"/>
              <a:gd name="connsiteX86" fmla="*/ 5949261 w 6127689"/>
              <a:gd name="connsiteY86" fmla="*/ 4449185 h 6858000"/>
              <a:gd name="connsiteX87" fmla="*/ 5957504 w 6127689"/>
              <a:gd name="connsiteY87" fmla="*/ 4465911 h 6858000"/>
              <a:gd name="connsiteX88" fmla="*/ 5964689 w 6127689"/>
              <a:gd name="connsiteY88" fmla="*/ 4468532 h 6858000"/>
              <a:gd name="connsiteX89" fmla="*/ 5967062 w 6127689"/>
              <a:gd name="connsiteY89" fmla="*/ 4479923 h 6858000"/>
              <a:gd name="connsiteX90" fmla="*/ 5968960 w 6127689"/>
              <a:gd name="connsiteY90" fmla="*/ 4482655 h 6858000"/>
              <a:gd name="connsiteX91" fmla="*/ 5978567 w 6127689"/>
              <a:gd name="connsiteY91" fmla="*/ 4498605 h 6858000"/>
              <a:gd name="connsiteX92" fmla="*/ 5980106 w 6127689"/>
              <a:gd name="connsiteY92" fmla="*/ 4585087 h 6858000"/>
              <a:gd name="connsiteX93" fmla="*/ 5998138 w 6127689"/>
              <a:gd name="connsiteY93" fmla="*/ 4697518 h 6858000"/>
              <a:gd name="connsiteX94" fmla="*/ 6013516 w 6127689"/>
              <a:gd name="connsiteY94" fmla="*/ 4786619 h 6858000"/>
              <a:gd name="connsiteX95" fmla="*/ 6025404 w 6127689"/>
              <a:gd name="connsiteY95" fmla="*/ 4858148 h 6858000"/>
              <a:gd name="connsiteX96" fmla="*/ 6007749 w 6127689"/>
              <a:gd name="connsiteY96" fmla="*/ 4964715 h 6858000"/>
              <a:gd name="connsiteX97" fmla="*/ 6005269 w 6127689"/>
              <a:gd name="connsiteY97" fmla="*/ 5150567 h 6858000"/>
              <a:gd name="connsiteX98" fmla="*/ 6001127 w 6127689"/>
              <a:gd name="connsiteY98" fmla="*/ 5164609 h 6858000"/>
              <a:gd name="connsiteX99" fmla="*/ 5996647 w 6127689"/>
              <a:gd name="connsiteY99" fmla="*/ 5185640 h 6858000"/>
              <a:gd name="connsiteX100" fmla="*/ 5998514 w 6127689"/>
              <a:gd name="connsiteY100" fmla="*/ 5189673 h 6858000"/>
              <a:gd name="connsiteX101" fmla="*/ 6018409 w 6127689"/>
              <a:gd name="connsiteY101" fmla="*/ 5227157 h 6858000"/>
              <a:gd name="connsiteX102" fmla="*/ 6036748 w 6127689"/>
              <a:gd name="connsiteY102" fmla="*/ 5322752 h 6858000"/>
              <a:gd name="connsiteX103" fmla="*/ 6036943 w 6127689"/>
              <a:gd name="connsiteY103" fmla="*/ 5329480 h 6858000"/>
              <a:gd name="connsiteX104" fmla="*/ 6037236 w 6127689"/>
              <a:gd name="connsiteY104" fmla="*/ 5329634 h 6858000"/>
              <a:gd name="connsiteX105" fmla="*/ 6038019 w 6127689"/>
              <a:gd name="connsiteY105" fmla="*/ 5336764 h 6858000"/>
              <a:gd name="connsiteX106" fmla="*/ 6037298 w 6127689"/>
              <a:gd name="connsiteY106" fmla="*/ 5341753 h 6858000"/>
              <a:gd name="connsiteX107" fmla="*/ 6037677 w 6127689"/>
              <a:gd name="connsiteY107" fmla="*/ 5354807 h 6858000"/>
              <a:gd name="connsiteX108" fmla="*/ 6039728 w 6127689"/>
              <a:gd name="connsiteY108" fmla="*/ 5359416 h 6858000"/>
              <a:gd name="connsiteX109" fmla="*/ 6043311 w 6127689"/>
              <a:gd name="connsiteY109" fmla="*/ 5361407 h 6858000"/>
              <a:gd name="connsiteX110" fmla="*/ 6042954 w 6127689"/>
              <a:gd name="connsiteY110" fmla="*/ 5362576 h 6858000"/>
              <a:gd name="connsiteX111" fmla="*/ 6053435 w 6127689"/>
              <a:gd name="connsiteY111" fmla="*/ 5387547 h 6858000"/>
              <a:gd name="connsiteX112" fmla="*/ 6065933 w 6127689"/>
              <a:gd name="connsiteY112" fmla="*/ 5443002 h 6858000"/>
              <a:gd name="connsiteX113" fmla="*/ 6068640 w 6127689"/>
              <a:gd name="connsiteY113" fmla="*/ 5474503 h 6858000"/>
              <a:gd name="connsiteX114" fmla="*/ 6080922 w 6127689"/>
              <a:gd name="connsiteY114" fmla="*/ 5561070 h 6858000"/>
              <a:gd name="connsiteX115" fmla="*/ 6096949 w 6127689"/>
              <a:gd name="connsiteY115" fmla="*/ 5648179 h 6858000"/>
              <a:gd name="connsiteX116" fmla="*/ 6125703 w 6127689"/>
              <a:gd name="connsiteY116" fmla="*/ 5692894 h 6858000"/>
              <a:gd name="connsiteX117" fmla="*/ 6126670 w 6127689"/>
              <a:gd name="connsiteY117" fmla="*/ 5697882 h 6858000"/>
              <a:gd name="connsiteX118" fmla="*/ 6124061 w 6127689"/>
              <a:gd name="connsiteY118" fmla="*/ 5710294 h 6858000"/>
              <a:gd name="connsiteX119" fmla="*/ 6122213 w 6127689"/>
              <a:gd name="connsiteY119" fmla="*/ 5714762 h 6858000"/>
              <a:gd name="connsiteX120" fmla="*/ 6121353 w 6127689"/>
              <a:gd name="connsiteY120" fmla="*/ 5721725 h 6858000"/>
              <a:gd name="connsiteX121" fmla="*/ 6121607 w 6127689"/>
              <a:gd name="connsiteY121" fmla="*/ 5721959 h 6858000"/>
              <a:gd name="connsiteX122" fmla="*/ 6120262 w 6127689"/>
              <a:gd name="connsiteY122" fmla="*/ 5728358 h 6858000"/>
              <a:gd name="connsiteX123" fmla="*/ 6127024 w 6127689"/>
              <a:gd name="connsiteY123" fmla="*/ 5786902 h 6858000"/>
              <a:gd name="connsiteX124" fmla="*/ 6127519 w 6127689"/>
              <a:gd name="connsiteY124" fmla="*/ 5865775 h 6858000"/>
              <a:gd name="connsiteX125" fmla="*/ 6119217 w 6127689"/>
              <a:gd name="connsiteY125" fmla="*/ 5888542 h 6858000"/>
              <a:gd name="connsiteX126" fmla="*/ 6102493 w 6127689"/>
              <a:gd name="connsiteY126" fmla="*/ 5928602 h 6858000"/>
              <a:gd name="connsiteX127" fmla="*/ 6056863 w 6127689"/>
              <a:gd name="connsiteY127" fmla="*/ 6000643 h 6858000"/>
              <a:gd name="connsiteX128" fmla="*/ 6045436 w 6127689"/>
              <a:gd name="connsiteY128" fmla="*/ 6124480 h 6858000"/>
              <a:gd name="connsiteX129" fmla="*/ 6030489 w 6127689"/>
              <a:gd name="connsiteY129" fmla="*/ 6317666 h 6858000"/>
              <a:gd name="connsiteX130" fmla="*/ 6007492 w 6127689"/>
              <a:gd name="connsiteY130" fmla="*/ 6440818 h 6858000"/>
              <a:gd name="connsiteX131" fmla="*/ 6009467 w 6127689"/>
              <a:gd name="connsiteY131" fmla="*/ 6487076 h 6858000"/>
              <a:gd name="connsiteX132" fmla="*/ 5995064 w 6127689"/>
              <a:gd name="connsiteY132" fmla="*/ 6540791 h 6858000"/>
              <a:gd name="connsiteX133" fmla="*/ 5996309 w 6127689"/>
              <a:gd name="connsiteY133" fmla="*/ 6543961 h 6858000"/>
              <a:gd name="connsiteX134" fmla="*/ 5996048 w 6127689"/>
              <a:gd name="connsiteY134" fmla="*/ 6555444 h 6858000"/>
              <a:gd name="connsiteX135" fmla="*/ 6002524 w 6127689"/>
              <a:gd name="connsiteY135" fmla="*/ 6560188 h 6858000"/>
              <a:gd name="connsiteX136" fmla="*/ 6006823 w 6127689"/>
              <a:gd name="connsiteY136" fmla="*/ 6578546 h 6858000"/>
              <a:gd name="connsiteX137" fmla="*/ 6004510 w 6127689"/>
              <a:gd name="connsiteY137" fmla="*/ 6599256 h 6858000"/>
              <a:gd name="connsiteX138" fmla="*/ 5986207 w 6127689"/>
              <a:gd name="connsiteY138" fmla="*/ 6695855 h 6858000"/>
              <a:gd name="connsiteX139" fmla="*/ 5979428 w 6127689"/>
              <a:gd name="connsiteY139" fmla="*/ 6754678 h 6858000"/>
              <a:gd name="connsiteX140" fmla="*/ 5983398 w 6127689"/>
              <a:gd name="connsiteY140" fmla="*/ 6778641 h 6858000"/>
              <a:gd name="connsiteX141" fmla="*/ 5984543 w 6127689"/>
              <a:gd name="connsiteY141" fmla="*/ 6811016 h 6858000"/>
              <a:gd name="connsiteX142" fmla="*/ 5981802 w 6127689"/>
              <a:gd name="connsiteY142" fmla="*/ 6838578 h 6858000"/>
              <a:gd name="connsiteX143" fmla="*/ 5979671 w 6127689"/>
              <a:gd name="connsiteY143" fmla="*/ 6858000 h 6858000"/>
              <a:gd name="connsiteX144" fmla="*/ 0 w 6127689"/>
              <a:gd name="connsiteY144" fmla="*/ 6858000 h 6858000"/>
              <a:gd name="connsiteX145" fmla="*/ 0 w 6127689"/>
              <a:gd name="connsiteY14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12204 w 6127689"/>
              <a:gd name="connsiteY67" fmla="*/ 3785830 h 6858000"/>
              <a:gd name="connsiteX68" fmla="*/ 5733539 w 6127689"/>
              <a:gd name="connsiteY68" fmla="*/ 3818457 h 6858000"/>
              <a:gd name="connsiteX69" fmla="*/ 5768491 w 6127689"/>
              <a:gd name="connsiteY69" fmla="*/ 3914399 h 6858000"/>
              <a:gd name="connsiteX70" fmla="*/ 5793123 w 6127689"/>
              <a:gd name="connsiteY70" fmla="*/ 3969952 h 6858000"/>
              <a:gd name="connsiteX71" fmla="*/ 5808321 w 6127689"/>
              <a:gd name="connsiteY71" fmla="*/ 3988153 h 6858000"/>
              <a:gd name="connsiteX72" fmla="*/ 5825621 w 6127689"/>
              <a:gd name="connsiteY72" fmla="*/ 4015525 h 6858000"/>
              <a:gd name="connsiteX73" fmla="*/ 5860672 w 6127689"/>
              <a:gd name="connsiteY73" fmla="*/ 4061579 h 6858000"/>
              <a:gd name="connsiteX74" fmla="*/ 5872173 w 6127689"/>
              <a:gd name="connsiteY74" fmla="*/ 4088497 h 6858000"/>
              <a:gd name="connsiteX75" fmla="*/ 5883705 w 6127689"/>
              <a:gd name="connsiteY75" fmla="*/ 4101899 h 6858000"/>
              <a:gd name="connsiteX76" fmla="*/ 5894095 w 6127689"/>
              <a:gd name="connsiteY76" fmla="*/ 4128857 h 6858000"/>
              <a:gd name="connsiteX77" fmla="*/ 5898339 w 6127689"/>
              <a:gd name="connsiteY77" fmla="*/ 4140800 h 6858000"/>
              <a:gd name="connsiteX78" fmla="*/ 5899734 w 6127689"/>
              <a:gd name="connsiteY78" fmla="*/ 4145632 h 6858000"/>
              <a:gd name="connsiteX79" fmla="*/ 5903513 w 6127689"/>
              <a:gd name="connsiteY79" fmla="*/ 4187661 h 6858000"/>
              <a:gd name="connsiteX80" fmla="*/ 5917114 w 6127689"/>
              <a:gd name="connsiteY80" fmla="*/ 4213096 h 6858000"/>
              <a:gd name="connsiteX81" fmla="*/ 5924233 w 6127689"/>
              <a:gd name="connsiteY81" fmla="*/ 4242060 h 6858000"/>
              <a:gd name="connsiteX82" fmla="*/ 5928910 w 6127689"/>
              <a:gd name="connsiteY82" fmla="*/ 4300973 h 6858000"/>
              <a:gd name="connsiteX83" fmla="*/ 5939320 w 6127689"/>
              <a:gd name="connsiteY83" fmla="*/ 4340435 h 6858000"/>
              <a:gd name="connsiteX84" fmla="*/ 5946705 w 6127689"/>
              <a:gd name="connsiteY84" fmla="*/ 4428051 h 6858000"/>
              <a:gd name="connsiteX85" fmla="*/ 5949261 w 6127689"/>
              <a:gd name="connsiteY85" fmla="*/ 4449185 h 6858000"/>
              <a:gd name="connsiteX86" fmla="*/ 5957504 w 6127689"/>
              <a:gd name="connsiteY86" fmla="*/ 4465911 h 6858000"/>
              <a:gd name="connsiteX87" fmla="*/ 5964689 w 6127689"/>
              <a:gd name="connsiteY87" fmla="*/ 4468532 h 6858000"/>
              <a:gd name="connsiteX88" fmla="*/ 5967062 w 6127689"/>
              <a:gd name="connsiteY88" fmla="*/ 4479923 h 6858000"/>
              <a:gd name="connsiteX89" fmla="*/ 5968960 w 6127689"/>
              <a:gd name="connsiteY89" fmla="*/ 4482655 h 6858000"/>
              <a:gd name="connsiteX90" fmla="*/ 5978567 w 6127689"/>
              <a:gd name="connsiteY90" fmla="*/ 4498605 h 6858000"/>
              <a:gd name="connsiteX91" fmla="*/ 5980106 w 6127689"/>
              <a:gd name="connsiteY91" fmla="*/ 4585087 h 6858000"/>
              <a:gd name="connsiteX92" fmla="*/ 5998138 w 6127689"/>
              <a:gd name="connsiteY92" fmla="*/ 4697518 h 6858000"/>
              <a:gd name="connsiteX93" fmla="*/ 6013516 w 6127689"/>
              <a:gd name="connsiteY93" fmla="*/ 4786619 h 6858000"/>
              <a:gd name="connsiteX94" fmla="*/ 6025404 w 6127689"/>
              <a:gd name="connsiteY94" fmla="*/ 4858148 h 6858000"/>
              <a:gd name="connsiteX95" fmla="*/ 6007749 w 6127689"/>
              <a:gd name="connsiteY95" fmla="*/ 4964715 h 6858000"/>
              <a:gd name="connsiteX96" fmla="*/ 6005269 w 6127689"/>
              <a:gd name="connsiteY96" fmla="*/ 5150567 h 6858000"/>
              <a:gd name="connsiteX97" fmla="*/ 6001127 w 6127689"/>
              <a:gd name="connsiteY97" fmla="*/ 5164609 h 6858000"/>
              <a:gd name="connsiteX98" fmla="*/ 5996647 w 6127689"/>
              <a:gd name="connsiteY98" fmla="*/ 5185640 h 6858000"/>
              <a:gd name="connsiteX99" fmla="*/ 5998514 w 6127689"/>
              <a:gd name="connsiteY99" fmla="*/ 5189673 h 6858000"/>
              <a:gd name="connsiteX100" fmla="*/ 6018409 w 6127689"/>
              <a:gd name="connsiteY100" fmla="*/ 5227157 h 6858000"/>
              <a:gd name="connsiteX101" fmla="*/ 6036748 w 6127689"/>
              <a:gd name="connsiteY101" fmla="*/ 5322752 h 6858000"/>
              <a:gd name="connsiteX102" fmla="*/ 6036943 w 6127689"/>
              <a:gd name="connsiteY102" fmla="*/ 5329480 h 6858000"/>
              <a:gd name="connsiteX103" fmla="*/ 6037236 w 6127689"/>
              <a:gd name="connsiteY103" fmla="*/ 5329634 h 6858000"/>
              <a:gd name="connsiteX104" fmla="*/ 6038019 w 6127689"/>
              <a:gd name="connsiteY104" fmla="*/ 5336764 h 6858000"/>
              <a:gd name="connsiteX105" fmla="*/ 6037298 w 6127689"/>
              <a:gd name="connsiteY105" fmla="*/ 5341753 h 6858000"/>
              <a:gd name="connsiteX106" fmla="*/ 6037677 w 6127689"/>
              <a:gd name="connsiteY106" fmla="*/ 5354807 h 6858000"/>
              <a:gd name="connsiteX107" fmla="*/ 6039728 w 6127689"/>
              <a:gd name="connsiteY107" fmla="*/ 5359416 h 6858000"/>
              <a:gd name="connsiteX108" fmla="*/ 6043311 w 6127689"/>
              <a:gd name="connsiteY108" fmla="*/ 5361407 h 6858000"/>
              <a:gd name="connsiteX109" fmla="*/ 6042954 w 6127689"/>
              <a:gd name="connsiteY109" fmla="*/ 5362576 h 6858000"/>
              <a:gd name="connsiteX110" fmla="*/ 6053435 w 6127689"/>
              <a:gd name="connsiteY110" fmla="*/ 5387547 h 6858000"/>
              <a:gd name="connsiteX111" fmla="*/ 6065933 w 6127689"/>
              <a:gd name="connsiteY111" fmla="*/ 5443002 h 6858000"/>
              <a:gd name="connsiteX112" fmla="*/ 6068640 w 6127689"/>
              <a:gd name="connsiteY112" fmla="*/ 5474503 h 6858000"/>
              <a:gd name="connsiteX113" fmla="*/ 6080922 w 6127689"/>
              <a:gd name="connsiteY113" fmla="*/ 5561070 h 6858000"/>
              <a:gd name="connsiteX114" fmla="*/ 6096949 w 6127689"/>
              <a:gd name="connsiteY114" fmla="*/ 5648179 h 6858000"/>
              <a:gd name="connsiteX115" fmla="*/ 6125703 w 6127689"/>
              <a:gd name="connsiteY115" fmla="*/ 5692894 h 6858000"/>
              <a:gd name="connsiteX116" fmla="*/ 6126670 w 6127689"/>
              <a:gd name="connsiteY116" fmla="*/ 5697882 h 6858000"/>
              <a:gd name="connsiteX117" fmla="*/ 6124061 w 6127689"/>
              <a:gd name="connsiteY117" fmla="*/ 5710294 h 6858000"/>
              <a:gd name="connsiteX118" fmla="*/ 6122213 w 6127689"/>
              <a:gd name="connsiteY118" fmla="*/ 5714762 h 6858000"/>
              <a:gd name="connsiteX119" fmla="*/ 6121353 w 6127689"/>
              <a:gd name="connsiteY119" fmla="*/ 5721725 h 6858000"/>
              <a:gd name="connsiteX120" fmla="*/ 6121607 w 6127689"/>
              <a:gd name="connsiteY120" fmla="*/ 5721959 h 6858000"/>
              <a:gd name="connsiteX121" fmla="*/ 6120262 w 6127689"/>
              <a:gd name="connsiteY121" fmla="*/ 5728358 h 6858000"/>
              <a:gd name="connsiteX122" fmla="*/ 6127024 w 6127689"/>
              <a:gd name="connsiteY122" fmla="*/ 5786902 h 6858000"/>
              <a:gd name="connsiteX123" fmla="*/ 6127519 w 6127689"/>
              <a:gd name="connsiteY123" fmla="*/ 5865775 h 6858000"/>
              <a:gd name="connsiteX124" fmla="*/ 6119217 w 6127689"/>
              <a:gd name="connsiteY124" fmla="*/ 5888542 h 6858000"/>
              <a:gd name="connsiteX125" fmla="*/ 6102493 w 6127689"/>
              <a:gd name="connsiteY125" fmla="*/ 5928602 h 6858000"/>
              <a:gd name="connsiteX126" fmla="*/ 6056863 w 6127689"/>
              <a:gd name="connsiteY126" fmla="*/ 6000643 h 6858000"/>
              <a:gd name="connsiteX127" fmla="*/ 6045436 w 6127689"/>
              <a:gd name="connsiteY127" fmla="*/ 6124480 h 6858000"/>
              <a:gd name="connsiteX128" fmla="*/ 6030489 w 6127689"/>
              <a:gd name="connsiteY128" fmla="*/ 6317666 h 6858000"/>
              <a:gd name="connsiteX129" fmla="*/ 6007492 w 6127689"/>
              <a:gd name="connsiteY129" fmla="*/ 6440818 h 6858000"/>
              <a:gd name="connsiteX130" fmla="*/ 6009467 w 6127689"/>
              <a:gd name="connsiteY130" fmla="*/ 6487076 h 6858000"/>
              <a:gd name="connsiteX131" fmla="*/ 5995064 w 6127689"/>
              <a:gd name="connsiteY131" fmla="*/ 6540791 h 6858000"/>
              <a:gd name="connsiteX132" fmla="*/ 5996309 w 6127689"/>
              <a:gd name="connsiteY132" fmla="*/ 6543961 h 6858000"/>
              <a:gd name="connsiteX133" fmla="*/ 5996048 w 6127689"/>
              <a:gd name="connsiteY133" fmla="*/ 6555444 h 6858000"/>
              <a:gd name="connsiteX134" fmla="*/ 6002524 w 6127689"/>
              <a:gd name="connsiteY134" fmla="*/ 6560188 h 6858000"/>
              <a:gd name="connsiteX135" fmla="*/ 6006823 w 6127689"/>
              <a:gd name="connsiteY135" fmla="*/ 6578546 h 6858000"/>
              <a:gd name="connsiteX136" fmla="*/ 6004510 w 6127689"/>
              <a:gd name="connsiteY136" fmla="*/ 6599256 h 6858000"/>
              <a:gd name="connsiteX137" fmla="*/ 5986207 w 6127689"/>
              <a:gd name="connsiteY137" fmla="*/ 6695855 h 6858000"/>
              <a:gd name="connsiteX138" fmla="*/ 5979428 w 6127689"/>
              <a:gd name="connsiteY138" fmla="*/ 6754678 h 6858000"/>
              <a:gd name="connsiteX139" fmla="*/ 5983398 w 6127689"/>
              <a:gd name="connsiteY139" fmla="*/ 6778641 h 6858000"/>
              <a:gd name="connsiteX140" fmla="*/ 5984543 w 6127689"/>
              <a:gd name="connsiteY140" fmla="*/ 6811016 h 6858000"/>
              <a:gd name="connsiteX141" fmla="*/ 5981802 w 6127689"/>
              <a:gd name="connsiteY141" fmla="*/ 6838578 h 6858000"/>
              <a:gd name="connsiteX142" fmla="*/ 5979671 w 6127689"/>
              <a:gd name="connsiteY142" fmla="*/ 6858000 h 6858000"/>
              <a:gd name="connsiteX143" fmla="*/ 0 w 6127689"/>
              <a:gd name="connsiteY143" fmla="*/ 6858000 h 6858000"/>
              <a:gd name="connsiteX144" fmla="*/ 0 w 6127689"/>
              <a:gd name="connsiteY14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899734 w 6127689"/>
              <a:gd name="connsiteY77" fmla="*/ 4145632 h 6858000"/>
              <a:gd name="connsiteX78" fmla="*/ 5903513 w 6127689"/>
              <a:gd name="connsiteY78" fmla="*/ 4187661 h 6858000"/>
              <a:gd name="connsiteX79" fmla="*/ 5917114 w 6127689"/>
              <a:gd name="connsiteY79" fmla="*/ 4213096 h 6858000"/>
              <a:gd name="connsiteX80" fmla="*/ 5924233 w 6127689"/>
              <a:gd name="connsiteY80" fmla="*/ 4242060 h 6858000"/>
              <a:gd name="connsiteX81" fmla="*/ 5928910 w 6127689"/>
              <a:gd name="connsiteY81" fmla="*/ 4300973 h 6858000"/>
              <a:gd name="connsiteX82" fmla="*/ 5939320 w 6127689"/>
              <a:gd name="connsiteY82" fmla="*/ 4340435 h 6858000"/>
              <a:gd name="connsiteX83" fmla="*/ 5946705 w 6127689"/>
              <a:gd name="connsiteY83" fmla="*/ 4428051 h 6858000"/>
              <a:gd name="connsiteX84" fmla="*/ 5949261 w 6127689"/>
              <a:gd name="connsiteY84" fmla="*/ 4449185 h 6858000"/>
              <a:gd name="connsiteX85" fmla="*/ 5957504 w 6127689"/>
              <a:gd name="connsiteY85" fmla="*/ 4465911 h 6858000"/>
              <a:gd name="connsiteX86" fmla="*/ 5964689 w 6127689"/>
              <a:gd name="connsiteY86" fmla="*/ 4468532 h 6858000"/>
              <a:gd name="connsiteX87" fmla="*/ 5967062 w 6127689"/>
              <a:gd name="connsiteY87" fmla="*/ 4479923 h 6858000"/>
              <a:gd name="connsiteX88" fmla="*/ 5968960 w 6127689"/>
              <a:gd name="connsiteY88" fmla="*/ 4482655 h 6858000"/>
              <a:gd name="connsiteX89" fmla="*/ 5978567 w 6127689"/>
              <a:gd name="connsiteY89" fmla="*/ 4498605 h 6858000"/>
              <a:gd name="connsiteX90" fmla="*/ 5980106 w 6127689"/>
              <a:gd name="connsiteY90" fmla="*/ 4585087 h 6858000"/>
              <a:gd name="connsiteX91" fmla="*/ 5998138 w 6127689"/>
              <a:gd name="connsiteY91" fmla="*/ 4697518 h 6858000"/>
              <a:gd name="connsiteX92" fmla="*/ 6013516 w 6127689"/>
              <a:gd name="connsiteY92" fmla="*/ 4786619 h 6858000"/>
              <a:gd name="connsiteX93" fmla="*/ 6025404 w 6127689"/>
              <a:gd name="connsiteY93" fmla="*/ 4858148 h 6858000"/>
              <a:gd name="connsiteX94" fmla="*/ 6007749 w 6127689"/>
              <a:gd name="connsiteY94" fmla="*/ 4964715 h 6858000"/>
              <a:gd name="connsiteX95" fmla="*/ 6005269 w 6127689"/>
              <a:gd name="connsiteY95" fmla="*/ 5150567 h 6858000"/>
              <a:gd name="connsiteX96" fmla="*/ 6001127 w 6127689"/>
              <a:gd name="connsiteY96" fmla="*/ 5164609 h 6858000"/>
              <a:gd name="connsiteX97" fmla="*/ 5996647 w 6127689"/>
              <a:gd name="connsiteY97" fmla="*/ 5185640 h 6858000"/>
              <a:gd name="connsiteX98" fmla="*/ 5998514 w 6127689"/>
              <a:gd name="connsiteY98" fmla="*/ 5189673 h 6858000"/>
              <a:gd name="connsiteX99" fmla="*/ 6018409 w 6127689"/>
              <a:gd name="connsiteY99" fmla="*/ 5227157 h 6858000"/>
              <a:gd name="connsiteX100" fmla="*/ 6036748 w 6127689"/>
              <a:gd name="connsiteY100" fmla="*/ 5322752 h 6858000"/>
              <a:gd name="connsiteX101" fmla="*/ 6036943 w 6127689"/>
              <a:gd name="connsiteY101" fmla="*/ 5329480 h 6858000"/>
              <a:gd name="connsiteX102" fmla="*/ 6037236 w 6127689"/>
              <a:gd name="connsiteY102" fmla="*/ 5329634 h 6858000"/>
              <a:gd name="connsiteX103" fmla="*/ 6038019 w 6127689"/>
              <a:gd name="connsiteY103" fmla="*/ 5336764 h 6858000"/>
              <a:gd name="connsiteX104" fmla="*/ 6037298 w 6127689"/>
              <a:gd name="connsiteY104" fmla="*/ 5341753 h 6858000"/>
              <a:gd name="connsiteX105" fmla="*/ 6037677 w 6127689"/>
              <a:gd name="connsiteY105" fmla="*/ 5354807 h 6858000"/>
              <a:gd name="connsiteX106" fmla="*/ 6039728 w 6127689"/>
              <a:gd name="connsiteY106" fmla="*/ 5359416 h 6858000"/>
              <a:gd name="connsiteX107" fmla="*/ 6043311 w 6127689"/>
              <a:gd name="connsiteY107" fmla="*/ 5361407 h 6858000"/>
              <a:gd name="connsiteX108" fmla="*/ 6042954 w 6127689"/>
              <a:gd name="connsiteY108" fmla="*/ 5362576 h 6858000"/>
              <a:gd name="connsiteX109" fmla="*/ 6053435 w 6127689"/>
              <a:gd name="connsiteY109" fmla="*/ 5387547 h 6858000"/>
              <a:gd name="connsiteX110" fmla="*/ 6065933 w 6127689"/>
              <a:gd name="connsiteY110" fmla="*/ 5443002 h 6858000"/>
              <a:gd name="connsiteX111" fmla="*/ 6068640 w 6127689"/>
              <a:gd name="connsiteY111" fmla="*/ 5474503 h 6858000"/>
              <a:gd name="connsiteX112" fmla="*/ 6080922 w 6127689"/>
              <a:gd name="connsiteY112" fmla="*/ 5561070 h 6858000"/>
              <a:gd name="connsiteX113" fmla="*/ 6096949 w 6127689"/>
              <a:gd name="connsiteY113" fmla="*/ 5648179 h 6858000"/>
              <a:gd name="connsiteX114" fmla="*/ 6125703 w 6127689"/>
              <a:gd name="connsiteY114" fmla="*/ 5692894 h 6858000"/>
              <a:gd name="connsiteX115" fmla="*/ 6126670 w 6127689"/>
              <a:gd name="connsiteY115" fmla="*/ 5697882 h 6858000"/>
              <a:gd name="connsiteX116" fmla="*/ 6124061 w 6127689"/>
              <a:gd name="connsiteY116" fmla="*/ 5710294 h 6858000"/>
              <a:gd name="connsiteX117" fmla="*/ 6122213 w 6127689"/>
              <a:gd name="connsiteY117" fmla="*/ 5714762 h 6858000"/>
              <a:gd name="connsiteX118" fmla="*/ 6121353 w 6127689"/>
              <a:gd name="connsiteY118" fmla="*/ 5721725 h 6858000"/>
              <a:gd name="connsiteX119" fmla="*/ 6121607 w 6127689"/>
              <a:gd name="connsiteY119" fmla="*/ 5721959 h 6858000"/>
              <a:gd name="connsiteX120" fmla="*/ 6120262 w 6127689"/>
              <a:gd name="connsiteY120" fmla="*/ 5728358 h 6858000"/>
              <a:gd name="connsiteX121" fmla="*/ 6127024 w 6127689"/>
              <a:gd name="connsiteY121" fmla="*/ 5786902 h 6858000"/>
              <a:gd name="connsiteX122" fmla="*/ 6127519 w 6127689"/>
              <a:gd name="connsiteY122" fmla="*/ 5865775 h 6858000"/>
              <a:gd name="connsiteX123" fmla="*/ 6119217 w 6127689"/>
              <a:gd name="connsiteY123" fmla="*/ 5888542 h 6858000"/>
              <a:gd name="connsiteX124" fmla="*/ 6102493 w 6127689"/>
              <a:gd name="connsiteY124" fmla="*/ 5928602 h 6858000"/>
              <a:gd name="connsiteX125" fmla="*/ 6056863 w 6127689"/>
              <a:gd name="connsiteY125" fmla="*/ 6000643 h 6858000"/>
              <a:gd name="connsiteX126" fmla="*/ 6045436 w 6127689"/>
              <a:gd name="connsiteY126" fmla="*/ 6124480 h 6858000"/>
              <a:gd name="connsiteX127" fmla="*/ 6030489 w 6127689"/>
              <a:gd name="connsiteY127" fmla="*/ 6317666 h 6858000"/>
              <a:gd name="connsiteX128" fmla="*/ 6007492 w 6127689"/>
              <a:gd name="connsiteY128" fmla="*/ 6440818 h 6858000"/>
              <a:gd name="connsiteX129" fmla="*/ 6009467 w 6127689"/>
              <a:gd name="connsiteY129" fmla="*/ 6487076 h 6858000"/>
              <a:gd name="connsiteX130" fmla="*/ 5995064 w 6127689"/>
              <a:gd name="connsiteY130" fmla="*/ 6540791 h 6858000"/>
              <a:gd name="connsiteX131" fmla="*/ 5996309 w 6127689"/>
              <a:gd name="connsiteY131" fmla="*/ 6543961 h 6858000"/>
              <a:gd name="connsiteX132" fmla="*/ 5996048 w 6127689"/>
              <a:gd name="connsiteY132" fmla="*/ 6555444 h 6858000"/>
              <a:gd name="connsiteX133" fmla="*/ 6002524 w 6127689"/>
              <a:gd name="connsiteY133" fmla="*/ 6560188 h 6858000"/>
              <a:gd name="connsiteX134" fmla="*/ 6006823 w 6127689"/>
              <a:gd name="connsiteY134" fmla="*/ 6578546 h 6858000"/>
              <a:gd name="connsiteX135" fmla="*/ 6004510 w 6127689"/>
              <a:gd name="connsiteY135" fmla="*/ 6599256 h 6858000"/>
              <a:gd name="connsiteX136" fmla="*/ 5986207 w 6127689"/>
              <a:gd name="connsiteY136" fmla="*/ 6695855 h 6858000"/>
              <a:gd name="connsiteX137" fmla="*/ 5979428 w 6127689"/>
              <a:gd name="connsiteY137" fmla="*/ 6754678 h 6858000"/>
              <a:gd name="connsiteX138" fmla="*/ 5983398 w 6127689"/>
              <a:gd name="connsiteY138" fmla="*/ 6778641 h 6858000"/>
              <a:gd name="connsiteX139" fmla="*/ 5984543 w 6127689"/>
              <a:gd name="connsiteY139" fmla="*/ 6811016 h 6858000"/>
              <a:gd name="connsiteX140" fmla="*/ 5981802 w 6127689"/>
              <a:gd name="connsiteY140" fmla="*/ 6838578 h 6858000"/>
              <a:gd name="connsiteX141" fmla="*/ 5979671 w 6127689"/>
              <a:gd name="connsiteY141" fmla="*/ 6858000 h 6858000"/>
              <a:gd name="connsiteX142" fmla="*/ 0 w 6127689"/>
              <a:gd name="connsiteY142" fmla="*/ 6858000 h 6858000"/>
              <a:gd name="connsiteX143" fmla="*/ 0 w 6127689"/>
              <a:gd name="connsiteY14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903513 w 6127689"/>
              <a:gd name="connsiteY77" fmla="*/ 4187661 h 6858000"/>
              <a:gd name="connsiteX78" fmla="*/ 5917114 w 6127689"/>
              <a:gd name="connsiteY78" fmla="*/ 4213096 h 6858000"/>
              <a:gd name="connsiteX79" fmla="*/ 5924233 w 6127689"/>
              <a:gd name="connsiteY79" fmla="*/ 4242060 h 6858000"/>
              <a:gd name="connsiteX80" fmla="*/ 5928910 w 6127689"/>
              <a:gd name="connsiteY80" fmla="*/ 4300973 h 6858000"/>
              <a:gd name="connsiteX81" fmla="*/ 5939320 w 6127689"/>
              <a:gd name="connsiteY81" fmla="*/ 4340435 h 6858000"/>
              <a:gd name="connsiteX82" fmla="*/ 5946705 w 6127689"/>
              <a:gd name="connsiteY82" fmla="*/ 4428051 h 6858000"/>
              <a:gd name="connsiteX83" fmla="*/ 5949261 w 6127689"/>
              <a:gd name="connsiteY83" fmla="*/ 4449185 h 6858000"/>
              <a:gd name="connsiteX84" fmla="*/ 5957504 w 6127689"/>
              <a:gd name="connsiteY84" fmla="*/ 4465911 h 6858000"/>
              <a:gd name="connsiteX85" fmla="*/ 5964689 w 6127689"/>
              <a:gd name="connsiteY85" fmla="*/ 4468532 h 6858000"/>
              <a:gd name="connsiteX86" fmla="*/ 5967062 w 6127689"/>
              <a:gd name="connsiteY86" fmla="*/ 4479923 h 6858000"/>
              <a:gd name="connsiteX87" fmla="*/ 5968960 w 6127689"/>
              <a:gd name="connsiteY87" fmla="*/ 4482655 h 6858000"/>
              <a:gd name="connsiteX88" fmla="*/ 5978567 w 6127689"/>
              <a:gd name="connsiteY88" fmla="*/ 4498605 h 6858000"/>
              <a:gd name="connsiteX89" fmla="*/ 5980106 w 6127689"/>
              <a:gd name="connsiteY89" fmla="*/ 4585087 h 6858000"/>
              <a:gd name="connsiteX90" fmla="*/ 5998138 w 6127689"/>
              <a:gd name="connsiteY90" fmla="*/ 4697518 h 6858000"/>
              <a:gd name="connsiteX91" fmla="*/ 6013516 w 6127689"/>
              <a:gd name="connsiteY91" fmla="*/ 4786619 h 6858000"/>
              <a:gd name="connsiteX92" fmla="*/ 6025404 w 6127689"/>
              <a:gd name="connsiteY92" fmla="*/ 4858148 h 6858000"/>
              <a:gd name="connsiteX93" fmla="*/ 6007749 w 6127689"/>
              <a:gd name="connsiteY93" fmla="*/ 4964715 h 6858000"/>
              <a:gd name="connsiteX94" fmla="*/ 6005269 w 6127689"/>
              <a:gd name="connsiteY94" fmla="*/ 5150567 h 6858000"/>
              <a:gd name="connsiteX95" fmla="*/ 6001127 w 6127689"/>
              <a:gd name="connsiteY95" fmla="*/ 5164609 h 6858000"/>
              <a:gd name="connsiteX96" fmla="*/ 5996647 w 6127689"/>
              <a:gd name="connsiteY96" fmla="*/ 5185640 h 6858000"/>
              <a:gd name="connsiteX97" fmla="*/ 5998514 w 6127689"/>
              <a:gd name="connsiteY97" fmla="*/ 5189673 h 6858000"/>
              <a:gd name="connsiteX98" fmla="*/ 6018409 w 6127689"/>
              <a:gd name="connsiteY98" fmla="*/ 5227157 h 6858000"/>
              <a:gd name="connsiteX99" fmla="*/ 6036748 w 6127689"/>
              <a:gd name="connsiteY99" fmla="*/ 5322752 h 6858000"/>
              <a:gd name="connsiteX100" fmla="*/ 6036943 w 6127689"/>
              <a:gd name="connsiteY100" fmla="*/ 5329480 h 6858000"/>
              <a:gd name="connsiteX101" fmla="*/ 6037236 w 6127689"/>
              <a:gd name="connsiteY101" fmla="*/ 5329634 h 6858000"/>
              <a:gd name="connsiteX102" fmla="*/ 6038019 w 6127689"/>
              <a:gd name="connsiteY102" fmla="*/ 5336764 h 6858000"/>
              <a:gd name="connsiteX103" fmla="*/ 6037298 w 6127689"/>
              <a:gd name="connsiteY103" fmla="*/ 5341753 h 6858000"/>
              <a:gd name="connsiteX104" fmla="*/ 6037677 w 6127689"/>
              <a:gd name="connsiteY104" fmla="*/ 5354807 h 6858000"/>
              <a:gd name="connsiteX105" fmla="*/ 6039728 w 6127689"/>
              <a:gd name="connsiteY105" fmla="*/ 5359416 h 6858000"/>
              <a:gd name="connsiteX106" fmla="*/ 6043311 w 6127689"/>
              <a:gd name="connsiteY106" fmla="*/ 5361407 h 6858000"/>
              <a:gd name="connsiteX107" fmla="*/ 6042954 w 6127689"/>
              <a:gd name="connsiteY107" fmla="*/ 5362576 h 6858000"/>
              <a:gd name="connsiteX108" fmla="*/ 6053435 w 6127689"/>
              <a:gd name="connsiteY108" fmla="*/ 5387547 h 6858000"/>
              <a:gd name="connsiteX109" fmla="*/ 6065933 w 6127689"/>
              <a:gd name="connsiteY109" fmla="*/ 5443002 h 6858000"/>
              <a:gd name="connsiteX110" fmla="*/ 6068640 w 6127689"/>
              <a:gd name="connsiteY110" fmla="*/ 5474503 h 6858000"/>
              <a:gd name="connsiteX111" fmla="*/ 6080922 w 6127689"/>
              <a:gd name="connsiteY111" fmla="*/ 5561070 h 6858000"/>
              <a:gd name="connsiteX112" fmla="*/ 6096949 w 6127689"/>
              <a:gd name="connsiteY112" fmla="*/ 5648179 h 6858000"/>
              <a:gd name="connsiteX113" fmla="*/ 6125703 w 6127689"/>
              <a:gd name="connsiteY113" fmla="*/ 5692894 h 6858000"/>
              <a:gd name="connsiteX114" fmla="*/ 6126670 w 6127689"/>
              <a:gd name="connsiteY114" fmla="*/ 5697882 h 6858000"/>
              <a:gd name="connsiteX115" fmla="*/ 6124061 w 6127689"/>
              <a:gd name="connsiteY115" fmla="*/ 5710294 h 6858000"/>
              <a:gd name="connsiteX116" fmla="*/ 6122213 w 6127689"/>
              <a:gd name="connsiteY116" fmla="*/ 5714762 h 6858000"/>
              <a:gd name="connsiteX117" fmla="*/ 6121353 w 6127689"/>
              <a:gd name="connsiteY117" fmla="*/ 5721725 h 6858000"/>
              <a:gd name="connsiteX118" fmla="*/ 6121607 w 6127689"/>
              <a:gd name="connsiteY118" fmla="*/ 5721959 h 6858000"/>
              <a:gd name="connsiteX119" fmla="*/ 6120262 w 6127689"/>
              <a:gd name="connsiteY119" fmla="*/ 5728358 h 6858000"/>
              <a:gd name="connsiteX120" fmla="*/ 6127024 w 6127689"/>
              <a:gd name="connsiteY120" fmla="*/ 5786902 h 6858000"/>
              <a:gd name="connsiteX121" fmla="*/ 6127519 w 6127689"/>
              <a:gd name="connsiteY121" fmla="*/ 5865775 h 6858000"/>
              <a:gd name="connsiteX122" fmla="*/ 6119217 w 6127689"/>
              <a:gd name="connsiteY122" fmla="*/ 5888542 h 6858000"/>
              <a:gd name="connsiteX123" fmla="*/ 6102493 w 6127689"/>
              <a:gd name="connsiteY123" fmla="*/ 5928602 h 6858000"/>
              <a:gd name="connsiteX124" fmla="*/ 6056863 w 6127689"/>
              <a:gd name="connsiteY124" fmla="*/ 6000643 h 6858000"/>
              <a:gd name="connsiteX125" fmla="*/ 6045436 w 6127689"/>
              <a:gd name="connsiteY125" fmla="*/ 6124480 h 6858000"/>
              <a:gd name="connsiteX126" fmla="*/ 6030489 w 6127689"/>
              <a:gd name="connsiteY126" fmla="*/ 6317666 h 6858000"/>
              <a:gd name="connsiteX127" fmla="*/ 6007492 w 6127689"/>
              <a:gd name="connsiteY127" fmla="*/ 6440818 h 6858000"/>
              <a:gd name="connsiteX128" fmla="*/ 6009467 w 6127689"/>
              <a:gd name="connsiteY128" fmla="*/ 6487076 h 6858000"/>
              <a:gd name="connsiteX129" fmla="*/ 5995064 w 6127689"/>
              <a:gd name="connsiteY129" fmla="*/ 6540791 h 6858000"/>
              <a:gd name="connsiteX130" fmla="*/ 5996309 w 6127689"/>
              <a:gd name="connsiteY130" fmla="*/ 6543961 h 6858000"/>
              <a:gd name="connsiteX131" fmla="*/ 5996048 w 6127689"/>
              <a:gd name="connsiteY131" fmla="*/ 6555444 h 6858000"/>
              <a:gd name="connsiteX132" fmla="*/ 6002524 w 6127689"/>
              <a:gd name="connsiteY132" fmla="*/ 6560188 h 6858000"/>
              <a:gd name="connsiteX133" fmla="*/ 6006823 w 6127689"/>
              <a:gd name="connsiteY133" fmla="*/ 6578546 h 6858000"/>
              <a:gd name="connsiteX134" fmla="*/ 6004510 w 6127689"/>
              <a:gd name="connsiteY134" fmla="*/ 6599256 h 6858000"/>
              <a:gd name="connsiteX135" fmla="*/ 5986207 w 6127689"/>
              <a:gd name="connsiteY135" fmla="*/ 6695855 h 6858000"/>
              <a:gd name="connsiteX136" fmla="*/ 5979428 w 6127689"/>
              <a:gd name="connsiteY136" fmla="*/ 6754678 h 6858000"/>
              <a:gd name="connsiteX137" fmla="*/ 5983398 w 6127689"/>
              <a:gd name="connsiteY137" fmla="*/ 6778641 h 6858000"/>
              <a:gd name="connsiteX138" fmla="*/ 5984543 w 6127689"/>
              <a:gd name="connsiteY138" fmla="*/ 6811016 h 6858000"/>
              <a:gd name="connsiteX139" fmla="*/ 5981802 w 6127689"/>
              <a:gd name="connsiteY139" fmla="*/ 6838578 h 6858000"/>
              <a:gd name="connsiteX140" fmla="*/ 5979671 w 6127689"/>
              <a:gd name="connsiteY140" fmla="*/ 6858000 h 6858000"/>
              <a:gd name="connsiteX141" fmla="*/ 0 w 6127689"/>
              <a:gd name="connsiteY141" fmla="*/ 6858000 h 6858000"/>
              <a:gd name="connsiteX142" fmla="*/ 0 w 6127689"/>
              <a:gd name="connsiteY14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57023 w 6127689"/>
              <a:gd name="connsiteY45" fmla="*/ 2858292 h 6858000"/>
              <a:gd name="connsiteX46" fmla="*/ 5479298 w 6127689"/>
              <a:gd name="connsiteY46" fmla="*/ 2947791 h 6858000"/>
              <a:gd name="connsiteX47" fmla="*/ 5481770 w 6127689"/>
              <a:gd name="connsiteY47" fmla="*/ 2951352 h 6858000"/>
              <a:gd name="connsiteX48" fmla="*/ 5482045 w 6127689"/>
              <a:gd name="connsiteY48" fmla="*/ 2984371 h 6858000"/>
              <a:gd name="connsiteX49" fmla="*/ 5482415 w 6127689"/>
              <a:gd name="connsiteY49" fmla="*/ 3004079 h 6858000"/>
              <a:gd name="connsiteX50" fmla="*/ 5503944 w 6127689"/>
              <a:gd name="connsiteY50" fmla="*/ 3123335 h 6858000"/>
              <a:gd name="connsiteX51" fmla="*/ 5516007 w 6127689"/>
              <a:gd name="connsiteY51" fmla="*/ 3258473 h 6858000"/>
              <a:gd name="connsiteX52" fmla="*/ 5566839 w 6127689"/>
              <a:gd name="connsiteY52" fmla="*/ 3345295 h 6858000"/>
              <a:gd name="connsiteX53" fmla="*/ 5589758 w 6127689"/>
              <a:gd name="connsiteY53" fmla="*/ 3506453 h 6858000"/>
              <a:gd name="connsiteX54" fmla="*/ 5596144 w 6127689"/>
              <a:gd name="connsiteY54" fmla="*/ 3534624 h 6858000"/>
              <a:gd name="connsiteX55" fmla="*/ 5597750 w 6127689"/>
              <a:gd name="connsiteY55" fmla="*/ 3534129 h 6858000"/>
              <a:gd name="connsiteX56" fmla="*/ 5599700 w 6127689"/>
              <a:gd name="connsiteY56" fmla="*/ 3547221 h 6858000"/>
              <a:gd name="connsiteX57" fmla="*/ 5615031 w 6127689"/>
              <a:gd name="connsiteY57" fmla="*/ 3557482 h 6858000"/>
              <a:gd name="connsiteX58" fmla="*/ 5618377 w 6127689"/>
              <a:gd name="connsiteY58" fmla="*/ 3588431 h 6858000"/>
              <a:gd name="connsiteX59" fmla="*/ 5612155 w 6127689"/>
              <a:gd name="connsiteY59" fmla="*/ 3589869 h 6858000"/>
              <a:gd name="connsiteX60" fmla="*/ 5620843 w 6127689"/>
              <a:gd name="connsiteY60" fmla="*/ 3606745 h 6858000"/>
              <a:gd name="connsiteX61" fmla="*/ 5655472 w 6127689"/>
              <a:gd name="connsiteY61" fmla="*/ 3678877 h 6858000"/>
              <a:gd name="connsiteX62" fmla="*/ 5683015 w 6127689"/>
              <a:gd name="connsiteY62" fmla="*/ 3762025 h 6858000"/>
              <a:gd name="connsiteX63" fmla="*/ 5696643 w 6127689"/>
              <a:gd name="connsiteY63" fmla="*/ 3773888 h 6858000"/>
              <a:gd name="connsiteX64" fmla="*/ 5699203 w 6127689"/>
              <a:gd name="connsiteY64" fmla="*/ 3775823 h 6858000"/>
              <a:gd name="connsiteX65" fmla="*/ 5704824 w 6127689"/>
              <a:gd name="connsiteY65" fmla="*/ 3785966 h 6858000"/>
              <a:gd name="connsiteX66" fmla="*/ 5733539 w 6127689"/>
              <a:gd name="connsiteY66" fmla="*/ 3818457 h 6858000"/>
              <a:gd name="connsiteX67" fmla="*/ 5768491 w 6127689"/>
              <a:gd name="connsiteY67" fmla="*/ 3914399 h 6858000"/>
              <a:gd name="connsiteX68" fmla="*/ 5793123 w 6127689"/>
              <a:gd name="connsiteY68" fmla="*/ 3969952 h 6858000"/>
              <a:gd name="connsiteX69" fmla="*/ 5808321 w 6127689"/>
              <a:gd name="connsiteY69" fmla="*/ 3988153 h 6858000"/>
              <a:gd name="connsiteX70" fmla="*/ 5825621 w 6127689"/>
              <a:gd name="connsiteY70" fmla="*/ 4015525 h 6858000"/>
              <a:gd name="connsiteX71" fmla="*/ 5860672 w 6127689"/>
              <a:gd name="connsiteY71" fmla="*/ 4061579 h 6858000"/>
              <a:gd name="connsiteX72" fmla="*/ 5872173 w 6127689"/>
              <a:gd name="connsiteY72" fmla="*/ 4088497 h 6858000"/>
              <a:gd name="connsiteX73" fmla="*/ 5883705 w 6127689"/>
              <a:gd name="connsiteY73" fmla="*/ 4101899 h 6858000"/>
              <a:gd name="connsiteX74" fmla="*/ 5894095 w 6127689"/>
              <a:gd name="connsiteY74" fmla="*/ 4128857 h 6858000"/>
              <a:gd name="connsiteX75" fmla="*/ 5898339 w 6127689"/>
              <a:gd name="connsiteY75" fmla="*/ 4140800 h 6858000"/>
              <a:gd name="connsiteX76" fmla="*/ 5903513 w 6127689"/>
              <a:gd name="connsiteY76" fmla="*/ 4187661 h 6858000"/>
              <a:gd name="connsiteX77" fmla="*/ 5917114 w 6127689"/>
              <a:gd name="connsiteY77" fmla="*/ 4213096 h 6858000"/>
              <a:gd name="connsiteX78" fmla="*/ 5924233 w 6127689"/>
              <a:gd name="connsiteY78" fmla="*/ 4242060 h 6858000"/>
              <a:gd name="connsiteX79" fmla="*/ 5928910 w 6127689"/>
              <a:gd name="connsiteY79" fmla="*/ 4300973 h 6858000"/>
              <a:gd name="connsiteX80" fmla="*/ 5939320 w 6127689"/>
              <a:gd name="connsiteY80" fmla="*/ 4340435 h 6858000"/>
              <a:gd name="connsiteX81" fmla="*/ 5946705 w 6127689"/>
              <a:gd name="connsiteY81" fmla="*/ 4428051 h 6858000"/>
              <a:gd name="connsiteX82" fmla="*/ 5949261 w 6127689"/>
              <a:gd name="connsiteY82" fmla="*/ 4449185 h 6858000"/>
              <a:gd name="connsiteX83" fmla="*/ 5957504 w 6127689"/>
              <a:gd name="connsiteY83" fmla="*/ 4465911 h 6858000"/>
              <a:gd name="connsiteX84" fmla="*/ 5964689 w 6127689"/>
              <a:gd name="connsiteY84" fmla="*/ 4468532 h 6858000"/>
              <a:gd name="connsiteX85" fmla="*/ 5967062 w 6127689"/>
              <a:gd name="connsiteY85" fmla="*/ 4479923 h 6858000"/>
              <a:gd name="connsiteX86" fmla="*/ 5968960 w 6127689"/>
              <a:gd name="connsiteY86" fmla="*/ 4482655 h 6858000"/>
              <a:gd name="connsiteX87" fmla="*/ 5978567 w 6127689"/>
              <a:gd name="connsiteY87" fmla="*/ 4498605 h 6858000"/>
              <a:gd name="connsiteX88" fmla="*/ 5980106 w 6127689"/>
              <a:gd name="connsiteY88" fmla="*/ 4585087 h 6858000"/>
              <a:gd name="connsiteX89" fmla="*/ 5998138 w 6127689"/>
              <a:gd name="connsiteY89" fmla="*/ 4697518 h 6858000"/>
              <a:gd name="connsiteX90" fmla="*/ 6013516 w 6127689"/>
              <a:gd name="connsiteY90" fmla="*/ 4786619 h 6858000"/>
              <a:gd name="connsiteX91" fmla="*/ 6025404 w 6127689"/>
              <a:gd name="connsiteY91" fmla="*/ 4858148 h 6858000"/>
              <a:gd name="connsiteX92" fmla="*/ 6007749 w 6127689"/>
              <a:gd name="connsiteY92" fmla="*/ 4964715 h 6858000"/>
              <a:gd name="connsiteX93" fmla="*/ 6005269 w 6127689"/>
              <a:gd name="connsiteY93" fmla="*/ 5150567 h 6858000"/>
              <a:gd name="connsiteX94" fmla="*/ 6001127 w 6127689"/>
              <a:gd name="connsiteY94" fmla="*/ 5164609 h 6858000"/>
              <a:gd name="connsiteX95" fmla="*/ 5996647 w 6127689"/>
              <a:gd name="connsiteY95" fmla="*/ 5185640 h 6858000"/>
              <a:gd name="connsiteX96" fmla="*/ 5998514 w 6127689"/>
              <a:gd name="connsiteY96" fmla="*/ 5189673 h 6858000"/>
              <a:gd name="connsiteX97" fmla="*/ 6018409 w 6127689"/>
              <a:gd name="connsiteY97" fmla="*/ 5227157 h 6858000"/>
              <a:gd name="connsiteX98" fmla="*/ 6036748 w 6127689"/>
              <a:gd name="connsiteY98" fmla="*/ 5322752 h 6858000"/>
              <a:gd name="connsiteX99" fmla="*/ 6036943 w 6127689"/>
              <a:gd name="connsiteY99" fmla="*/ 5329480 h 6858000"/>
              <a:gd name="connsiteX100" fmla="*/ 6037236 w 6127689"/>
              <a:gd name="connsiteY100" fmla="*/ 5329634 h 6858000"/>
              <a:gd name="connsiteX101" fmla="*/ 6038019 w 6127689"/>
              <a:gd name="connsiteY101" fmla="*/ 5336764 h 6858000"/>
              <a:gd name="connsiteX102" fmla="*/ 6037298 w 6127689"/>
              <a:gd name="connsiteY102" fmla="*/ 5341753 h 6858000"/>
              <a:gd name="connsiteX103" fmla="*/ 6037677 w 6127689"/>
              <a:gd name="connsiteY103" fmla="*/ 5354807 h 6858000"/>
              <a:gd name="connsiteX104" fmla="*/ 6039728 w 6127689"/>
              <a:gd name="connsiteY104" fmla="*/ 5359416 h 6858000"/>
              <a:gd name="connsiteX105" fmla="*/ 6043311 w 6127689"/>
              <a:gd name="connsiteY105" fmla="*/ 5361407 h 6858000"/>
              <a:gd name="connsiteX106" fmla="*/ 6042954 w 6127689"/>
              <a:gd name="connsiteY106" fmla="*/ 5362576 h 6858000"/>
              <a:gd name="connsiteX107" fmla="*/ 6053435 w 6127689"/>
              <a:gd name="connsiteY107" fmla="*/ 5387547 h 6858000"/>
              <a:gd name="connsiteX108" fmla="*/ 6065933 w 6127689"/>
              <a:gd name="connsiteY108" fmla="*/ 5443002 h 6858000"/>
              <a:gd name="connsiteX109" fmla="*/ 6068640 w 6127689"/>
              <a:gd name="connsiteY109" fmla="*/ 5474503 h 6858000"/>
              <a:gd name="connsiteX110" fmla="*/ 6080922 w 6127689"/>
              <a:gd name="connsiteY110" fmla="*/ 5561070 h 6858000"/>
              <a:gd name="connsiteX111" fmla="*/ 6096949 w 6127689"/>
              <a:gd name="connsiteY111" fmla="*/ 5648179 h 6858000"/>
              <a:gd name="connsiteX112" fmla="*/ 6125703 w 6127689"/>
              <a:gd name="connsiteY112" fmla="*/ 5692894 h 6858000"/>
              <a:gd name="connsiteX113" fmla="*/ 6126670 w 6127689"/>
              <a:gd name="connsiteY113" fmla="*/ 5697882 h 6858000"/>
              <a:gd name="connsiteX114" fmla="*/ 6124061 w 6127689"/>
              <a:gd name="connsiteY114" fmla="*/ 5710294 h 6858000"/>
              <a:gd name="connsiteX115" fmla="*/ 6122213 w 6127689"/>
              <a:gd name="connsiteY115" fmla="*/ 5714762 h 6858000"/>
              <a:gd name="connsiteX116" fmla="*/ 6121353 w 6127689"/>
              <a:gd name="connsiteY116" fmla="*/ 5721725 h 6858000"/>
              <a:gd name="connsiteX117" fmla="*/ 6121607 w 6127689"/>
              <a:gd name="connsiteY117" fmla="*/ 5721959 h 6858000"/>
              <a:gd name="connsiteX118" fmla="*/ 6120262 w 6127689"/>
              <a:gd name="connsiteY118" fmla="*/ 5728358 h 6858000"/>
              <a:gd name="connsiteX119" fmla="*/ 6127024 w 6127689"/>
              <a:gd name="connsiteY119" fmla="*/ 5786902 h 6858000"/>
              <a:gd name="connsiteX120" fmla="*/ 6127519 w 6127689"/>
              <a:gd name="connsiteY120" fmla="*/ 5865775 h 6858000"/>
              <a:gd name="connsiteX121" fmla="*/ 6119217 w 6127689"/>
              <a:gd name="connsiteY121" fmla="*/ 5888542 h 6858000"/>
              <a:gd name="connsiteX122" fmla="*/ 6102493 w 6127689"/>
              <a:gd name="connsiteY122" fmla="*/ 5928602 h 6858000"/>
              <a:gd name="connsiteX123" fmla="*/ 6056863 w 6127689"/>
              <a:gd name="connsiteY123" fmla="*/ 6000643 h 6858000"/>
              <a:gd name="connsiteX124" fmla="*/ 6045436 w 6127689"/>
              <a:gd name="connsiteY124" fmla="*/ 6124480 h 6858000"/>
              <a:gd name="connsiteX125" fmla="*/ 6030489 w 6127689"/>
              <a:gd name="connsiteY125" fmla="*/ 6317666 h 6858000"/>
              <a:gd name="connsiteX126" fmla="*/ 6007492 w 6127689"/>
              <a:gd name="connsiteY126" fmla="*/ 6440818 h 6858000"/>
              <a:gd name="connsiteX127" fmla="*/ 6009467 w 6127689"/>
              <a:gd name="connsiteY127" fmla="*/ 6487076 h 6858000"/>
              <a:gd name="connsiteX128" fmla="*/ 5995064 w 6127689"/>
              <a:gd name="connsiteY128" fmla="*/ 6540791 h 6858000"/>
              <a:gd name="connsiteX129" fmla="*/ 5996309 w 6127689"/>
              <a:gd name="connsiteY129" fmla="*/ 6543961 h 6858000"/>
              <a:gd name="connsiteX130" fmla="*/ 5996048 w 6127689"/>
              <a:gd name="connsiteY130" fmla="*/ 6555444 h 6858000"/>
              <a:gd name="connsiteX131" fmla="*/ 6002524 w 6127689"/>
              <a:gd name="connsiteY131" fmla="*/ 6560188 h 6858000"/>
              <a:gd name="connsiteX132" fmla="*/ 6006823 w 6127689"/>
              <a:gd name="connsiteY132" fmla="*/ 6578546 h 6858000"/>
              <a:gd name="connsiteX133" fmla="*/ 6004510 w 6127689"/>
              <a:gd name="connsiteY133" fmla="*/ 6599256 h 6858000"/>
              <a:gd name="connsiteX134" fmla="*/ 5986207 w 6127689"/>
              <a:gd name="connsiteY134" fmla="*/ 6695855 h 6858000"/>
              <a:gd name="connsiteX135" fmla="*/ 5979428 w 6127689"/>
              <a:gd name="connsiteY135" fmla="*/ 6754678 h 6858000"/>
              <a:gd name="connsiteX136" fmla="*/ 5983398 w 6127689"/>
              <a:gd name="connsiteY136" fmla="*/ 6778641 h 6858000"/>
              <a:gd name="connsiteX137" fmla="*/ 5984543 w 6127689"/>
              <a:gd name="connsiteY137" fmla="*/ 6811016 h 6858000"/>
              <a:gd name="connsiteX138" fmla="*/ 5981802 w 6127689"/>
              <a:gd name="connsiteY138" fmla="*/ 6838578 h 6858000"/>
              <a:gd name="connsiteX139" fmla="*/ 5979671 w 6127689"/>
              <a:gd name="connsiteY139" fmla="*/ 6858000 h 6858000"/>
              <a:gd name="connsiteX140" fmla="*/ 0 w 6127689"/>
              <a:gd name="connsiteY140" fmla="*/ 6858000 h 6858000"/>
              <a:gd name="connsiteX141" fmla="*/ 0 w 6127689"/>
              <a:gd name="connsiteY14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8542 w 6127689"/>
              <a:gd name="connsiteY43" fmla="*/ 2817745 h 6858000"/>
              <a:gd name="connsiteX44" fmla="*/ 5457023 w 6127689"/>
              <a:gd name="connsiteY44" fmla="*/ 2858292 h 6858000"/>
              <a:gd name="connsiteX45" fmla="*/ 5479298 w 6127689"/>
              <a:gd name="connsiteY45" fmla="*/ 2947791 h 6858000"/>
              <a:gd name="connsiteX46" fmla="*/ 5481770 w 6127689"/>
              <a:gd name="connsiteY46" fmla="*/ 2951352 h 6858000"/>
              <a:gd name="connsiteX47" fmla="*/ 5482045 w 6127689"/>
              <a:gd name="connsiteY47" fmla="*/ 2984371 h 6858000"/>
              <a:gd name="connsiteX48" fmla="*/ 5482415 w 6127689"/>
              <a:gd name="connsiteY48" fmla="*/ 3004079 h 6858000"/>
              <a:gd name="connsiteX49" fmla="*/ 5503944 w 6127689"/>
              <a:gd name="connsiteY49" fmla="*/ 3123335 h 6858000"/>
              <a:gd name="connsiteX50" fmla="*/ 5516007 w 6127689"/>
              <a:gd name="connsiteY50" fmla="*/ 3258473 h 6858000"/>
              <a:gd name="connsiteX51" fmla="*/ 5566839 w 6127689"/>
              <a:gd name="connsiteY51" fmla="*/ 3345295 h 6858000"/>
              <a:gd name="connsiteX52" fmla="*/ 5589758 w 6127689"/>
              <a:gd name="connsiteY52" fmla="*/ 3506453 h 6858000"/>
              <a:gd name="connsiteX53" fmla="*/ 5596144 w 6127689"/>
              <a:gd name="connsiteY53" fmla="*/ 3534624 h 6858000"/>
              <a:gd name="connsiteX54" fmla="*/ 5597750 w 6127689"/>
              <a:gd name="connsiteY54" fmla="*/ 3534129 h 6858000"/>
              <a:gd name="connsiteX55" fmla="*/ 5599700 w 6127689"/>
              <a:gd name="connsiteY55" fmla="*/ 3547221 h 6858000"/>
              <a:gd name="connsiteX56" fmla="*/ 5615031 w 6127689"/>
              <a:gd name="connsiteY56" fmla="*/ 3557482 h 6858000"/>
              <a:gd name="connsiteX57" fmla="*/ 5618377 w 6127689"/>
              <a:gd name="connsiteY57" fmla="*/ 3588431 h 6858000"/>
              <a:gd name="connsiteX58" fmla="*/ 5612155 w 6127689"/>
              <a:gd name="connsiteY58" fmla="*/ 3589869 h 6858000"/>
              <a:gd name="connsiteX59" fmla="*/ 5620843 w 6127689"/>
              <a:gd name="connsiteY59" fmla="*/ 3606745 h 6858000"/>
              <a:gd name="connsiteX60" fmla="*/ 5655472 w 6127689"/>
              <a:gd name="connsiteY60" fmla="*/ 3678877 h 6858000"/>
              <a:gd name="connsiteX61" fmla="*/ 5683015 w 6127689"/>
              <a:gd name="connsiteY61" fmla="*/ 3762025 h 6858000"/>
              <a:gd name="connsiteX62" fmla="*/ 5696643 w 6127689"/>
              <a:gd name="connsiteY62" fmla="*/ 3773888 h 6858000"/>
              <a:gd name="connsiteX63" fmla="*/ 5699203 w 6127689"/>
              <a:gd name="connsiteY63" fmla="*/ 3775823 h 6858000"/>
              <a:gd name="connsiteX64" fmla="*/ 5704824 w 6127689"/>
              <a:gd name="connsiteY64" fmla="*/ 3785966 h 6858000"/>
              <a:gd name="connsiteX65" fmla="*/ 5733539 w 6127689"/>
              <a:gd name="connsiteY65" fmla="*/ 3818457 h 6858000"/>
              <a:gd name="connsiteX66" fmla="*/ 5768491 w 6127689"/>
              <a:gd name="connsiteY66" fmla="*/ 3914399 h 6858000"/>
              <a:gd name="connsiteX67" fmla="*/ 5793123 w 6127689"/>
              <a:gd name="connsiteY67" fmla="*/ 3969952 h 6858000"/>
              <a:gd name="connsiteX68" fmla="*/ 5808321 w 6127689"/>
              <a:gd name="connsiteY68" fmla="*/ 3988153 h 6858000"/>
              <a:gd name="connsiteX69" fmla="*/ 5825621 w 6127689"/>
              <a:gd name="connsiteY69" fmla="*/ 4015525 h 6858000"/>
              <a:gd name="connsiteX70" fmla="*/ 5860672 w 6127689"/>
              <a:gd name="connsiteY70" fmla="*/ 4061579 h 6858000"/>
              <a:gd name="connsiteX71" fmla="*/ 5872173 w 6127689"/>
              <a:gd name="connsiteY71" fmla="*/ 4088497 h 6858000"/>
              <a:gd name="connsiteX72" fmla="*/ 5883705 w 6127689"/>
              <a:gd name="connsiteY72" fmla="*/ 4101899 h 6858000"/>
              <a:gd name="connsiteX73" fmla="*/ 5894095 w 6127689"/>
              <a:gd name="connsiteY73" fmla="*/ 4128857 h 6858000"/>
              <a:gd name="connsiteX74" fmla="*/ 5898339 w 6127689"/>
              <a:gd name="connsiteY74" fmla="*/ 4140800 h 6858000"/>
              <a:gd name="connsiteX75" fmla="*/ 5903513 w 6127689"/>
              <a:gd name="connsiteY75" fmla="*/ 4187661 h 6858000"/>
              <a:gd name="connsiteX76" fmla="*/ 5917114 w 6127689"/>
              <a:gd name="connsiteY76" fmla="*/ 4213096 h 6858000"/>
              <a:gd name="connsiteX77" fmla="*/ 5924233 w 6127689"/>
              <a:gd name="connsiteY77" fmla="*/ 4242060 h 6858000"/>
              <a:gd name="connsiteX78" fmla="*/ 5928910 w 6127689"/>
              <a:gd name="connsiteY78" fmla="*/ 4300973 h 6858000"/>
              <a:gd name="connsiteX79" fmla="*/ 5939320 w 6127689"/>
              <a:gd name="connsiteY79" fmla="*/ 4340435 h 6858000"/>
              <a:gd name="connsiteX80" fmla="*/ 5946705 w 6127689"/>
              <a:gd name="connsiteY80" fmla="*/ 4428051 h 6858000"/>
              <a:gd name="connsiteX81" fmla="*/ 5949261 w 6127689"/>
              <a:gd name="connsiteY81" fmla="*/ 4449185 h 6858000"/>
              <a:gd name="connsiteX82" fmla="*/ 5957504 w 6127689"/>
              <a:gd name="connsiteY82" fmla="*/ 4465911 h 6858000"/>
              <a:gd name="connsiteX83" fmla="*/ 5964689 w 6127689"/>
              <a:gd name="connsiteY83" fmla="*/ 4468532 h 6858000"/>
              <a:gd name="connsiteX84" fmla="*/ 5967062 w 6127689"/>
              <a:gd name="connsiteY84" fmla="*/ 4479923 h 6858000"/>
              <a:gd name="connsiteX85" fmla="*/ 5968960 w 6127689"/>
              <a:gd name="connsiteY85" fmla="*/ 4482655 h 6858000"/>
              <a:gd name="connsiteX86" fmla="*/ 5978567 w 6127689"/>
              <a:gd name="connsiteY86" fmla="*/ 4498605 h 6858000"/>
              <a:gd name="connsiteX87" fmla="*/ 5980106 w 6127689"/>
              <a:gd name="connsiteY87" fmla="*/ 4585087 h 6858000"/>
              <a:gd name="connsiteX88" fmla="*/ 5998138 w 6127689"/>
              <a:gd name="connsiteY88" fmla="*/ 4697518 h 6858000"/>
              <a:gd name="connsiteX89" fmla="*/ 6013516 w 6127689"/>
              <a:gd name="connsiteY89" fmla="*/ 4786619 h 6858000"/>
              <a:gd name="connsiteX90" fmla="*/ 6025404 w 6127689"/>
              <a:gd name="connsiteY90" fmla="*/ 4858148 h 6858000"/>
              <a:gd name="connsiteX91" fmla="*/ 6007749 w 6127689"/>
              <a:gd name="connsiteY91" fmla="*/ 4964715 h 6858000"/>
              <a:gd name="connsiteX92" fmla="*/ 6005269 w 6127689"/>
              <a:gd name="connsiteY92" fmla="*/ 5150567 h 6858000"/>
              <a:gd name="connsiteX93" fmla="*/ 6001127 w 6127689"/>
              <a:gd name="connsiteY93" fmla="*/ 5164609 h 6858000"/>
              <a:gd name="connsiteX94" fmla="*/ 5996647 w 6127689"/>
              <a:gd name="connsiteY94" fmla="*/ 5185640 h 6858000"/>
              <a:gd name="connsiteX95" fmla="*/ 5998514 w 6127689"/>
              <a:gd name="connsiteY95" fmla="*/ 5189673 h 6858000"/>
              <a:gd name="connsiteX96" fmla="*/ 6018409 w 6127689"/>
              <a:gd name="connsiteY96" fmla="*/ 5227157 h 6858000"/>
              <a:gd name="connsiteX97" fmla="*/ 6036748 w 6127689"/>
              <a:gd name="connsiteY97" fmla="*/ 5322752 h 6858000"/>
              <a:gd name="connsiteX98" fmla="*/ 6036943 w 6127689"/>
              <a:gd name="connsiteY98" fmla="*/ 5329480 h 6858000"/>
              <a:gd name="connsiteX99" fmla="*/ 6037236 w 6127689"/>
              <a:gd name="connsiteY99" fmla="*/ 5329634 h 6858000"/>
              <a:gd name="connsiteX100" fmla="*/ 6038019 w 6127689"/>
              <a:gd name="connsiteY100" fmla="*/ 5336764 h 6858000"/>
              <a:gd name="connsiteX101" fmla="*/ 6037298 w 6127689"/>
              <a:gd name="connsiteY101" fmla="*/ 5341753 h 6858000"/>
              <a:gd name="connsiteX102" fmla="*/ 6037677 w 6127689"/>
              <a:gd name="connsiteY102" fmla="*/ 5354807 h 6858000"/>
              <a:gd name="connsiteX103" fmla="*/ 6039728 w 6127689"/>
              <a:gd name="connsiteY103" fmla="*/ 5359416 h 6858000"/>
              <a:gd name="connsiteX104" fmla="*/ 6043311 w 6127689"/>
              <a:gd name="connsiteY104" fmla="*/ 5361407 h 6858000"/>
              <a:gd name="connsiteX105" fmla="*/ 6042954 w 6127689"/>
              <a:gd name="connsiteY105" fmla="*/ 5362576 h 6858000"/>
              <a:gd name="connsiteX106" fmla="*/ 6053435 w 6127689"/>
              <a:gd name="connsiteY106" fmla="*/ 5387547 h 6858000"/>
              <a:gd name="connsiteX107" fmla="*/ 6065933 w 6127689"/>
              <a:gd name="connsiteY107" fmla="*/ 5443002 h 6858000"/>
              <a:gd name="connsiteX108" fmla="*/ 6068640 w 6127689"/>
              <a:gd name="connsiteY108" fmla="*/ 5474503 h 6858000"/>
              <a:gd name="connsiteX109" fmla="*/ 6080922 w 6127689"/>
              <a:gd name="connsiteY109" fmla="*/ 5561070 h 6858000"/>
              <a:gd name="connsiteX110" fmla="*/ 6096949 w 6127689"/>
              <a:gd name="connsiteY110" fmla="*/ 5648179 h 6858000"/>
              <a:gd name="connsiteX111" fmla="*/ 6125703 w 6127689"/>
              <a:gd name="connsiteY111" fmla="*/ 5692894 h 6858000"/>
              <a:gd name="connsiteX112" fmla="*/ 6126670 w 6127689"/>
              <a:gd name="connsiteY112" fmla="*/ 5697882 h 6858000"/>
              <a:gd name="connsiteX113" fmla="*/ 6124061 w 6127689"/>
              <a:gd name="connsiteY113" fmla="*/ 5710294 h 6858000"/>
              <a:gd name="connsiteX114" fmla="*/ 6122213 w 6127689"/>
              <a:gd name="connsiteY114" fmla="*/ 5714762 h 6858000"/>
              <a:gd name="connsiteX115" fmla="*/ 6121353 w 6127689"/>
              <a:gd name="connsiteY115" fmla="*/ 5721725 h 6858000"/>
              <a:gd name="connsiteX116" fmla="*/ 6121607 w 6127689"/>
              <a:gd name="connsiteY116" fmla="*/ 5721959 h 6858000"/>
              <a:gd name="connsiteX117" fmla="*/ 6120262 w 6127689"/>
              <a:gd name="connsiteY117" fmla="*/ 5728358 h 6858000"/>
              <a:gd name="connsiteX118" fmla="*/ 6127024 w 6127689"/>
              <a:gd name="connsiteY118" fmla="*/ 5786902 h 6858000"/>
              <a:gd name="connsiteX119" fmla="*/ 6127519 w 6127689"/>
              <a:gd name="connsiteY119" fmla="*/ 5865775 h 6858000"/>
              <a:gd name="connsiteX120" fmla="*/ 6119217 w 6127689"/>
              <a:gd name="connsiteY120" fmla="*/ 5888542 h 6858000"/>
              <a:gd name="connsiteX121" fmla="*/ 6102493 w 6127689"/>
              <a:gd name="connsiteY121" fmla="*/ 5928602 h 6858000"/>
              <a:gd name="connsiteX122" fmla="*/ 6056863 w 6127689"/>
              <a:gd name="connsiteY122" fmla="*/ 6000643 h 6858000"/>
              <a:gd name="connsiteX123" fmla="*/ 6045436 w 6127689"/>
              <a:gd name="connsiteY123" fmla="*/ 6124480 h 6858000"/>
              <a:gd name="connsiteX124" fmla="*/ 6030489 w 6127689"/>
              <a:gd name="connsiteY124" fmla="*/ 6317666 h 6858000"/>
              <a:gd name="connsiteX125" fmla="*/ 6007492 w 6127689"/>
              <a:gd name="connsiteY125" fmla="*/ 6440818 h 6858000"/>
              <a:gd name="connsiteX126" fmla="*/ 6009467 w 6127689"/>
              <a:gd name="connsiteY126" fmla="*/ 6487076 h 6858000"/>
              <a:gd name="connsiteX127" fmla="*/ 5995064 w 6127689"/>
              <a:gd name="connsiteY127" fmla="*/ 6540791 h 6858000"/>
              <a:gd name="connsiteX128" fmla="*/ 5996309 w 6127689"/>
              <a:gd name="connsiteY128" fmla="*/ 6543961 h 6858000"/>
              <a:gd name="connsiteX129" fmla="*/ 5996048 w 6127689"/>
              <a:gd name="connsiteY129" fmla="*/ 6555444 h 6858000"/>
              <a:gd name="connsiteX130" fmla="*/ 6002524 w 6127689"/>
              <a:gd name="connsiteY130" fmla="*/ 6560188 h 6858000"/>
              <a:gd name="connsiteX131" fmla="*/ 6006823 w 6127689"/>
              <a:gd name="connsiteY131" fmla="*/ 6578546 h 6858000"/>
              <a:gd name="connsiteX132" fmla="*/ 6004510 w 6127689"/>
              <a:gd name="connsiteY132" fmla="*/ 6599256 h 6858000"/>
              <a:gd name="connsiteX133" fmla="*/ 5986207 w 6127689"/>
              <a:gd name="connsiteY133" fmla="*/ 6695855 h 6858000"/>
              <a:gd name="connsiteX134" fmla="*/ 5979428 w 6127689"/>
              <a:gd name="connsiteY134" fmla="*/ 6754678 h 6858000"/>
              <a:gd name="connsiteX135" fmla="*/ 5983398 w 6127689"/>
              <a:gd name="connsiteY135" fmla="*/ 6778641 h 6858000"/>
              <a:gd name="connsiteX136" fmla="*/ 5984543 w 6127689"/>
              <a:gd name="connsiteY136" fmla="*/ 6811016 h 6858000"/>
              <a:gd name="connsiteX137" fmla="*/ 5981802 w 6127689"/>
              <a:gd name="connsiteY137" fmla="*/ 6838578 h 6858000"/>
              <a:gd name="connsiteX138" fmla="*/ 5979671 w 6127689"/>
              <a:gd name="connsiteY138" fmla="*/ 6858000 h 6858000"/>
              <a:gd name="connsiteX139" fmla="*/ 0 w 6127689"/>
              <a:gd name="connsiteY139" fmla="*/ 6858000 h 6858000"/>
              <a:gd name="connsiteX140" fmla="*/ 0 w 6127689"/>
              <a:gd name="connsiteY14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78567 w 6127689"/>
              <a:gd name="connsiteY85" fmla="*/ 4498605 h 6858000"/>
              <a:gd name="connsiteX86" fmla="*/ 5980106 w 6127689"/>
              <a:gd name="connsiteY86" fmla="*/ 4585087 h 6858000"/>
              <a:gd name="connsiteX87" fmla="*/ 5998138 w 6127689"/>
              <a:gd name="connsiteY87" fmla="*/ 4697518 h 6858000"/>
              <a:gd name="connsiteX88" fmla="*/ 6013516 w 6127689"/>
              <a:gd name="connsiteY88" fmla="*/ 4786619 h 6858000"/>
              <a:gd name="connsiteX89" fmla="*/ 6025404 w 6127689"/>
              <a:gd name="connsiteY89" fmla="*/ 4858148 h 6858000"/>
              <a:gd name="connsiteX90" fmla="*/ 6007749 w 6127689"/>
              <a:gd name="connsiteY90" fmla="*/ 4964715 h 6858000"/>
              <a:gd name="connsiteX91" fmla="*/ 6005269 w 6127689"/>
              <a:gd name="connsiteY91" fmla="*/ 5150567 h 6858000"/>
              <a:gd name="connsiteX92" fmla="*/ 6001127 w 6127689"/>
              <a:gd name="connsiteY92" fmla="*/ 5164609 h 6858000"/>
              <a:gd name="connsiteX93" fmla="*/ 5996647 w 6127689"/>
              <a:gd name="connsiteY93" fmla="*/ 5185640 h 6858000"/>
              <a:gd name="connsiteX94" fmla="*/ 5998514 w 6127689"/>
              <a:gd name="connsiteY94" fmla="*/ 5189673 h 6858000"/>
              <a:gd name="connsiteX95" fmla="*/ 6018409 w 6127689"/>
              <a:gd name="connsiteY95" fmla="*/ 5227157 h 6858000"/>
              <a:gd name="connsiteX96" fmla="*/ 6036748 w 6127689"/>
              <a:gd name="connsiteY96" fmla="*/ 5322752 h 6858000"/>
              <a:gd name="connsiteX97" fmla="*/ 6036943 w 6127689"/>
              <a:gd name="connsiteY97" fmla="*/ 5329480 h 6858000"/>
              <a:gd name="connsiteX98" fmla="*/ 6037236 w 6127689"/>
              <a:gd name="connsiteY98" fmla="*/ 5329634 h 6858000"/>
              <a:gd name="connsiteX99" fmla="*/ 6038019 w 6127689"/>
              <a:gd name="connsiteY99" fmla="*/ 5336764 h 6858000"/>
              <a:gd name="connsiteX100" fmla="*/ 6037298 w 6127689"/>
              <a:gd name="connsiteY100" fmla="*/ 5341753 h 6858000"/>
              <a:gd name="connsiteX101" fmla="*/ 6037677 w 6127689"/>
              <a:gd name="connsiteY101" fmla="*/ 5354807 h 6858000"/>
              <a:gd name="connsiteX102" fmla="*/ 6039728 w 6127689"/>
              <a:gd name="connsiteY102" fmla="*/ 5359416 h 6858000"/>
              <a:gd name="connsiteX103" fmla="*/ 6043311 w 6127689"/>
              <a:gd name="connsiteY103" fmla="*/ 5361407 h 6858000"/>
              <a:gd name="connsiteX104" fmla="*/ 6042954 w 6127689"/>
              <a:gd name="connsiteY104" fmla="*/ 5362576 h 6858000"/>
              <a:gd name="connsiteX105" fmla="*/ 6053435 w 6127689"/>
              <a:gd name="connsiteY105" fmla="*/ 5387547 h 6858000"/>
              <a:gd name="connsiteX106" fmla="*/ 6065933 w 6127689"/>
              <a:gd name="connsiteY106" fmla="*/ 5443002 h 6858000"/>
              <a:gd name="connsiteX107" fmla="*/ 6068640 w 6127689"/>
              <a:gd name="connsiteY107" fmla="*/ 5474503 h 6858000"/>
              <a:gd name="connsiteX108" fmla="*/ 6080922 w 6127689"/>
              <a:gd name="connsiteY108" fmla="*/ 5561070 h 6858000"/>
              <a:gd name="connsiteX109" fmla="*/ 6096949 w 6127689"/>
              <a:gd name="connsiteY109" fmla="*/ 5648179 h 6858000"/>
              <a:gd name="connsiteX110" fmla="*/ 6125703 w 6127689"/>
              <a:gd name="connsiteY110" fmla="*/ 5692894 h 6858000"/>
              <a:gd name="connsiteX111" fmla="*/ 6126670 w 6127689"/>
              <a:gd name="connsiteY111" fmla="*/ 5697882 h 6858000"/>
              <a:gd name="connsiteX112" fmla="*/ 6124061 w 6127689"/>
              <a:gd name="connsiteY112" fmla="*/ 5710294 h 6858000"/>
              <a:gd name="connsiteX113" fmla="*/ 6122213 w 6127689"/>
              <a:gd name="connsiteY113" fmla="*/ 5714762 h 6858000"/>
              <a:gd name="connsiteX114" fmla="*/ 6121353 w 6127689"/>
              <a:gd name="connsiteY114" fmla="*/ 5721725 h 6858000"/>
              <a:gd name="connsiteX115" fmla="*/ 6121607 w 6127689"/>
              <a:gd name="connsiteY115" fmla="*/ 5721959 h 6858000"/>
              <a:gd name="connsiteX116" fmla="*/ 6120262 w 6127689"/>
              <a:gd name="connsiteY116" fmla="*/ 5728358 h 6858000"/>
              <a:gd name="connsiteX117" fmla="*/ 6127024 w 6127689"/>
              <a:gd name="connsiteY117" fmla="*/ 5786902 h 6858000"/>
              <a:gd name="connsiteX118" fmla="*/ 6127519 w 6127689"/>
              <a:gd name="connsiteY118" fmla="*/ 5865775 h 6858000"/>
              <a:gd name="connsiteX119" fmla="*/ 6119217 w 6127689"/>
              <a:gd name="connsiteY119" fmla="*/ 5888542 h 6858000"/>
              <a:gd name="connsiteX120" fmla="*/ 6102493 w 6127689"/>
              <a:gd name="connsiteY120" fmla="*/ 5928602 h 6858000"/>
              <a:gd name="connsiteX121" fmla="*/ 6056863 w 6127689"/>
              <a:gd name="connsiteY121" fmla="*/ 6000643 h 6858000"/>
              <a:gd name="connsiteX122" fmla="*/ 6045436 w 6127689"/>
              <a:gd name="connsiteY122" fmla="*/ 6124480 h 6858000"/>
              <a:gd name="connsiteX123" fmla="*/ 6030489 w 6127689"/>
              <a:gd name="connsiteY123" fmla="*/ 6317666 h 6858000"/>
              <a:gd name="connsiteX124" fmla="*/ 6007492 w 6127689"/>
              <a:gd name="connsiteY124" fmla="*/ 6440818 h 6858000"/>
              <a:gd name="connsiteX125" fmla="*/ 6009467 w 6127689"/>
              <a:gd name="connsiteY125" fmla="*/ 6487076 h 6858000"/>
              <a:gd name="connsiteX126" fmla="*/ 5995064 w 6127689"/>
              <a:gd name="connsiteY126" fmla="*/ 6540791 h 6858000"/>
              <a:gd name="connsiteX127" fmla="*/ 5996309 w 6127689"/>
              <a:gd name="connsiteY127" fmla="*/ 6543961 h 6858000"/>
              <a:gd name="connsiteX128" fmla="*/ 5996048 w 6127689"/>
              <a:gd name="connsiteY128" fmla="*/ 6555444 h 6858000"/>
              <a:gd name="connsiteX129" fmla="*/ 6002524 w 6127689"/>
              <a:gd name="connsiteY129" fmla="*/ 6560188 h 6858000"/>
              <a:gd name="connsiteX130" fmla="*/ 6006823 w 6127689"/>
              <a:gd name="connsiteY130" fmla="*/ 6578546 h 6858000"/>
              <a:gd name="connsiteX131" fmla="*/ 6004510 w 6127689"/>
              <a:gd name="connsiteY131" fmla="*/ 6599256 h 6858000"/>
              <a:gd name="connsiteX132" fmla="*/ 5986207 w 6127689"/>
              <a:gd name="connsiteY132" fmla="*/ 6695855 h 6858000"/>
              <a:gd name="connsiteX133" fmla="*/ 5979428 w 6127689"/>
              <a:gd name="connsiteY133" fmla="*/ 6754678 h 6858000"/>
              <a:gd name="connsiteX134" fmla="*/ 5983398 w 6127689"/>
              <a:gd name="connsiteY134" fmla="*/ 6778641 h 6858000"/>
              <a:gd name="connsiteX135" fmla="*/ 5984543 w 6127689"/>
              <a:gd name="connsiteY135" fmla="*/ 6811016 h 6858000"/>
              <a:gd name="connsiteX136" fmla="*/ 5981802 w 6127689"/>
              <a:gd name="connsiteY136" fmla="*/ 6838578 h 6858000"/>
              <a:gd name="connsiteX137" fmla="*/ 5979671 w 6127689"/>
              <a:gd name="connsiteY137" fmla="*/ 6858000 h 6858000"/>
              <a:gd name="connsiteX138" fmla="*/ 0 w 6127689"/>
              <a:gd name="connsiteY138" fmla="*/ 6858000 h 6858000"/>
              <a:gd name="connsiteX139" fmla="*/ 0 w 6127689"/>
              <a:gd name="connsiteY13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80106 w 6127689"/>
              <a:gd name="connsiteY85" fmla="*/ 4585087 h 6858000"/>
              <a:gd name="connsiteX86" fmla="*/ 5998138 w 6127689"/>
              <a:gd name="connsiteY86" fmla="*/ 4697518 h 6858000"/>
              <a:gd name="connsiteX87" fmla="*/ 6013516 w 6127689"/>
              <a:gd name="connsiteY87" fmla="*/ 4786619 h 6858000"/>
              <a:gd name="connsiteX88" fmla="*/ 6025404 w 6127689"/>
              <a:gd name="connsiteY88" fmla="*/ 4858148 h 6858000"/>
              <a:gd name="connsiteX89" fmla="*/ 6007749 w 6127689"/>
              <a:gd name="connsiteY89" fmla="*/ 4964715 h 6858000"/>
              <a:gd name="connsiteX90" fmla="*/ 6005269 w 6127689"/>
              <a:gd name="connsiteY90" fmla="*/ 5150567 h 6858000"/>
              <a:gd name="connsiteX91" fmla="*/ 6001127 w 6127689"/>
              <a:gd name="connsiteY91" fmla="*/ 5164609 h 6858000"/>
              <a:gd name="connsiteX92" fmla="*/ 5996647 w 6127689"/>
              <a:gd name="connsiteY92" fmla="*/ 5185640 h 6858000"/>
              <a:gd name="connsiteX93" fmla="*/ 5998514 w 6127689"/>
              <a:gd name="connsiteY93" fmla="*/ 5189673 h 6858000"/>
              <a:gd name="connsiteX94" fmla="*/ 6018409 w 6127689"/>
              <a:gd name="connsiteY94" fmla="*/ 5227157 h 6858000"/>
              <a:gd name="connsiteX95" fmla="*/ 6036748 w 6127689"/>
              <a:gd name="connsiteY95" fmla="*/ 5322752 h 6858000"/>
              <a:gd name="connsiteX96" fmla="*/ 6036943 w 6127689"/>
              <a:gd name="connsiteY96" fmla="*/ 5329480 h 6858000"/>
              <a:gd name="connsiteX97" fmla="*/ 6037236 w 6127689"/>
              <a:gd name="connsiteY97" fmla="*/ 5329634 h 6858000"/>
              <a:gd name="connsiteX98" fmla="*/ 6038019 w 6127689"/>
              <a:gd name="connsiteY98" fmla="*/ 5336764 h 6858000"/>
              <a:gd name="connsiteX99" fmla="*/ 6037298 w 6127689"/>
              <a:gd name="connsiteY99" fmla="*/ 5341753 h 6858000"/>
              <a:gd name="connsiteX100" fmla="*/ 6037677 w 6127689"/>
              <a:gd name="connsiteY100" fmla="*/ 5354807 h 6858000"/>
              <a:gd name="connsiteX101" fmla="*/ 6039728 w 6127689"/>
              <a:gd name="connsiteY101" fmla="*/ 5359416 h 6858000"/>
              <a:gd name="connsiteX102" fmla="*/ 6043311 w 6127689"/>
              <a:gd name="connsiteY102" fmla="*/ 5361407 h 6858000"/>
              <a:gd name="connsiteX103" fmla="*/ 6042954 w 6127689"/>
              <a:gd name="connsiteY103" fmla="*/ 5362576 h 6858000"/>
              <a:gd name="connsiteX104" fmla="*/ 6053435 w 6127689"/>
              <a:gd name="connsiteY104" fmla="*/ 5387547 h 6858000"/>
              <a:gd name="connsiteX105" fmla="*/ 6065933 w 6127689"/>
              <a:gd name="connsiteY105" fmla="*/ 5443002 h 6858000"/>
              <a:gd name="connsiteX106" fmla="*/ 6068640 w 6127689"/>
              <a:gd name="connsiteY106" fmla="*/ 5474503 h 6858000"/>
              <a:gd name="connsiteX107" fmla="*/ 6080922 w 6127689"/>
              <a:gd name="connsiteY107" fmla="*/ 5561070 h 6858000"/>
              <a:gd name="connsiteX108" fmla="*/ 6096949 w 6127689"/>
              <a:gd name="connsiteY108" fmla="*/ 5648179 h 6858000"/>
              <a:gd name="connsiteX109" fmla="*/ 6125703 w 6127689"/>
              <a:gd name="connsiteY109" fmla="*/ 5692894 h 6858000"/>
              <a:gd name="connsiteX110" fmla="*/ 6126670 w 6127689"/>
              <a:gd name="connsiteY110" fmla="*/ 5697882 h 6858000"/>
              <a:gd name="connsiteX111" fmla="*/ 6124061 w 6127689"/>
              <a:gd name="connsiteY111" fmla="*/ 5710294 h 6858000"/>
              <a:gd name="connsiteX112" fmla="*/ 6122213 w 6127689"/>
              <a:gd name="connsiteY112" fmla="*/ 5714762 h 6858000"/>
              <a:gd name="connsiteX113" fmla="*/ 6121353 w 6127689"/>
              <a:gd name="connsiteY113" fmla="*/ 5721725 h 6858000"/>
              <a:gd name="connsiteX114" fmla="*/ 6121607 w 6127689"/>
              <a:gd name="connsiteY114" fmla="*/ 5721959 h 6858000"/>
              <a:gd name="connsiteX115" fmla="*/ 6120262 w 6127689"/>
              <a:gd name="connsiteY115" fmla="*/ 5728358 h 6858000"/>
              <a:gd name="connsiteX116" fmla="*/ 6127024 w 6127689"/>
              <a:gd name="connsiteY116" fmla="*/ 5786902 h 6858000"/>
              <a:gd name="connsiteX117" fmla="*/ 6127519 w 6127689"/>
              <a:gd name="connsiteY117" fmla="*/ 5865775 h 6858000"/>
              <a:gd name="connsiteX118" fmla="*/ 6119217 w 6127689"/>
              <a:gd name="connsiteY118" fmla="*/ 5888542 h 6858000"/>
              <a:gd name="connsiteX119" fmla="*/ 6102493 w 6127689"/>
              <a:gd name="connsiteY119" fmla="*/ 5928602 h 6858000"/>
              <a:gd name="connsiteX120" fmla="*/ 6056863 w 6127689"/>
              <a:gd name="connsiteY120" fmla="*/ 6000643 h 6858000"/>
              <a:gd name="connsiteX121" fmla="*/ 6045436 w 6127689"/>
              <a:gd name="connsiteY121" fmla="*/ 6124480 h 6858000"/>
              <a:gd name="connsiteX122" fmla="*/ 6030489 w 6127689"/>
              <a:gd name="connsiteY122" fmla="*/ 6317666 h 6858000"/>
              <a:gd name="connsiteX123" fmla="*/ 6007492 w 6127689"/>
              <a:gd name="connsiteY123" fmla="*/ 6440818 h 6858000"/>
              <a:gd name="connsiteX124" fmla="*/ 6009467 w 6127689"/>
              <a:gd name="connsiteY124" fmla="*/ 6487076 h 6858000"/>
              <a:gd name="connsiteX125" fmla="*/ 5995064 w 6127689"/>
              <a:gd name="connsiteY125" fmla="*/ 6540791 h 6858000"/>
              <a:gd name="connsiteX126" fmla="*/ 5996309 w 6127689"/>
              <a:gd name="connsiteY126" fmla="*/ 6543961 h 6858000"/>
              <a:gd name="connsiteX127" fmla="*/ 5996048 w 6127689"/>
              <a:gd name="connsiteY127" fmla="*/ 6555444 h 6858000"/>
              <a:gd name="connsiteX128" fmla="*/ 6002524 w 6127689"/>
              <a:gd name="connsiteY128" fmla="*/ 6560188 h 6858000"/>
              <a:gd name="connsiteX129" fmla="*/ 6006823 w 6127689"/>
              <a:gd name="connsiteY129" fmla="*/ 6578546 h 6858000"/>
              <a:gd name="connsiteX130" fmla="*/ 6004510 w 6127689"/>
              <a:gd name="connsiteY130" fmla="*/ 6599256 h 6858000"/>
              <a:gd name="connsiteX131" fmla="*/ 5986207 w 6127689"/>
              <a:gd name="connsiteY131" fmla="*/ 6695855 h 6858000"/>
              <a:gd name="connsiteX132" fmla="*/ 5979428 w 6127689"/>
              <a:gd name="connsiteY132" fmla="*/ 6754678 h 6858000"/>
              <a:gd name="connsiteX133" fmla="*/ 5983398 w 6127689"/>
              <a:gd name="connsiteY133" fmla="*/ 6778641 h 6858000"/>
              <a:gd name="connsiteX134" fmla="*/ 5984543 w 6127689"/>
              <a:gd name="connsiteY134" fmla="*/ 6811016 h 6858000"/>
              <a:gd name="connsiteX135" fmla="*/ 5981802 w 6127689"/>
              <a:gd name="connsiteY135" fmla="*/ 6838578 h 6858000"/>
              <a:gd name="connsiteX136" fmla="*/ 5979671 w 6127689"/>
              <a:gd name="connsiteY136" fmla="*/ 6858000 h 6858000"/>
              <a:gd name="connsiteX137" fmla="*/ 0 w 6127689"/>
              <a:gd name="connsiteY137" fmla="*/ 6858000 h 6858000"/>
              <a:gd name="connsiteX138" fmla="*/ 0 w 6127689"/>
              <a:gd name="connsiteY13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7062 w 6127689"/>
              <a:gd name="connsiteY82" fmla="*/ 4479923 h 6858000"/>
              <a:gd name="connsiteX83" fmla="*/ 5968960 w 6127689"/>
              <a:gd name="connsiteY83" fmla="*/ 4482655 h 6858000"/>
              <a:gd name="connsiteX84" fmla="*/ 5980106 w 6127689"/>
              <a:gd name="connsiteY84" fmla="*/ 4585087 h 6858000"/>
              <a:gd name="connsiteX85" fmla="*/ 5998138 w 6127689"/>
              <a:gd name="connsiteY85" fmla="*/ 4697518 h 6858000"/>
              <a:gd name="connsiteX86" fmla="*/ 6013516 w 6127689"/>
              <a:gd name="connsiteY86" fmla="*/ 4786619 h 6858000"/>
              <a:gd name="connsiteX87" fmla="*/ 6025404 w 6127689"/>
              <a:gd name="connsiteY87" fmla="*/ 4858148 h 6858000"/>
              <a:gd name="connsiteX88" fmla="*/ 6007749 w 6127689"/>
              <a:gd name="connsiteY88" fmla="*/ 4964715 h 6858000"/>
              <a:gd name="connsiteX89" fmla="*/ 6005269 w 6127689"/>
              <a:gd name="connsiteY89" fmla="*/ 5150567 h 6858000"/>
              <a:gd name="connsiteX90" fmla="*/ 6001127 w 6127689"/>
              <a:gd name="connsiteY90" fmla="*/ 5164609 h 6858000"/>
              <a:gd name="connsiteX91" fmla="*/ 5996647 w 6127689"/>
              <a:gd name="connsiteY91" fmla="*/ 5185640 h 6858000"/>
              <a:gd name="connsiteX92" fmla="*/ 5998514 w 6127689"/>
              <a:gd name="connsiteY92" fmla="*/ 5189673 h 6858000"/>
              <a:gd name="connsiteX93" fmla="*/ 6018409 w 6127689"/>
              <a:gd name="connsiteY93" fmla="*/ 5227157 h 6858000"/>
              <a:gd name="connsiteX94" fmla="*/ 6036748 w 6127689"/>
              <a:gd name="connsiteY94" fmla="*/ 5322752 h 6858000"/>
              <a:gd name="connsiteX95" fmla="*/ 6036943 w 6127689"/>
              <a:gd name="connsiteY95" fmla="*/ 5329480 h 6858000"/>
              <a:gd name="connsiteX96" fmla="*/ 6037236 w 6127689"/>
              <a:gd name="connsiteY96" fmla="*/ 5329634 h 6858000"/>
              <a:gd name="connsiteX97" fmla="*/ 6038019 w 6127689"/>
              <a:gd name="connsiteY97" fmla="*/ 5336764 h 6858000"/>
              <a:gd name="connsiteX98" fmla="*/ 6037298 w 6127689"/>
              <a:gd name="connsiteY98" fmla="*/ 5341753 h 6858000"/>
              <a:gd name="connsiteX99" fmla="*/ 6037677 w 6127689"/>
              <a:gd name="connsiteY99" fmla="*/ 5354807 h 6858000"/>
              <a:gd name="connsiteX100" fmla="*/ 6039728 w 6127689"/>
              <a:gd name="connsiteY100" fmla="*/ 5359416 h 6858000"/>
              <a:gd name="connsiteX101" fmla="*/ 6043311 w 6127689"/>
              <a:gd name="connsiteY101" fmla="*/ 5361407 h 6858000"/>
              <a:gd name="connsiteX102" fmla="*/ 6042954 w 6127689"/>
              <a:gd name="connsiteY102" fmla="*/ 5362576 h 6858000"/>
              <a:gd name="connsiteX103" fmla="*/ 6053435 w 6127689"/>
              <a:gd name="connsiteY103" fmla="*/ 5387547 h 6858000"/>
              <a:gd name="connsiteX104" fmla="*/ 6065933 w 6127689"/>
              <a:gd name="connsiteY104" fmla="*/ 5443002 h 6858000"/>
              <a:gd name="connsiteX105" fmla="*/ 6068640 w 6127689"/>
              <a:gd name="connsiteY105" fmla="*/ 5474503 h 6858000"/>
              <a:gd name="connsiteX106" fmla="*/ 6080922 w 6127689"/>
              <a:gd name="connsiteY106" fmla="*/ 5561070 h 6858000"/>
              <a:gd name="connsiteX107" fmla="*/ 6096949 w 6127689"/>
              <a:gd name="connsiteY107" fmla="*/ 5648179 h 6858000"/>
              <a:gd name="connsiteX108" fmla="*/ 6125703 w 6127689"/>
              <a:gd name="connsiteY108" fmla="*/ 5692894 h 6858000"/>
              <a:gd name="connsiteX109" fmla="*/ 6126670 w 6127689"/>
              <a:gd name="connsiteY109" fmla="*/ 5697882 h 6858000"/>
              <a:gd name="connsiteX110" fmla="*/ 6124061 w 6127689"/>
              <a:gd name="connsiteY110" fmla="*/ 5710294 h 6858000"/>
              <a:gd name="connsiteX111" fmla="*/ 6122213 w 6127689"/>
              <a:gd name="connsiteY111" fmla="*/ 5714762 h 6858000"/>
              <a:gd name="connsiteX112" fmla="*/ 6121353 w 6127689"/>
              <a:gd name="connsiteY112" fmla="*/ 5721725 h 6858000"/>
              <a:gd name="connsiteX113" fmla="*/ 6121607 w 6127689"/>
              <a:gd name="connsiteY113" fmla="*/ 5721959 h 6858000"/>
              <a:gd name="connsiteX114" fmla="*/ 6120262 w 6127689"/>
              <a:gd name="connsiteY114" fmla="*/ 5728358 h 6858000"/>
              <a:gd name="connsiteX115" fmla="*/ 6127024 w 6127689"/>
              <a:gd name="connsiteY115" fmla="*/ 5786902 h 6858000"/>
              <a:gd name="connsiteX116" fmla="*/ 6127519 w 6127689"/>
              <a:gd name="connsiteY116" fmla="*/ 5865775 h 6858000"/>
              <a:gd name="connsiteX117" fmla="*/ 6119217 w 6127689"/>
              <a:gd name="connsiteY117" fmla="*/ 5888542 h 6858000"/>
              <a:gd name="connsiteX118" fmla="*/ 6102493 w 6127689"/>
              <a:gd name="connsiteY118" fmla="*/ 5928602 h 6858000"/>
              <a:gd name="connsiteX119" fmla="*/ 6056863 w 6127689"/>
              <a:gd name="connsiteY119" fmla="*/ 6000643 h 6858000"/>
              <a:gd name="connsiteX120" fmla="*/ 6045436 w 6127689"/>
              <a:gd name="connsiteY120" fmla="*/ 6124480 h 6858000"/>
              <a:gd name="connsiteX121" fmla="*/ 6030489 w 6127689"/>
              <a:gd name="connsiteY121" fmla="*/ 6317666 h 6858000"/>
              <a:gd name="connsiteX122" fmla="*/ 6007492 w 6127689"/>
              <a:gd name="connsiteY122" fmla="*/ 6440818 h 6858000"/>
              <a:gd name="connsiteX123" fmla="*/ 6009467 w 6127689"/>
              <a:gd name="connsiteY123" fmla="*/ 6487076 h 6858000"/>
              <a:gd name="connsiteX124" fmla="*/ 5995064 w 6127689"/>
              <a:gd name="connsiteY124" fmla="*/ 6540791 h 6858000"/>
              <a:gd name="connsiteX125" fmla="*/ 5996309 w 6127689"/>
              <a:gd name="connsiteY125" fmla="*/ 6543961 h 6858000"/>
              <a:gd name="connsiteX126" fmla="*/ 5996048 w 6127689"/>
              <a:gd name="connsiteY126" fmla="*/ 6555444 h 6858000"/>
              <a:gd name="connsiteX127" fmla="*/ 6002524 w 6127689"/>
              <a:gd name="connsiteY127" fmla="*/ 6560188 h 6858000"/>
              <a:gd name="connsiteX128" fmla="*/ 6006823 w 6127689"/>
              <a:gd name="connsiteY128" fmla="*/ 6578546 h 6858000"/>
              <a:gd name="connsiteX129" fmla="*/ 6004510 w 6127689"/>
              <a:gd name="connsiteY129" fmla="*/ 6599256 h 6858000"/>
              <a:gd name="connsiteX130" fmla="*/ 5986207 w 6127689"/>
              <a:gd name="connsiteY130" fmla="*/ 6695855 h 6858000"/>
              <a:gd name="connsiteX131" fmla="*/ 5979428 w 6127689"/>
              <a:gd name="connsiteY131" fmla="*/ 6754678 h 6858000"/>
              <a:gd name="connsiteX132" fmla="*/ 5983398 w 6127689"/>
              <a:gd name="connsiteY132" fmla="*/ 6778641 h 6858000"/>
              <a:gd name="connsiteX133" fmla="*/ 5984543 w 6127689"/>
              <a:gd name="connsiteY133" fmla="*/ 6811016 h 6858000"/>
              <a:gd name="connsiteX134" fmla="*/ 5981802 w 6127689"/>
              <a:gd name="connsiteY134" fmla="*/ 6838578 h 6858000"/>
              <a:gd name="connsiteX135" fmla="*/ 5979671 w 6127689"/>
              <a:gd name="connsiteY135" fmla="*/ 6858000 h 6858000"/>
              <a:gd name="connsiteX136" fmla="*/ 0 w 6127689"/>
              <a:gd name="connsiteY136" fmla="*/ 6858000 h 6858000"/>
              <a:gd name="connsiteX137" fmla="*/ 0 w 6127689"/>
              <a:gd name="connsiteY13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8960 w 6127689"/>
              <a:gd name="connsiteY82" fmla="*/ 4482655 h 6858000"/>
              <a:gd name="connsiteX83" fmla="*/ 5980106 w 6127689"/>
              <a:gd name="connsiteY83" fmla="*/ 4585087 h 6858000"/>
              <a:gd name="connsiteX84" fmla="*/ 5998138 w 6127689"/>
              <a:gd name="connsiteY84" fmla="*/ 4697518 h 6858000"/>
              <a:gd name="connsiteX85" fmla="*/ 6013516 w 6127689"/>
              <a:gd name="connsiteY85" fmla="*/ 4786619 h 6858000"/>
              <a:gd name="connsiteX86" fmla="*/ 6025404 w 6127689"/>
              <a:gd name="connsiteY86" fmla="*/ 4858148 h 6858000"/>
              <a:gd name="connsiteX87" fmla="*/ 6007749 w 6127689"/>
              <a:gd name="connsiteY87" fmla="*/ 4964715 h 6858000"/>
              <a:gd name="connsiteX88" fmla="*/ 6005269 w 6127689"/>
              <a:gd name="connsiteY88" fmla="*/ 5150567 h 6858000"/>
              <a:gd name="connsiteX89" fmla="*/ 6001127 w 6127689"/>
              <a:gd name="connsiteY89" fmla="*/ 5164609 h 6858000"/>
              <a:gd name="connsiteX90" fmla="*/ 5996647 w 6127689"/>
              <a:gd name="connsiteY90" fmla="*/ 5185640 h 6858000"/>
              <a:gd name="connsiteX91" fmla="*/ 5998514 w 6127689"/>
              <a:gd name="connsiteY91" fmla="*/ 5189673 h 6858000"/>
              <a:gd name="connsiteX92" fmla="*/ 6018409 w 6127689"/>
              <a:gd name="connsiteY92" fmla="*/ 5227157 h 6858000"/>
              <a:gd name="connsiteX93" fmla="*/ 6036748 w 6127689"/>
              <a:gd name="connsiteY93" fmla="*/ 5322752 h 6858000"/>
              <a:gd name="connsiteX94" fmla="*/ 6036943 w 6127689"/>
              <a:gd name="connsiteY94" fmla="*/ 5329480 h 6858000"/>
              <a:gd name="connsiteX95" fmla="*/ 6037236 w 6127689"/>
              <a:gd name="connsiteY95" fmla="*/ 5329634 h 6858000"/>
              <a:gd name="connsiteX96" fmla="*/ 6038019 w 6127689"/>
              <a:gd name="connsiteY96" fmla="*/ 5336764 h 6858000"/>
              <a:gd name="connsiteX97" fmla="*/ 6037298 w 6127689"/>
              <a:gd name="connsiteY97" fmla="*/ 5341753 h 6858000"/>
              <a:gd name="connsiteX98" fmla="*/ 6037677 w 6127689"/>
              <a:gd name="connsiteY98" fmla="*/ 5354807 h 6858000"/>
              <a:gd name="connsiteX99" fmla="*/ 6039728 w 6127689"/>
              <a:gd name="connsiteY99" fmla="*/ 5359416 h 6858000"/>
              <a:gd name="connsiteX100" fmla="*/ 6043311 w 6127689"/>
              <a:gd name="connsiteY100" fmla="*/ 5361407 h 6858000"/>
              <a:gd name="connsiteX101" fmla="*/ 6042954 w 6127689"/>
              <a:gd name="connsiteY101" fmla="*/ 5362576 h 6858000"/>
              <a:gd name="connsiteX102" fmla="*/ 6053435 w 6127689"/>
              <a:gd name="connsiteY102" fmla="*/ 5387547 h 6858000"/>
              <a:gd name="connsiteX103" fmla="*/ 6065933 w 6127689"/>
              <a:gd name="connsiteY103" fmla="*/ 5443002 h 6858000"/>
              <a:gd name="connsiteX104" fmla="*/ 6068640 w 6127689"/>
              <a:gd name="connsiteY104" fmla="*/ 5474503 h 6858000"/>
              <a:gd name="connsiteX105" fmla="*/ 6080922 w 6127689"/>
              <a:gd name="connsiteY105" fmla="*/ 5561070 h 6858000"/>
              <a:gd name="connsiteX106" fmla="*/ 6096949 w 6127689"/>
              <a:gd name="connsiteY106" fmla="*/ 5648179 h 6858000"/>
              <a:gd name="connsiteX107" fmla="*/ 6125703 w 6127689"/>
              <a:gd name="connsiteY107" fmla="*/ 5692894 h 6858000"/>
              <a:gd name="connsiteX108" fmla="*/ 6126670 w 6127689"/>
              <a:gd name="connsiteY108" fmla="*/ 5697882 h 6858000"/>
              <a:gd name="connsiteX109" fmla="*/ 6124061 w 6127689"/>
              <a:gd name="connsiteY109" fmla="*/ 5710294 h 6858000"/>
              <a:gd name="connsiteX110" fmla="*/ 6122213 w 6127689"/>
              <a:gd name="connsiteY110" fmla="*/ 5714762 h 6858000"/>
              <a:gd name="connsiteX111" fmla="*/ 6121353 w 6127689"/>
              <a:gd name="connsiteY111" fmla="*/ 5721725 h 6858000"/>
              <a:gd name="connsiteX112" fmla="*/ 6121607 w 6127689"/>
              <a:gd name="connsiteY112" fmla="*/ 5721959 h 6858000"/>
              <a:gd name="connsiteX113" fmla="*/ 6120262 w 6127689"/>
              <a:gd name="connsiteY113" fmla="*/ 5728358 h 6858000"/>
              <a:gd name="connsiteX114" fmla="*/ 6127024 w 6127689"/>
              <a:gd name="connsiteY114" fmla="*/ 5786902 h 6858000"/>
              <a:gd name="connsiteX115" fmla="*/ 6127519 w 6127689"/>
              <a:gd name="connsiteY115" fmla="*/ 5865775 h 6858000"/>
              <a:gd name="connsiteX116" fmla="*/ 6119217 w 6127689"/>
              <a:gd name="connsiteY116" fmla="*/ 5888542 h 6858000"/>
              <a:gd name="connsiteX117" fmla="*/ 6102493 w 6127689"/>
              <a:gd name="connsiteY117" fmla="*/ 5928602 h 6858000"/>
              <a:gd name="connsiteX118" fmla="*/ 6056863 w 6127689"/>
              <a:gd name="connsiteY118" fmla="*/ 6000643 h 6858000"/>
              <a:gd name="connsiteX119" fmla="*/ 6045436 w 6127689"/>
              <a:gd name="connsiteY119" fmla="*/ 6124480 h 6858000"/>
              <a:gd name="connsiteX120" fmla="*/ 6030489 w 6127689"/>
              <a:gd name="connsiteY120" fmla="*/ 6317666 h 6858000"/>
              <a:gd name="connsiteX121" fmla="*/ 6007492 w 6127689"/>
              <a:gd name="connsiteY121" fmla="*/ 6440818 h 6858000"/>
              <a:gd name="connsiteX122" fmla="*/ 6009467 w 6127689"/>
              <a:gd name="connsiteY122" fmla="*/ 6487076 h 6858000"/>
              <a:gd name="connsiteX123" fmla="*/ 5995064 w 6127689"/>
              <a:gd name="connsiteY123" fmla="*/ 6540791 h 6858000"/>
              <a:gd name="connsiteX124" fmla="*/ 5996309 w 6127689"/>
              <a:gd name="connsiteY124" fmla="*/ 6543961 h 6858000"/>
              <a:gd name="connsiteX125" fmla="*/ 5996048 w 6127689"/>
              <a:gd name="connsiteY125" fmla="*/ 6555444 h 6858000"/>
              <a:gd name="connsiteX126" fmla="*/ 6002524 w 6127689"/>
              <a:gd name="connsiteY126" fmla="*/ 6560188 h 6858000"/>
              <a:gd name="connsiteX127" fmla="*/ 6006823 w 6127689"/>
              <a:gd name="connsiteY127" fmla="*/ 6578546 h 6858000"/>
              <a:gd name="connsiteX128" fmla="*/ 6004510 w 6127689"/>
              <a:gd name="connsiteY128" fmla="*/ 6599256 h 6858000"/>
              <a:gd name="connsiteX129" fmla="*/ 5986207 w 6127689"/>
              <a:gd name="connsiteY129" fmla="*/ 6695855 h 6858000"/>
              <a:gd name="connsiteX130" fmla="*/ 5979428 w 6127689"/>
              <a:gd name="connsiteY130" fmla="*/ 6754678 h 6858000"/>
              <a:gd name="connsiteX131" fmla="*/ 5983398 w 6127689"/>
              <a:gd name="connsiteY131" fmla="*/ 6778641 h 6858000"/>
              <a:gd name="connsiteX132" fmla="*/ 5984543 w 6127689"/>
              <a:gd name="connsiteY132" fmla="*/ 6811016 h 6858000"/>
              <a:gd name="connsiteX133" fmla="*/ 5981802 w 6127689"/>
              <a:gd name="connsiteY133" fmla="*/ 6838578 h 6858000"/>
              <a:gd name="connsiteX134" fmla="*/ 5979671 w 6127689"/>
              <a:gd name="connsiteY134" fmla="*/ 6858000 h 6858000"/>
              <a:gd name="connsiteX135" fmla="*/ 0 w 6127689"/>
              <a:gd name="connsiteY135" fmla="*/ 6858000 h 6858000"/>
              <a:gd name="connsiteX136" fmla="*/ 0 w 6127689"/>
              <a:gd name="connsiteY13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68960 w 6127689"/>
              <a:gd name="connsiteY81" fmla="*/ 4482655 h 6858000"/>
              <a:gd name="connsiteX82" fmla="*/ 5980106 w 6127689"/>
              <a:gd name="connsiteY82" fmla="*/ 4585087 h 6858000"/>
              <a:gd name="connsiteX83" fmla="*/ 5998138 w 6127689"/>
              <a:gd name="connsiteY83" fmla="*/ 4697518 h 6858000"/>
              <a:gd name="connsiteX84" fmla="*/ 6013516 w 6127689"/>
              <a:gd name="connsiteY84" fmla="*/ 4786619 h 6858000"/>
              <a:gd name="connsiteX85" fmla="*/ 6025404 w 6127689"/>
              <a:gd name="connsiteY85" fmla="*/ 4858148 h 6858000"/>
              <a:gd name="connsiteX86" fmla="*/ 6007749 w 6127689"/>
              <a:gd name="connsiteY86" fmla="*/ 4964715 h 6858000"/>
              <a:gd name="connsiteX87" fmla="*/ 6005269 w 6127689"/>
              <a:gd name="connsiteY87" fmla="*/ 5150567 h 6858000"/>
              <a:gd name="connsiteX88" fmla="*/ 6001127 w 6127689"/>
              <a:gd name="connsiteY88" fmla="*/ 5164609 h 6858000"/>
              <a:gd name="connsiteX89" fmla="*/ 5996647 w 6127689"/>
              <a:gd name="connsiteY89" fmla="*/ 5185640 h 6858000"/>
              <a:gd name="connsiteX90" fmla="*/ 5998514 w 6127689"/>
              <a:gd name="connsiteY90" fmla="*/ 5189673 h 6858000"/>
              <a:gd name="connsiteX91" fmla="*/ 6018409 w 6127689"/>
              <a:gd name="connsiteY91" fmla="*/ 5227157 h 6858000"/>
              <a:gd name="connsiteX92" fmla="*/ 6036748 w 6127689"/>
              <a:gd name="connsiteY92" fmla="*/ 5322752 h 6858000"/>
              <a:gd name="connsiteX93" fmla="*/ 6036943 w 6127689"/>
              <a:gd name="connsiteY93" fmla="*/ 5329480 h 6858000"/>
              <a:gd name="connsiteX94" fmla="*/ 6037236 w 6127689"/>
              <a:gd name="connsiteY94" fmla="*/ 5329634 h 6858000"/>
              <a:gd name="connsiteX95" fmla="*/ 6038019 w 6127689"/>
              <a:gd name="connsiteY95" fmla="*/ 5336764 h 6858000"/>
              <a:gd name="connsiteX96" fmla="*/ 6037298 w 6127689"/>
              <a:gd name="connsiteY96" fmla="*/ 5341753 h 6858000"/>
              <a:gd name="connsiteX97" fmla="*/ 6037677 w 6127689"/>
              <a:gd name="connsiteY97" fmla="*/ 5354807 h 6858000"/>
              <a:gd name="connsiteX98" fmla="*/ 6039728 w 6127689"/>
              <a:gd name="connsiteY98" fmla="*/ 5359416 h 6858000"/>
              <a:gd name="connsiteX99" fmla="*/ 6043311 w 6127689"/>
              <a:gd name="connsiteY99" fmla="*/ 5361407 h 6858000"/>
              <a:gd name="connsiteX100" fmla="*/ 6042954 w 6127689"/>
              <a:gd name="connsiteY100" fmla="*/ 5362576 h 6858000"/>
              <a:gd name="connsiteX101" fmla="*/ 6053435 w 6127689"/>
              <a:gd name="connsiteY101" fmla="*/ 5387547 h 6858000"/>
              <a:gd name="connsiteX102" fmla="*/ 6065933 w 6127689"/>
              <a:gd name="connsiteY102" fmla="*/ 5443002 h 6858000"/>
              <a:gd name="connsiteX103" fmla="*/ 6068640 w 6127689"/>
              <a:gd name="connsiteY103" fmla="*/ 5474503 h 6858000"/>
              <a:gd name="connsiteX104" fmla="*/ 6080922 w 6127689"/>
              <a:gd name="connsiteY104" fmla="*/ 5561070 h 6858000"/>
              <a:gd name="connsiteX105" fmla="*/ 6096949 w 6127689"/>
              <a:gd name="connsiteY105" fmla="*/ 5648179 h 6858000"/>
              <a:gd name="connsiteX106" fmla="*/ 6125703 w 6127689"/>
              <a:gd name="connsiteY106" fmla="*/ 5692894 h 6858000"/>
              <a:gd name="connsiteX107" fmla="*/ 6126670 w 6127689"/>
              <a:gd name="connsiteY107" fmla="*/ 5697882 h 6858000"/>
              <a:gd name="connsiteX108" fmla="*/ 6124061 w 6127689"/>
              <a:gd name="connsiteY108" fmla="*/ 5710294 h 6858000"/>
              <a:gd name="connsiteX109" fmla="*/ 6122213 w 6127689"/>
              <a:gd name="connsiteY109" fmla="*/ 5714762 h 6858000"/>
              <a:gd name="connsiteX110" fmla="*/ 6121353 w 6127689"/>
              <a:gd name="connsiteY110" fmla="*/ 5721725 h 6858000"/>
              <a:gd name="connsiteX111" fmla="*/ 6121607 w 6127689"/>
              <a:gd name="connsiteY111" fmla="*/ 5721959 h 6858000"/>
              <a:gd name="connsiteX112" fmla="*/ 6120262 w 6127689"/>
              <a:gd name="connsiteY112" fmla="*/ 5728358 h 6858000"/>
              <a:gd name="connsiteX113" fmla="*/ 6127024 w 6127689"/>
              <a:gd name="connsiteY113" fmla="*/ 5786902 h 6858000"/>
              <a:gd name="connsiteX114" fmla="*/ 6127519 w 6127689"/>
              <a:gd name="connsiteY114" fmla="*/ 5865775 h 6858000"/>
              <a:gd name="connsiteX115" fmla="*/ 6119217 w 6127689"/>
              <a:gd name="connsiteY115" fmla="*/ 5888542 h 6858000"/>
              <a:gd name="connsiteX116" fmla="*/ 6102493 w 6127689"/>
              <a:gd name="connsiteY116" fmla="*/ 5928602 h 6858000"/>
              <a:gd name="connsiteX117" fmla="*/ 6056863 w 6127689"/>
              <a:gd name="connsiteY117" fmla="*/ 6000643 h 6858000"/>
              <a:gd name="connsiteX118" fmla="*/ 6045436 w 6127689"/>
              <a:gd name="connsiteY118" fmla="*/ 6124480 h 6858000"/>
              <a:gd name="connsiteX119" fmla="*/ 6030489 w 6127689"/>
              <a:gd name="connsiteY119" fmla="*/ 6317666 h 6858000"/>
              <a:gd name="connsiteX120" fmla="*/ 6007492 w 6127689"/>
              <a:gd name="connsiteY120" fmla="*/ 6440818 h 6858000"/>
              <a:gd name="connsiteX121" fmla="*/ 6009467 w 6127689"/>
              <a:gd name="connsiteY121" fmla="*/ 6487076 h 6858000"/>
              <a:gd name="connsiteX122" fmla="*/ 5995064 w 6127689"/>
              <a:gd name="connsiteY122" fmla="*/ 6540791 h 6858000"/>
              <a:gd name="connsiteX123" fmla="*/ 5996309 w 6127689"/>
              <a:gd name="connsiteY123" fmla="*/ 6543961 h 6858000"/>
              <a:gd name="connsiteX124" fmla="*/ 5996048 w 6127689"/>
              <a:gd name="connsiteY124" fmla="*/ 6555444 h 6858000"/>
              <a:gd name="connsiteX125" fmla="*/ 6002524 w 6127689"/>
              <a:gd name="connsiteY125" fmla="*/ 6560188 h 6858000"/>
              <a:gd name="connsiteX126" fmla="*/ 6006823 w 6127689"/>
              <a:gd name="connsiteY126" fmla="*/ 6578546 h 6858000"/>
              <a:gd name="connsiteX127" fmla="*/ 6004510 w 6127689"/>
              <a:gd name="connsiteY127" fmla="*/ 6599256 h 6858000"/>
              <a:gd name="connsiteX128" fmla="*/ 5986207 w 6127689"/>
              <a:gd name="connsiteY128" fmla="*/ 6695855 h 6858000"/>
              <a:gd name="connsiteX129" fmla="*/ 5979428 w 6127689"/>
              <a:gd name="connsiteY129" fmla="*/ 6754678 h 6858000"/>
              <a:gd name="connsiteX130" fmla="*/ 5983398 w 6127689"/>
              <a:gd name="connsiteY130" fmla="*/ 6778641 h 6858000"/>
              <a:gd name="connsiteX131" fmla="*/ 5984543 w 6127689"/>
              <a:gd name="connsiteY131" fmla="*/ 6811016 h 6858000"/>
              <a:gd name="connsiteX132" fmla="*/ 5981802 w 6127689"/>
              <a:gd name="connsiteY132" fmla="*/ 6838578 h 6858000"/>
              <a:gd name="connsiteX133" fmla="*/ 5979671 w 6127689"/>
              <a:gd name="connsiteY133" fmla="*/ 6858000 h 6858000"/>
              <a:gd name="connsiteX134" fmla="*/ 0 w 6127689"/>
              <a:gd name="connsiteY134" fmla="*/ 6858000 h 6858000"/>
              <a:gd name="connsiteX135" fmla="*/ 0 w 6127689"/>
              <a:gd name="connsiteY13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42954 w 6127689"/>
              <a:gd name="connsiteY99" fmla="*/ 5362576 h 6858000"/>
              <a:gd name="connsiteX100" fmla="*/ 6053435 w 6127689"/>
              <a:gd name="connsiteY100" fmla="*/ 5387547 h 6858000"/>
              <a:gd name="connsiteX101" fmla="*/ 6065933 w 6127689"/>
              <a:gd name="connsiteY101" fmla="*/ 5443002 h 6858000"/>
              <a:gd name="connsiteX102" fmla="*/ 6068640 w 6127689"/>
              <a:gd name="connsiteY102" fmla="*/ 5474503 h 6858000"/>
              <a:gd name="connsiteX103" fmla="*/ 6080922 w 6127689"/>
              <a:gd name="connsiteY103" fmla="*/ 5561070 h 6858000"/>
              <a:gd name="connsiteX104" fmla="*/ 6096949 w 6127689"/>
              <a:gd name="connsiteY104" fmla="*/ 5648179 h 6858000"/>
              <a:gd name="connsiteX105" fmla="*/ 6125703 w 6127689"/>
              <a:gd name="connsiteY105" fmla="*/ 5692894 h 6858000"/>
              <a:gd name="connsiteX106" fmla="*/ 6126670 w 6127689"/>
              <a:gd name="connsiteY106" fmla="*/ 5697882 h 6858000"/>
              <a:gd name="connsiteX107" fmla="*/ 6124061 w 6127689"/>
              <a:gd name="connsiteY107" fmla="*/ 5710294 h 6858000"/>
              <a:gd name="connsiteX108" fmla="*/ 6122213 w 6127689"/>
              <a:gd name="connsiteY108" fmla="*/ 5714762 h 6858000"/>
              <a:gd name="connsiteX109" fmla="*/ 6121353 w 6127689"/>
              <a:gd name="connsiteY109" fmla="*/ 5721725 h 6858000"/>
              <a:gd name="connsiteX110" fmla="*/ 6121607 w 6127689"/>
              <a:gd name="connsiteY110" fmla="*/ 5721959 h 6858000"/>
              <a:gd name="connsiteX111" fmla="*/ 6120262 w 6127689"/>
              <a:gd name="connsiteY111" fmla="*/ 5728358 h 6858000"/>
              <a:gd name="connsiteX112" fmla="*/ 6127024 w 6127689"/>
              <a:gd name="connsiteY112" fmla="*/ 5786902 h 6858000"/>
              <a:gd name="connsiteX113" fmla="*/ 6127519 w 6127689"/>
              <a:gd name="connsiteY113" fmla="*/ 5865775 h 6858000"/>
              <a:gd name="connsiteX114" fmla="*/ 6119217 w 6127689"/>
              <a:gd name="connsiteY114" fmla="*/ 5888542 h 6858000"/>
              <a:gd name="connsiteX115" fmla="*/ 6102493 w 6127689"/>
              <a:gd name="connsiteY115" fmla="*/ 5928602 h 6858000"/>
              <a:gd name="connsiteX116" fmla="*/ 6056863 w 6127689"/>
              <a:gd name="connsiteY116" fmla="*/ 6000643 h 6858000"/>
              <a:gd name="connsiteX117" fmla="*/ 6045436 w 6127689"/>
              <a:gd name="connsiteY117" fmla="*/ 6124480 h 6858000"/>
              <a:gd name="connsiteX118" fmla="*/ 6030489 w 6127689"/>
              <a:gd name="connsiteY118" fmla="*/ 6317666 h 6858000"/>
              <a:gd name="connsiteX119" fmla="*/ 6007492 w 6127689"/>
              <a:gd name="connsiteY119" fmla="*/ 6440818 h 6858000"/>
              <a:gd name="connsiteX120" fmla="*/ 6009467 w 6127689"/>
              <a:gd name="connsiteY120" fmla="*/ 6487076 h 6858000"/>
              <a:gd name="connsiteX121" fmla="*/ 5995064 w 6127689"/>
              <a:gd name="connsiteY121" fmla="*/ 6540791 h 6858000"/>
              <a:gd name="connsiteX122" fmla="*/ 5996309 w 6127689"/>
              <a:gd name="connsiteY122" fmla="*/ 6543961 h 6858000"/>
              <a:gd name="connsiteX123" fmla="*/ 5996048 w 6127689"/>
              <a:gd name="connsiteY123" fmla="*/ 6555444 h 6858000"/>
              <a:gd name="connsiteX124" fmla="*/ 6002524 w 6127689"/>
              <a:gd name="connsiteY124" fmla="*/ 6560188 h 6858000"/>
              <a:gd name="connsiteX125" fmla="*/ 6006823 w 6127689"/>
              <a:gd name="connsiteY125" fmla="*/ 6578546 h 6858000"/>
              <a:gd name="connsiteX126" fmla="*/ 6004510 w 6127689"/>
              <a:gd name="connsiteY126" fmla="*/ 6599256 h 6858000"/>
              <a:gd name="connsiteX127" fmla="*/ 5986207 w 6127689"/>
              <a:gd name="connsiteY127" fmla="*/ 6695855 h 6858000"/>
              <a:gd name="connsiteX128" fmla="*/ 5979428 w 6127689"/>
              <a:gd name="connsiteY128" fmla="*/ 6754678 h 6858000"/>
              <a:gd name="connsiteX129" fmla="*/ 5983398 w 6127689"/>
              <a:gd name="connsiteY129" fmla="*/ 6778641 h 6858000"/>
              <a:gd name="connsiteX130" fmla="*/ 5984543 w 6127689"/>
              <a:gd name="connsiteY130" fmla="*/ 6811016 h 6858000"/>
              <a:gd name="connsiteX131" fmla="*/ 5981802 w 6127689"/>
              <a:gd name="connsiteY131" fmla="*/ 6838578 h 6858000"/>
              <a:gd name="connsiteX132" fmla="*/ 5979671 w 6127689"/>
              <a:gd name="connsiteY132" fmla="*/ 6858000 h 6858000"/>
              <a:gd name="connsiteX133" fmla="*/ 0 w 6127689"/>
              <a:gd name="connsiteY133" fmla="*/ 6858000 h 6858000"/>
              <a:gd name="connsiteX134" fmla="*/ 0 w 6127689"/>
              <a:gd name="connsiteY13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53435 w 6127689"/>
              <a:gd name="connsiteY99" fmla="*/ 5387547 h 6858000"/>
              <a:gd name="connsiteX100" fmla="*/ 6065933 w 6127689"/>
              <a:gd name="connsiteY100" fmla="*/ 5443002 h 6858000"/>
              <a:gd name="connsiteX101" fmla="*/ 6068640 w 6127689"/>
              <a:gd name="connsiteY101" fmla="*/ 5474503 h 6858000"/>
              <a:gd name="connsiteX102" fmla="*/ 6080922 w 6127689"/>
              <a:gd name="connsiteY102" fmla="*/ 5561070 h 6858000"/>
              <a:gd name="connsiteX103" fmla="*/ 6096949 w 6127689"/>
              <a:gd name="connsiteY103" fmla="*/ 5648179 h 6858000"/>
              <a:gd name="connsiteX104" fmla="*/ 6125703 w 6127689"/>
              <a:gd name="connsiteY104" fmla="*/ 5692894 h 6858000"/>
              <a:gd name="connsiteX105" fmla="*/ 6126670 w 6127689"/>
              <a:gd name="connsiteY105" fmla="*/ 5697882 h 6858000"/>
              <a:gd name="connsiteX106" fmla="*/ 6124061 w 6127689"/>
              <a:gd name="connsiteY106" fmla="*/ 5710294 h 6858000"/>
              <a:gd name="connsiteX107" fmla="*/ 6122213 w 6127689"/>
              <a:gd name="connsiteY107" fmla="*/ 5714762 h 6858000"/>
              <a:gd name="connsiteX108" fmla="*/ 6121353 w 6127689"/>
              <a:gd name="connsiteY108" fmla="*/ 5721725 h 6858000"/>
              <a:gd name="connsiteX109" fmla="*/ 6121607 w 6127689"/>
              <a:gd name="connsiteY109" fmla="*/ 5721959 h 6858000"/>
              <a:gd name="connsiteX110" fmla="*/ 6120262 w 6127689"/>
              <a:gd name="connsiteY110" fmla="*/ 5728358 h 6858000"/>
              <a:gd name="connsiteX111" fmla="*/ 6127024 w 6127689"/>
              <a:gd name="connsiteY111" fmla="*/ 5786902 h 6858000"/>
              <a:gd name="connsiteX112" fmla="*/ 6127519 w 6127689"/>
              <a:gd name="connsiteY112" fmla="*/ 5865775 h 6858000"/>
              <a:gd name="connsiteX113" fmla="*/ 6119217 w 6127689"/>
              <a:gd name="connsiteY113" fmla="*/ 5888542 h 6858000"/>
              <a:gd name="connsiteX114" fmla="*/ 6102493 w 6127689"/>
              <a:gd name="connsiteY114" fmla="*/ 5928602 h 6858000"/>
              <a:gd name="connsiteX115" fmla="*/ 6056863 w 6127689"/>
              <a:gd name="connsiteY115" fmla="*/ 6000643 h 6858000"/>
              <a:gd name="connsiteX116" fmla="*/ 6045436 w 6127689"/>
              <a:gd name="connsiteY116" fmla="*/ 6124480 h 6858000"/>
              <a:gd name="connsiteX117" fmla="*/ 6030489 w 6127689"/>
              <a:gd name="connsiteY117" fmla="*/ 6317666 h 6858000"/>
              <a:gd name="connsiteX118" fmla="*/ 6007492 w 6127689"/>
              <a:gd name="connsiteY118" fmla="*/ 6440818 h 6858000"/>
              <a:gd name="connsiteX119" fmla="*/ 6009467 w 6127689"/>
              <a:gd name="connsiteY119" fmla="*/ 6487076 h 6858000"/>
              <a:gd name="connsiteX120" fmla="*/ 5995064 w 6127689"/>
              <a:gd name="connsiteY120" fmla="*/ 6540791 h 6858000"/>
              <a:gd name="connsiteX121" fmla="*/ 5996309 w 6127689"/>
              <a:gd name="connsiteY121" fmla="*/ 6543961 h 6858000"/>
              <a:gd name="connsiteX122" fmla="*/ 5996048 w 6127689"/>
              <a:gd name="connsiteY122" fmla="*/ 6555444 h 6858000"/>
              <a:gd name="connsiteX123" fmla="*/ 6002524 w 6127689"/>
              <a:gd name="connsiteY123" fmla="*/ 6560188 h 6858000"/>
              <a:gd name="connsiteX124" fmla="*/ 6006823 w 6127689"/>
              <a:gd name="connsiteY124" fmla="*/ 6578546 h 6858000"/>
              <a:gd name="connsiteX125" fmla="*/ 6004510 w 6127689"/>
              <a:gd name="connsiteY125" fmla="*/ 6599256 h 6858000"/>
              <a:gd name="connsiteX126" fmla="*/ 5986207 w 6127689"/>
              <a:gd name="connsiteY126" fmla="*/ 6695855 h 6858000"/>
              <a:gd name="connsiteX127" fmla="*/ 5979428 w 6127689"/>
              <a:gd name="connsiteY127" fmla="*/ 6754678 h 6858000"/>
              <a:gd name="connsiteX128" fmla="*/ 5983398 w 6127689"/>
              <a:gd name="connsiteY128" fmla="*/ 6778641 h 6858000"/>
              <a:gd name="connsiteX129" fmla="*/ 5984543 w 6127689"/>
              <a:gd name="connsiteY129" fmla="*/ 6811016 h 6858000"/>
              <a:gd name="connsiteX130" fmla="*/ 5981802 w 6127689"/>
              <a:gd name="connsiteY130" fmla="*/ 6838578 h 6858000"/>
              <a:gd name="connsiteX131" fmla="*/ 5979671 w 6127689"/>
              <a:gd name="connsiteY131" fmla="*/ 6858000 h 6858000"/>
              <a:gd name="connsiteX132" fmla="*/ 0 w 6127689"/>
              <a:gd name="connsiteY132" fmla="*/ 6858000 h 6858000"/>
              <a:gd name="connsiteX133" fmla="*/ 0 w 6127689"/>
              <a:gd name="connsiteY13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677 w 6127689"/>
              <a:gd name="connsiteY95" fmla="*/ 5354807 h 6858000"/>
              <a:gd name="connsiteX96" fmla="*/ 6039728 w 6127689"/>
              <a:gd name="connsiteY96" fmla="*/ 5359416 h 6858000"/>
              <a:gd name="connsiteX97" fmla="*/ 6043311 w 6127689"/>
              <a:gd name="connsiteY97" fmla="*/ 5361407 h 6858000"/>
              <a:gd name="connsiteX98" fmla="*/ 6053435 w 6127689"/>
              <a:gd name="connsiteY98" fmla="*/ 5387547 h 6858000"/>
              <a:gd name="connsiteX99" fmla="*/ 6065933 w 6127689"/>
              <a:gd name="connsiteY99" fmla="*/ 5443002 h 6858000"/>
              <a:gd name="connsiteX100" fmla="*/ 6068640 w 6127689"/>
              <a:gd name="connsiteY100" fmla="*/ 5474503 h 6858000"/>
              <a:gd name="connsiteX101" fmla="*/ 6080922 w 6127689"/>
              <a:gd name="connsiteY101" fmla="*/ 5561070 h 6858000"/>
              <a:gd name="connsiteX102" fmla="*/ 6096949 w 6127689"/>
              <a:gd name="connsiteY102" fmla="*/ 5648179 h 6858000"/>
              <a:gd name="connsiteX103" fmla="*/ 6125703 w 6127689"/>
              <a:gd name="connsiteY103" fmla="*/ 5692894 h 6858000"/>
              <a:gd name="connsiteX104" fmla="*/ 6126670 w 6127689"/>
              <a:gd name="connsiteY104" fmla="*/ 5697882 h 6858000"/>
              <a:gd name="connsiteX105" fmla="*/ 6124061 w 6127689"/>
              <a:gd name="connsiteY105" fmla="*/ 5710294 h 6858000"/>
              <a:gd name="connsiteX106" fmla="*/ 6122213 w 6127689"/>
              <a:gd name="connsiteY106" fmla="*/ 5714762 h 6858000"/>
              <a:gd name="connsiteX107" fmla="*/ 6121353 w 6127689"/>
              <a:gd name="connsiteY107" fmla="*/ 5721725 h 6858000"/>
              <a:gd name="connsiteX108" fmla="*/ 6121607 w 6127689"/>
              <a:gd name="connsiteY108" fmla="*/ 5721959 h 6858000"/>
              <a:gd name="connsiteX109" fmla="*/ 6120262 w 6127689"/>
              <a:gd name="connsiteY109" fmla="*/ 5728358 h 6858000"/>
              <a:gd name="connsiteX110" fmla="*/ 6127024 w 6127689"/>
              <a:gd name="connsiteY110" fmla="*/ 5786902 h 6858000"/>
              <a:gd name="connsiteX111" fmla="*/ 6127519 w 6127689"/>
              <a:gd name="connsiteY111" fmla="*/ 5865775 h 6858000"/>
              <a:gd name="connsiteX112" fmla="*/ 6119217 w 6127689"/>
              <a:gd name="connsiteY112" fmla="*/ 5888542 h 6858000"/>
              <a:gd name="connsiteX113" fmla="*/ 6102493 w 6127689"/>
              <a:gd name="connsiteY113" fmla="*/ 5928602 h 6858000"/>
              <a:gd name="connsiteX114" fmla="*/ 6056863 w 6127689"/>
              <a:gd name="connsiteY114" fmla="*/ 6000643 h 6858000"/>
              <a:gd name="connsiteX115" fmla="*/ 6045436 w 6127689"/>
              <a:gd name="connsiteY115" fmla="*/ 6124480 h 6858000"/>
              <a:gd name="connsiteX116" fmla="*/ 6030489 w 6127689"/>
              <a:gd name="connsiteY116" fmla="*/ 6317666 h 6858000"/>
              <a:gd name="connsiteX117" fmla="*/ 6007492 w 6127689"/>
              <a:gd name="connsiteY117" fmla="*/ 6440818 h 6858000"/>
              <a:gd name="connsiteX118" fmla="*/ 6009467 w 6127689"/>
              <a:gd name="connsiteY118" fmla="*/ 6487076 h 6858000"/>
              <a:gd name="connsiteX119" fmla="*/ 5995064 w 6127689"/>
              <a:gd name="connsiteY119" fmla="*/ 6540791 h 6858000"/>
              <a:gd name="connsiteX120" fmla="*/ 5996309 w 6127689"/>
              <a:gd name="connsiteY120" fmla="*/ 6543961 h 6858000"/>
              <a:gd name="connsiteX121" fmla="*/ 5996048 w 6127689"/>
              <a:gd name="connsiteY121" fmla="*/ 6555444 h 6858000"/>
              <a:gd name="connsiteX122" fmla="*/ 6002524 w 6127689"/>
              <a:gd name="connsiteY122" fmla="*/ 6560188 h 6858000"/>
              <a:gd name="connsiteX123" fmla="*/ 6006823 w 6127689"/>
              <a:gd name="connsiteY123" fmla="*/ 6578546 h 6858000"/>
              <a:gd name="connsiteX124" fmla="*/ 6004510 w 6127689"/>
              <a:gd name="connsiteY124" fmla="*/ 6599256 h 6858000"/>
              <a:gd name="connsiteX125" fmla="*/ 5986207 w 6127689"/>
              <a:gd name="connsiteY125" fmla="*/ 6695855 h 6858000"/>
              <a:gd name="connsiteX126" fmla="*/ 5979428 w 6127689"/>
              <a:gd name="connsiteY126" fmla="*/ 6754678 h 6858000"/>
              <a:gd name="connsiteX127" fmla="*/ 5983398 w 6127689"/>
              <a:gd name="connsiteY127" fmla="*/ 6778641 h 6858000"/>
              <a:gd name="connsiteX128" fmla="*/ 5984543 w 6127689"/>
              <a:gd name="connsiteY128" fmla="*/ 6811016 h 6858000"/>
              <a:gd name="connsiteX129" fmla="*/ 5981802 w 6127689"/>
              <a:gd name="connsiteY129" fmla="*/ 6838578 h 6858000"/>
              <a:gd name="connsiteX130" fmla="*/ 5979671 w 6127689"/>
              <a:gd name="connsiteY130" fmla="*/ 6858000 h 6858000"/>
              <a:gd name="connsiteX131" fmla="*/ 0 w 6127689"/>
              <a:gd name="connsiteY131" fmla="*/ 6858000 h 6858000"/>
              <a:gd name="connsiteX132" fmla="*/ 0 w 6127689"/>
              <a:gd name="connsiteY13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7677 w 6127689"/>
              <a:gd name="connsiteY94" fmla="*/ 5354807 h 6858000"/>
              <a:gd name="connsiteX95" fmla="*/ 6039728 w 6127689"/>
              <a:gd name="connsiteY95" fmla="*/ 5359416 h 6858000"/>
              <a:gd name="connsiteX96" fmla="*/ 6043311 w 6127689"/>
              <a:gd name="connsiteY96" fmla="*/ 5361407 h 6858000"/>
              <a:gd name="connsiteX97" fmla="*/ 6053435 w 6127689"/>
              <a:gd name="connsiteY97" fmla="*/ 5387547 h 6858000"/>
              <a:gd name="connsiteX98" fmla="*/ 6065933 w 6127689"/>
              <a:gd name="connsiteY98" fmla="*/ 5443002 h 6858000"/>
              <a:gd name="connsiteX99" fmla="*/ 6068640 w 6127689"/>
              <a:gd name="connsiteY99" fmla="*/ 5474503 h 6858000"/>
              <a:gd name="connsiteX100" fmla="*/ 6080922 w 6127689"/>
              <a:gd name="connsiteY100" fmla="*/ 5561070 h 6858000"/>
              <a:gd name="connsiteX101" fmla="*/ 6096949 w 6127689"/>
              <a:gd name="connsiteY101" fmla="*/ 5648179 h 6858000"/>
              <a:gd name="connsiteX102" fmla="*/ 6125703 w 6127689"/>
              <a:gd name="connsiteY102" fmla="*/ 5692894 h 6858000"/>
              <a:gd name="connsiteX103" fmla="*/ 6126670 w 6127689"/>
              <a:gd name="connsiteY103" fmla="*/ 5697882 h 6858000"/>
              <a:gd name="connsiteX104" fmla="*/ 6124061 w 6127689"/>
              <a:gd name="connsiteY104" fmla="*/ 5710294 h 6858000"/>
              <a:gd name="connsiteX105" fmla="*/ 6122213 w 6127689"/>
              <a:gd name="connsiteY105" fmla="*/ 5714762 h 6858000"/>
              <a:gd name="connsiteX106" fmla="*/ 6121353 w 6127689"/>
              <a:gd name="connsiteY106" fmla="*/ 5721725 h 6858000"/>
              <a:gd name="connsiteX107" fmla="*/ 6121607 w 6127689"/>
              <a:gd name="connsiteY107" fmla="*/ 5721959 h 6858000"/>
              <a:gd name="connsiteX108" fmla="*/ 6120262 w 6127689"/>
              <a:gd name="connsiteY108" fmla="*/ 5728358 h 6858000"/>
              <a:gd name="connsiteX109" fmla="*/ 6127024 w 6127689"/>
              <a:gd name="connsiteY109" fmla="*/ 5786902 h 6858000"/>
              <a:gd name="connsiteX110" fmla="*/ 6127519 w 6127689"/>
              <a:gd name="connsiteY110" fmla="*/ 5865775 h 6858000"/>
              <a:gd name="connsiteX111" fmla="*/ 6119217 w 6127689"/>
              <a:gd name="connsiteY111" fmla="*/ 5888542 h 6858000"/>
              <a:gd name="connsiteX112" fmla="*/ 6102493 w 6127689"/>
              <a:gd name="connsiteY112" fmla="*/ 5928602 h 6858000"/>
              <a:gd name="connsiteX113" fmla="*/ 6056863 w 6127689"/>
              <a:gd name="connsiteY113" fmla="*/ 6000643 h 6858000"/>
              <a:gd name="connsiteX114" fmla="*/ 6045436 w 6127689"/>
              <a:gd name="connsiteY114" fmla="*/ 6124480 h 6858000"/>
              <a:gd name="connsiteX115" fmla="*/ 6030489 w 6127689"/>
              <a:gd name="connsiteY115" fmla="*/ 6317666 h 6858000"/>
              <a:gd name="connsiteX116" fmla="*/ 6007492 w 6127689"/>
              <a:gd name="connsiteY116" fmla="*/ 6440818 h 6858000"/>
              <a:gd name="connsiteX117" fmla="*/ 6009467 w 6127689"/>
              <a:gd name="connsiteY117" fmla="*/ 6487076 h 6858000"/>
              <a:gd name="connsiteX118" fmla="*/ 5995064 w 6127689"/>
              <a:gd name="connsiteY118" fmla="*/ 6540791 h 6858000"/>
              <a:gd name="connsiteX119" fmla="*/ 5996309 w 6127689"/>
              <a:gd name="connsiteY119" fmla="*/ 6543961 h 6858000"/>
              <a:gd name="connsiteX120" fmla="*/ 5996048 w 6127689"/>
              <a:gd name="connsiteY120" fmla="*/ 6555444 h 6858000"/>
              <a:gd name="connsiteX121" fmla="*/ 6002524 w 6127689"/>
              <a:gd name="connsiteY121" fmla="*/ 6560188 h 6858000"/>
              <a:gd name="connsiteX122" fmla="*/ 6006823 w 6127689"/>
              <a:gd name="connsiteY122" fmla="*/ 6578546 h 6858000"/>
              <a:gd name="connsiteX123" fmla="*/ 6004510 w 6127689"/>
              <a:gd name="connsiteY123" fmla="*/ 6599256 h 6858000"/>
              <a:gd name="connsiteX124" fmla="*/ 5986207 w 6127689"/>
              <a:gd name="connsiteY124" fmla="*/ 6695855 h 6858000"/>
              <a:gd name="connsiteX125" fmla="*/ 5979428 w 6127689"/>
              <a:gd name="connsiteY125" fmla="*/ 6754678 h 6858000"/>
              <a:gd name="connsiteX126" fmla="*/ 5983398 w 6127689"/>
              <a:gd name="connsiteY126" fmla="*/ 6778641 h 6858000"/>
              <a:gd name="connsiteX127" fmla="*/ 5984543 w 6127689"/>
              <a:gd name="connsiteY127" fmla="*/ 6811016 h 6858000"/>
              <a:gd name="connsiteX128" fmla="*/ 5981802 w 6127689"/>
              <a:gd name="connsiteY128" fmla="*/ 6838578 h 6858000"/>
              <a:gd name="connsiteX129" fmla="*/ 5979671 w 6127689"/>
              <a:gd name="connsiteY129" fmla="*/ 6858000 h 6858000"/>
              <a:gd name="connsiteX130" fmla="*/ 0 w 6127689"/>
              <a:gd name="connsiteY130" fmla="*/ 6858000 h 6858000"/>
              <a:gd name="connsiteX131" fmla="*/ 0 w 6127689"/>
              <a:gd name="connsiteY13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43311 w 6127689"/>
              <a:gd name="connsiteY95" fmla="*/ 5361407 h 6858000"/>
              <a:gd name="connsiteX96" fmla="*/ 6053435 w 6127689"/>
              <a:gd name="connsiteY96" fmla="*/ 5387547 h 6858000"/>
              <a:gd name="connsiteX97" fmla="*/ 6065933 w 6127689"/>
              <a:gd name="connsiteY97" fmla="*/ 5443002 h 6858000"/>
              <a:gd name="connsiteX98" fmla="*/ 6068640 w 6127689"/>
              <a:gd name="connsiteY98" fmla="*/ 5474503 h 6858000"/>
              <a:gd name="connsiteX99" fmla="*/ 6080922 w 6127689"/>
              <a:gd name="connsiteY99" fmla="*/ 5561070 h 6858000"/>
              <a:gd name="connsiteX100" fmla="*/ 6096949 w 6127689"/>
              <a:gd name="connsiteY100" fmla="*/ 5648179 h 6858000"/>
              <a:gd name="connsiteX101" fmla="*/ 6125703 w 6127689"/>
              <a:gd name="connsiteY101" fmla="*/ 5692894 h 6858000"/>
              <a:gd name="connsiteX102" fmla="*/ 6126670 w 6127689"/>
              <a:gd name="connsiteY102" fmla="*/ 5697882 h 6858000"/>
              <a:gd name="connsiteX103" fmla="*/ 6124061 w 6127689"/>
              <a:gd name="connsiteY103" fmla="*/ 5710294 h 6858000"/>
              <a:gd name="connsiteX104" fmla="*/ 6122213 w 6127689"/>
              <a:gd name="connsiteY104" fmla="*/ 5714762 h 6858000"/>
              <a:gd name="connsiteX105" fmla="*/ 6121353 w 6127689"/>
              <a:gd name="connsiteY105" fmla="*/ 5721725 h 6858000"/>
              <a:gd name="connsiteX106" fmla="*/ 6121607 w 6127689"/>
              <a:gd name="connsiteY106" fmla="*/ 5721959 h 6858000"/>
              <a:gd name="connsiteX107" fmla="*/ 6120262 w 6127689"/>
              <a:gd name="connsiteY107" fmla="*/ 5728358 h 6858000"/>
              <a:gd name="connsiteX108" fmla="*/ 6127024 w 6127689"/>
              <a:gd name="connsiteY108" fmla="*/ 5786902 h 6858000"/>
              <a:gd name="connsiteX109" fmla="*/ 6127519 w 6127689"/>
              <a:gd name="connsiteY109" fmla="*/ 5865775 h 6858000"/>
              <a:gd name="connsiteX110" fmla="*/ 6119217 w 6127689"/>
              <a:gd name="connsiteY110" fmla="*/ 5888542 h 6858000"/>
              <a:gd name="connsiteX111" fmla="*/ 6102493 w 6127689"/>
              <a:gd name="connsiteY111" fmla="*/ 5928602 h 6858000"/>
              <a:gd name="connsiteX112" fmla="*/ 6056863 w 6127689"/>
              <a:gd name="connsiteY112" fmla="*/ 6000643 h 6858000"/>
              <a:gd name="connsiteX113" fmla="*/ 6045436 w 6127689"/>
              <a:gd name="connsiteY113" fmla="*/ 6124480 h 6858000"/>
              <a:gd name="connsiteX114" fmla="*/ 6030489 w 6127689"/>
              <a:gd name="connsiteY114" fmla="*/ 6317666 h 6858000"/>
              <a:gd name="connsiteX115" fmla="*/ 6007492 w 6127689"/>
              <a:gd name="connsiteY115" fmla="*/ 6440818 h 6858000"/>
              <a:gd name="connsiteX116" fmla="*/ 6009467 w 6127689"/>
              <a:gd name="connsiteY116" fmla="*/ 6487076 h 6858000"/>
              <a:gd name="connsiteX117" fmla="*/ 5995064 w 6127689"/>
              <a:gd name="connsiteY117" fmla="*/ 6540791 h 6858000"/>
              <a:gd name="connsiteX118" fmla="*/ 5996309 w 6127689"/>
              <a:gd name="connsiteY118" fmla="*/ 6543961 h 6858000"/>
              <a:gd name="connsiteX119" fmla="*/ 5996048 w 6127689"/>
              <a:gd name="connsiteY119" fmla="*/ 6555444 h 6858000"/>
              <a:gd name="connsiteX120" fmla="*/ 6002524 w 6127689"/>
              <a:gd name="connsiteY120" fmla="*/ 6560188 h 6858000"/>
              <a:gd name="connsiteX121" fmla="*/ 6006823 w 6127689"/>
              <a:gd name="connsiteY121" fmla="*/ 6578546 h 6858000"/>
              <a:gd name="connsiteX122" fmla="*/ 6004510 w 6127689"/>
              <a:gd name="connsiteY122" fmla="*/ 6599256 h 6858000"/>
              <a:gd name="connsiteX123" fmla="*/ 5986207 w 6127689"/>
              <a:gd name="connsiteY123" fmla="*/ 6695855 h 6858000"/>
              <a:gd name="connsiteX124" fmla="*/ 5979428 w 6127689"/>
              <a:gd name="connsiteY124" fmla="*/ 6754678 h 6858000"/>
              <a:gd name="connsiteX125" fmla="*/ 5983398 w 6127689"/>
              <a:gd name="connsiteY125" fmla="*/ 6778641 h 6858000"/>
              <a:gd name="connsiteX126" fmla="*/ 5984543 w 6127689"/>
              <a:gd name="connsiteY126" fmla="*/ 6811016 h 6858000"/>
              <a:gd name="connsiteX127" fmla="*/ 5981802 w 6127689"/>
              <a:gd name="connsiteY127" fmla="*/ 6838578 h 6858000"/>
              <a:gd name="connsiteX128" fmla="*/ 5979671 w 6127689"/>
              <a:gd name="connsiteY128" fmla="*/ 6858000 h 6858000"/>
              <a:gd name="connsiteX129" fmla="*/ 0 w 6127689"/>
              <a:gd name="connsiteY129" fmla="*/ 6858000 h 6858000"/>
              <a:gd name="connsiteX130" fmla="*/ 0 w 6127689"/>
              <a:gd name="connsiteY13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53435 w 6127689"/>
              <a:gd name="connsiteY95" fmla="*/ 5387547 h 6858000"/>
              <a:gd name="connsiteX96" fmla="*/ 6065933 w 6127689"/>
              <a:gd name="connsiteY96" fmla="*/ 5443002 h 6858000"/>
              <a:gd name="connsiteX97" fmla="*/ 6068640 w 6127689"/>
              <a:gd name="connsiteY97" fmla="*/ 5474503 h 6858000"/>
              <a:gd name="connsiteX98" fmla="*/ 6080922 w 6127689"/>
              <a:gd name="connsiteY98" fmla="*/ 5561070 h 6858000"/>
              <a:gd name="connsiteX99" fmla="*/ 6096949 w 6127689"/>
              <a:gd name="connsiteY99" fmla="*/ 5648179 h 6858000"/>
              <a:gd name="connsiteX100" fmla="*/ 6125703 w 6127689"/>
              <a:gd name="connsiteY100" fmla="*/ 5692894 h 6858000"/>
              <a:gd name="connsiteX101" fmla="*/ 6126670 w 6127689"/>
              <a:gd name="connsiteY101" fmla="*/ 5697882 h 6858000"/>
              <a:gd name="connsiteX102" fmla="*/ 6124061 w 6127689"/>
              <a:gd name="connsiteY102" fmla="*/ 5710294 h 6858000"/>
              <a:gd name="connsiteX103" fmla="*/ 6122213 w 6127689"/>
              <a:gd name="connsiteY103" fmla="*/ 5714762 h 6858000"/>
              <a:gd name="connsiteX104" fmla="*/ 6121353 w 6127689"/>
              <a:gd name="connsiteY104" fmla="*/ 5721725 h 6858000"/>
              <a:gd name="connsiteX105" fmla="*/ 6121607 w 6127689"/>
              <a:gd name="connsiteY105" fmla="*/ 5721959 h 6858000"/>
              <a:gd name="connsiteX106" fmla="*/ 6120262 w 6127689"/>
              <a:gd name="connsiteY106" fmla="*/ 5728358 h 6858000"/>
              <a:gd name="connsiteX107" fmla="*/ 6127024 w 6127689"/>
              <a:gd name="connsiteY107" fmla="*/ 5786902 h 6858000"/>
              <a:gd name="connsiteX108" fmla="*/ 6127519 w 6127689"/>
              <a:gd name="connsiteY108" fmla="*/ 5865775 h 6858000"/>
              <a:gd name="connsiteX109" fmla="*/ 6119217 w 6127689"/>
              <a:gd name="connsiteY109" fmla="*/ 5888542 h 6858000"/>
              <a:gd name="connsiteX110" fmla="*/ 6102493 w 6127689"/>
              <a:gd name="connsiteY110" fmla="*/ 5928602 h 6858000"/>
              <a:gd name="connsiteX111" fmla="*/ 6056863 w 6127689"/>
              <a:gd name="connsiteY111" fmla="*/ 6000643 h 6858000"/>
              <a:gd name="connsiteX112" fmla="*/ 6045436 w 6127689"/>
              <a:gd name="connsiteY112" fmla="*/ 6124480 h 6858000"/>
              <a:gd name="connsiteX113" fmla="*/ 6030489 w 6127689"/>
              <a:gd name="connsiteY113" fmla="*/ 6317666 h 6858000"/>
              <a:gd name="connsiteX114" fmla="*/ 6007492 w 6127689"/>
              <a:gd name="connsiteY114" fmla="*/ 6440818 h 6858000"/>
              <a:gd name="connsiteX115" fmla="*/ 6009467 w 6127689"/>
              <a:gd name="connsiteY115" fmla="*/ 6487076 h 6858000"/>
              <a:gd name="connsiteX116" fmla="*/ 5995064 w 6127689"/>
              <a:gd name="connsiteY116" fmla="*/ 6540791 h 6858000"/>
              <a:gd name="connsiteX117" fmla="*/ 5996309 w 6127689"/>
              <a:gd name="connsiteY117" fmla="*/ 6543961 h 6858000"/>
              <a:gd name="connsiteX118" fmla="*/ 5996048 w 6127689"/>
              <a:gd name="connsiteY118" fmla="*/ 6555444 h 6858000"/>
              <a:gd name="connsiteX119" fmla="*/ 6002524 w 6127689"/>
              <a:gd name="connsiteY119" fmla="*/ 6560188 h 6858000"/>
              <a:gd name="connsiteX120" fmla="*/ 6006823 w 6127689"/>
              <a:gd name="connsiteY120" fmla="*/ 6578546 h 6858000"/>
              <a:gd name="connsiteX121" fmla="*/ 6004510 w 6127689"/>
              <a:gd name="connsiteY121" fmla="*/ 6599256 h 6858000"/>
              <a:gd name="connsiteX122" fmla="*/ 5986207 w 6127689"/>
              <a:gd name="connsiteY122" fmla="*/ 6695855 h 6858000"/>
              <a:gd name="connsiteX123" fmla="*/ 5979428 w 6127689"/>
              <a:gd name="connsiteY123" fmla="*/ 6754678 h 6858000"/>
              <a:gd name="connsiteX124" fmla="*/ 5983398 w 6127689"/>
              <a:gd name="connsiteY124" fmla="*/ 6778641 h 6858000"/>
              <a:gd name="connsiteX125" fmla="*/ 5984543 w 6127689"/>
              <a:gd name="connsiteY125" fmla="*/ 6811016 h 6858000"/>
              <a:gd name="connsiteX126" fmla="*/ 5981802 w 6127689"/>
              <a:gd name="connsiteY126" fmla="*/ 6838578 h 6858000"/>
              <a:gd name="connsiteX127" fmla="*/ 5979671 w 6127689"/>
              <a:gd name="connsiteY127" fmla="*/ 6858000 h 6858000"/>
              <a:gd name="connsiteX128" fmla="*/ 0 w 6127689"/>
              <a:gd name="connsiteY128" fmla="*/ 6858000 h 6858000"/>
              <a:gd name="connsiteX129" fmla="*/ 0 w 6127689"/>
              <a:gd name="connsiteY12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677 w 6127689"/>
              <a:gd name="connsiteY92" fmla="*/ 5354807 h 6858000"/>
              <a:gd name="connsiteX93" fmla="*/ 6039728 w 6127689"/>
              <a:gd name="connsiteY93" fmla="*/ 5359416 h 6858000"/>
              <a:gd name="connsiteX94" fmla="*/ 6053435 w 6127689"/>
              <a:gd name="connsiteY94" fmla="*/ 5387547 h 6858000"/>
              <a:gd name="connsiteX95" fmla="*/ 6065933 w 6127689"/>
              <a:gd name="connsiteY95" fmla="*/ 5443002 h 6858000"/>
              <a:gd name="connsiteX96" fmla="*/ 6068640 w 6127689"/>
              <a:gd name="connsiteY96" fmla="*/ 5474503 h 6858000"/>
              <a:gd name="connsiteX97" fmla="*/ 6080922 w 6127689"/>
              <a:gd name="connsiteY97" fmla="*/ 5561070 h 6858000"/>
              <a:gd name="connsiteX98" fmla="*/ 6096949 w 6127689"/>
              <a:gd name="connsiteY98" fmla="*/ 5648179 h 6858000"/>
              <a:gd name="connsiteX99" fmla="*/ 6125703 w 6127689"/>
              <a:gd name="connsiteY99" fmla="*/ 5692894 h 6858000"/>
              <a:gd name="connsiteX100" fmla="*/ 6126670 w 6127689"/>
              <a:gd name="connsiteY100" fmla="*/ 5697882 h 6858000"/>
              <a:gd name="connsiteX101" fmla="*/ 6124061 w 6127689"/>
              <a:gd name="connsiteY101" fmla="*/ 5710294 h 6858000"/>
              <a:gd name="connsiteX102" fmla="*/ 6122213 w 6127689"/>
              <a:gd name="connsiteY102" fmla="*/ 5714762 h 6858000"/>
              <a:gd name="connsiteX103" fmla="*/ 6121353 w 6127689"/>
              <a:gd name="connsiteY103" fmla="*/ 5721725 h 6858000"/>
              <a:gd name="connsiteX104" fmla="*/ 6121607 w 6127689"/>
              <a:gd name="connsiteY104" fmla="*/ 5721959 h 6858000"/>
              <a:gd name="connsiteX105" fmla="*/ 6120262 w 6127689"/>
              <a:gd name="connsiteY105" fmla="*/ 5728358 h 6858000"/>
              <a:gd name="connsiteX106" fmla="*/ 6127024 w 6127689"/>
              <a:gd name="connsiteY106" fmla="*/ 5786902 h 6858000"/>
              <a:gd name="connsiteX107" fmla="*/ 6127519 w 6127689"/>
              <a:gd name="connsiteY107" fmla="*/ 5865775 h 6858000"/>
              <a:gd name="connsiteX108" fmla="*/ 6119217 w 6127689"/>
              <a:gd name="connsiteY108" fmla="*/ 5888542 h 6858000"/>
              <a:gd name="connsiteX109" fmla="*/ 6102493 w 6127689"/>
              <a:gd name="connsiteY109" fmla="*/ 5928602 h 6858000"/>
              <a:gd name="connsiteX110" fmla="*/ 6056863 w 6127689"/>
              <a:gd name="connsiteY110" fmla="*/ 6000643 h 6858000"/>
              <a:gd name="connsiteX111" fmla="*/ 6045436 w 6127689"/>
              <a:gd name="connsiteY111" fmla="*/ 6124480 h 6858000"/>
              <a:gd name="connsiteX112" fmla="*/ 6030489 w 6127689"/>
              <a:gd name="connsiteY112" fmla="*/ 6317666 h 6858000"/>
              <a:gd name="connsiteX113" fmla="*/ 6007492 w 6127689"/>
              <a:gd name="connsiteY113" fmla="*/ 6440818 h 6858000"/>
              <a:gd name="connsiteX114" fmla="*/ 6009467 w 6127689"/>
              <a:gd name="connsiteY114" fmla="*/ 6487076 h 6858000"/>
              <a:gd name="connsiteX115" fmla="*/ 5995064 w 6127689"/>
              <a:gd name="connsiteY115" fmla="*/ 6540791 h 6858000"/>
              <a:gd name="connsiteX116" fmla="*/ 5996309 w 6127689"/>
              <a:gd name="connsiteY116" fmla="*/ 6543961 h 6858000"/>
              <a:gd name="connsiteX117" fmla="*/ 5996048 w 6127689"/>
              <a:gd name="connsiteY117" fmla="*/ 6555444 h 6858000"/>
              <a:gd name="connsiteX118" fmla="*/ 6002524 w 6127689"/>
              <a:gd name="connsiteY118" fmla="*/ 6560188 h 6858000"/>
              <a:gd name="connsiteX119" fmla="*/ 6006823 w 6127689"/>
              <a:gd name="connsiteY119" fmla="*/ 6578546 h 6858000"/>
              <a:gd name="connsiteX120" fmla="*/ 6004510 w 6127689"/>
              <a:gd name="connsiteY120" fmla="*/ 6599256 h 6858000"/>
              <a:gd name="connsiteX121" fmla="*/ 5986207 w 6127689"/>
              <a:gd name="connsiteY121" fmla="*/ 6695855 h 6858000"/>
              <a:gd name="connsiteX122" fmla="*/ 5979428 w 6127689"/>
              <a:gd name="connsiteY122" fmla="*/ 6754678 h 6858000"/>
              <a:gd name="connsiteX123" fmla="*/ 5983398 w 6127689"/>
              <a:gd name="connsiteY123" fmla="*/ 6778641 h 6858000"/>
              <a:gd name="connsiteX124" fmla="*/ 5984543 w 6127689"/>
              <a:gd name="connsiteY124" fmla="*/ 6811016 h 6858000"/>
              <a:gd name="connsiteX125" fmla="*/ 5981802 w 6127689"/>
              <a:gd name="connsiteY125" fmla="*/ 6838578 h 6858000"/>
              <a:gd name="connsiteX126" fmla="*/ 5979671 w 6127689"/>
              <a:gd name="connsiteY126" fmla="*/ 6858000 h 6858000"/>
              <a:gd name="connsiteX127" fmla="*/ 0 w 6127689"/>
              <a:gd name="connsiteY127" fmla="*/ 6858000 h 6858000"/>
              <a:gd name="connsiteX128" fmla="*/ 0 w 6127689"/>
              <a:gd name="connsiteY12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2213 w 6127689"/>
              <a:gd name="connsiteY101" fmla="*/ 5714762 h 6858000"/>
              <a:gd name="connsiteX102" fmla="*/ 6121353 w 6127689"/>
              <a:gd name="connsiteY102" fmla="*/ 5721725 h 6858000"/>
              <a:gd name="connsiteX103" fmla="*/ 6121607 w 6127689"/>
              <a:gd name="connsiteY103" fmla="*/ 5721959 h 6858000"/>
              <a:gd name="connsiteX104" fmla="*/ 6120262 w 6127689"/>
              <a:gd name="connsiteY104" fmla="*/ 5728358 h 6858000"/>
              <a:gd name="connsiteX105" fmla="*/ 6127024 w 6127689"/>
              <a:gd name="connsiteY105" fmla="*/ 5786902 h 6858000"/>
              <a:gd name="connsiteX106" fmla="*/ 6127519 w 6127689"/>
              <a:gd name="connsiteY106" fmla="*/ 5865775 h 6858000"/>
              <a:gd name="connsiteX107" fmla="*/ 6119217 w 6127689"/>
              <a:gd name="connsiteY107" fmla="*/ 5888542 h 6858000"/>
              <a:gd name="connsiteX108" fmla="*/ 6102493 w 6127689"/>
              <a:gd name="connsiteY108" fmla="*/ 5928602 h 6858000"/>
              <a:gd name="connsiteX109" fmla="*/ 6056863 w 6127689"/>
              <a:gd name="connsiteY109" fmla="*/ 6000643 h 6858000"/>
              <a:gd name="connsiteX110" fmla="*/ 6045436 w 6127689"/>
              <a:gd name="connsiteY110" fmla="*/ 6124480 h 6858000"/>
              <a:gd name="connsiteX111" fmla="*/ 6030489 w 6127689"/>
              <a:gd name="connsiteY111" fmla="*/ 6317666 h 6858000"/>
              <a:gd name="connsiteX112" fmla="*/ 6007492 w 6127689"/>
              <a:gd name="connsiteY112" fmla="*/ 6440818 h 6858000"/>
              <a:gd name="connsiteX113" fmla="*/ 6009467 w 6127689"/>
              <a:gd name="connsiteY113" fmla="*/ 6487076 h 6858000"/>
              <a:gd name="connsiteX114" fmla="*/ 5995064 w 6127689"/>
              <a:gd name="connsiteY114" fmla="*/ 6540791 h 6858000"/>
              <a:gd name="connsiteX115" fmla="*/ 5996309 w 6127689"/>
              <a:gd name="connsiteY115" fmla="*/ 6543961 h 6858000"/>
              <a:gd name="connsiteX116" fmla="*/ 5996048 w 6127689"/>
              <a:gd name="connsiteY116" fmla="*/ 6555444 h 6858000"/>
              <a:gd name="connsiteX117" fmla="*/ 6002524 w 6127689"/>
              <a:gd name="connsiteY117" fmla="*/ 6560188 h 6858000"/>
              <a:gd name="connsiteX118" fmla="*/ 6006823 w 6127689"/>
              <a:gd name="connsiteY118" fmla="*/ 6578546 h 6858000"/>
              <a:gd name="connsiteX119" fmla="*/ 6004510 w 6127689"/>
              <a:gd name="connsiteY119" fmla="*/ 6599256 h 6858000"/>
              <a:gd name="connsiteX120" fmla="*/ 5986207 w 6127689"/>
              <a:gd name="connsiteY120" fmla="*/ 6695855 h 6858000"/>
              <a:gd name="connsiteX121" fmla="*/ 5979428 w 6127689"/>
              <a:gd name="connsiteY121" fmla="*/ 6754678 h 6858000"/>
              <a:gd name="connsiteX122" fmla="*/ 5983398 w 6127689"/>
              <a:gd name="connsiteY122" fmla="*/ 6778641 h 6858000"/>
              <a:gd name="connsiteX123" fmla="*/ 5984543 w 6127689"/>
              <a:gd name="connsiteY123" fmla="*/ 6811016 h 6858000"/>
              <a:gd name="connsiteX124" fmla="*/ 5981802 w 6127689"/>
              <a:gd name="connsiteY124" fmla="*/ 6838578 h 6858000"/>
              <a:gd name="connsiteX125" fmla="*/ 5979671 w 6127689"/>
              <a:gd name="connsiteY125" fmla="*/ 6858000 h 6858000"/>
              <a:gd name="connsiteX126" fmla="*/ 0 w 6127689"/>
              <a:gd name="connsiteY126" fmla="*/ 6858000 h 6858000"/>
              <a:gd name="connsiteX127" fmla="*/ 0 w 6127689"/>
              <a:gd name="connsiteY12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1353 w 6127689"/>
              <a:gd name="connsiteY101" fmla="*/ 5721725 h 6858000"/>
              <a:gd name="connsiteX102" fmla="*/ 6121607 w 6127689"/>
              <a:gd name="connsiteY102" fmla="*/ 5721959 h 6858000"/>
              <a:gd name="connsiteX103" fmla="*/ 6120262 w 6127689"/>
              <a:gd name="connsiteY103" fmla="*/ 5728358 h 6858000"/>
              <a:gd name="connsiteX104" fmla="*/ 6127024 w 6127689"/>
              <a:gd name="connsiteY104" fmla="*/ 5786902 h 6858000"/>
              <a:gd name="connsiteX105" fmla="*/ 6127519 w 6127689"/>
              <a:gd name="connsiteY105" fmla="*/ 5865775 h 6858000"/>
              <a:gd name="connsiteX106" fmla="*/ 6119217 w 6127689"/>
              <a:gd name="connsiteY106" fmla="*/ 5888542 h 6858000"/>
              <a:gd name="connsiteX107" fmla="*/ 6102493 w 6127689"/>
              <a:gd name="connsiteY107" fmla="*/ 5928602 h 6858000"/>
              <a:gd name="connsiteX108" fmla="*/ 6056863 w 6127689"/>
              <a:gd name="connsiteY108" fmla="*/ 6000643 h 6858000"/>
              <a:gd name="connsiteX109" fmla="*/ 6045436 w 6127689"/>
              <a:gd name="connsiteY109" fmla="*/ 6124480 h 6858000"/>
              <a:gd name="connsiteX110" fmla="*/ 6030489 w 6127689"/>
              <a:gd name="connsiteY110" fmla="*/ 6317666 h 6858000"/>
              <a:gd name="connsiteX111" fmla="*/ 6007492 w 6127689"/>
              <a:gd name="connsiteY111" fmla="*/ 6440818 h 6858000"/>
              <a:gd name="connsiteX112" fmla="*/ 6009467 w 6127689"/>
              <a:gd name="connsiteY112" fmla="*/ 6487076 h 6858000"/>
              <a:gd name="connsiteX113" fmla="*/ 5995064 w 6127689"/>
              <a:gd name="connsiteY113" fmla="*/ 6540791 h 6858000"/>
              <a:gd name="connsiteX114" fmla="*/ 5996309 w 6127689"/>
              <a:gd name="connsiteY114" fmla="*/ 6543961 h 6858000"/>
              <a:gd name="connsiteX115" fmla="*/ 5996048 w 6127689"/>
              <a:gd name="connsiteY115" fmla="*/ 6555444 h 6858000"/>
              <a:gd name="connsiteX116" fmla="*/ 6002524 w 6127689"/>
              <a:gd name="connsiteY116" fmla="*/ 6560188 h 6858000"/>
              <a:gd name="connsiteX117" fmla="*/ 6006823 w 6127689"/>
              <a:gd name="connsiteY117" fmla="*/ 6578546 h 6858000"/>
              <a:gd name="connsiteX118" fmla="*/ 6004510 w 6127689"/>
              <a:gd name="connsiteY118" fmla="*/ 6599256 h 6858000"/>
              <a:gd name="connsiteX119" fmla="*/ 5986207 w 6127689"/>
              <a:gd name="connsiteY119" fmla="*/ 6695855 h 6858000"/>
              <a:gd name="connsiteX120" fmla="*/ 5979428 w 6127689"/>
              <a:gd name="connsiteY120" fmla="*/ 6754678 h 6858000"/>
              <a:gd name="connsiteX121" fmla="*/ 5983398 w 6127689"/>
              <a:gd name="connsiteY121" fmla="*/ 6778641 h 6858000"/>
              <a:gd name="connsiteX122" fmla="*/ 5984543 w 6127689"/>
              <a:gd name="connsiteY122" fmla="*/ 6811016 h 6858000"/>
              <a:gd name="connsiteX123" fmla="*/ 5981802 w 6127689"/>
              <a:gd name="connsiteY123" fmla="*/ 6838578 h 6858000"/>
              <a:gd name="connsiteX124" fmla="*/ 5979671 w 6127689"/>
              <a:gd name="connsiteY124" fmla="*/ 6858000 h 6858000"/>
              <a:gd name="connsiteX125" fmla="*/ 0 w 6127689"/>
              <a:gd name="connsiteY125" fmla="*/ 6858000 h 6858000"/>
              <a:gd name="connsiteX126" fmla="*/ 0 w 6127689"/>
              <a:gd name="connsiteY12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1353 w 6127689"/>
              <a:gd name="connsiteY100" fmla="*/ 5721725 h 6858000"/>
              <a:gd name="connsiteX101" fmla="*/ 6121607 w 6127689"/>
              <a:gd name="connsiteY101" fmla="*/ 5721959 h 6858000"/>
              <a:gd name="connsiteX102" fmla="*/ 6120262 w 6127689"/>
              <a:gd name="connsiteY102" fmla="*/ 5728358 h 6858000"/>
              <a:gd name="connsiteX103" fmla="*/ 6127024 w 6127689"/>
              <a:gd name="connsiteY103" fmla="*/ 5786902 h 6858000"/>
              <a:gd name="connsiteX104" fmla="*/ 6127519 w 6127689"/>
              <a:gd name="connsiteY104" fmla="*/ 5865775 h 6858000"/>
              <a:gd name="connsiteX105" fmla="*/ 6119217 w 6127689"/>
              <a:gd name="connsiteY105" fmla="*/ 5888542 h 6858000"/>
              <a:gd name="connsiteX106" fmla="*/ 6102493 w 6127689"/>
              <a:gd name="connsiteY106" fmla="*/ 5928602 h 6858000"/>
              <a:gd name="connsiteX107" fmla="*/ 6056863 w 6127689"/>
              <a:gd name="connsiteY107" fmla="*/ 6000643 h 6858000"/>
              <a:gd name="connsiteX108" fmla="*/ 6045436 w 6127689"/>
              <a:gd name="connsiteY108" fmla="*/ 6124480 h 6858000"/>
              <a:gd name="connsiteX109" fmla="*/ 6030489 w 6127689"/>
              <a:gd name="connsiteY109" fmla="*/ 6317666 h 6858000"/>
              <a:gd name="connsiteX110" fmla="*/ 6007492 w 6127689"/>
              <a:gd name="connsiteY110" fmla="*/ 6440818 h 6858000"/>
              <a:gd name="connsiteX111" fmla="*/ 6009467 w 6127689"/>
              <a:gd name="connsiteY111" fmla="*/ 6487076 h 6858000"/>
              <a:gd name="connsiteX112" fmla="*/ 5995064 w 6127689"/>
              <a:gd name="connsiteY112" fmla="*/ 6540791 h 6858000"/>
              <a:gd name="connsiteX113" fmla="*/ 5996309 w 6127689"/>
              <a:gd name="connsiteY113" fmla="*/ 6543961 h 6858000"/>
              <a:gd name="connsiteX114" fmla="*/ 5996048 w 6127689"/>
              <a:gd name="connsiteY114" fmla="*/ 6555444 h 6858000"/>
              <a:gd name="connsiteX115" fmla="*/ 6002524 w 6127689"/>
              <a:gd name="connsiteY115" fmla="*/ 6560188 h 6858000"/>
              <a:gd name="connsiteX116" fmla="*/ 6006823 w 6127689"/>
              <a:gd name="connsiteY116" fmla="*/ 6578546 h 6858000"/>
              <a:gd name="connsiteX117" fmla="*/ 6004510 w 6127689"/>
              <a:gd name="connsiteY117" fmla="*/ 6599256 h 6858000"/>
              <a:gd name="connsiteX118" fmla="*/ 5986207 w 6127689"/>
              <a:gd name="connsiteY118" fmla="*/ 6695855 h 6858000"/>
              <a:gd name="connsiteX119" fmla="*/ 5979428 w 6127689"/>
              <a:gd name="connsiteY119" fmla="*/ 6754678 h 6858000"/>
              <a:gd name="connsiteX120" fmla="*/ 5983398 w 6127689"/>
              <a:gd name="connsiteY120" fmla="*/ 6778641 h 6858000"/>
              <a:gd name="connsiteX121" fmla="*/ 5984543 w 6127689"/>
              <a:gd name="connsiteY121" fmla="*/ 6811016 h 6858000"/>
              <a:gd name="connsiteX122" fmla="*/ 5981802 w 6127689"/>
              <a:gd name="connsiteY122" fmla="*/ 6838578 h 6858000"/>
              <a:gd name="connsiteX123" fmla="*/ 5979671 w 6127689"/>
              <a:gd name="connsiteY123" fmla="*/ 6858000 h 6858000"/>
              <a:gd name="connsiteX124" fmla="*/ 0 w 6127689"/>
              <a:gd name="connsiteY124" fmla="*/ 6858000 h 6858000"/>
              <a:gd name="connsiteX125" fmla="*/ 0 w 6127689"/>
              <a:gd name="connsiteY12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6670 w 6127519"/>
              <a:gd name="connsiteY99" fmla="*/ 5697882 h 6858000"/>
              <a:gd name="connsiteX100" fmla="*/ 6121353 w 6127519"/>
              <a:gd name="connsiteY100" fmla="*/ 5721725 h 6858000"/>
              <a:gd name="connsiteX101" fmla="*/ 6121607 w 6127519"/>
              <a:gd name="connsiteY101" fmla="*/ 5721959 h 6858000"/>
              <a:gd name="connsiteX102" fmla="*/ 6127024 w 6127519"/>
              <a:gd name="connsiteY102" fmla="*/ 5786902 h 6858000"/>
              <a:gd name="connsiteX103" fmla="*/ 6127519 w 6127519"/>
              <a:gd name="connsiteY103" fmla="*/ 5865775 h 6858000"/>
              <a:gd name="connsiteX104" fmla="*/ 6119217 w 6127519"/>
              <a:gd name="connsiteY104" fmla="*/ 5888542 h 6858000"/>
              <a:gd name="connsiteX105" fmla="*/ 6102493 w 6127519"/>
              <a:gd name="connsiteY105" fmla="*/ 5928602 h 6858000"/>
              <a:gd name="connsiteX106" fmla="*/ 6056863 w 6127519"/>
              <a:gd name="connsiteY106" fmla="*/ 6000643 h 6858000"/>
              <a:gd name="connsiteX107" fmla="*/ 6045436 w 6127519"/>
              <a:gd name="connsiteY107" fmla="*/ 6124480 h 6858000"/>
              <a:gd name="connsiteX108" fmla="*/ 6030489 w 6127519"/>
              <a:gd name="connsiteY108" fmla="*/ 6317666 h 6858000"/>
              <a:gd name="connsiteX109" fmla="*/ 6007492 w 6127519"/>
              <a:gd name="connsiteY109" fmla="*/ 6440818 h 6858000"/>
              <a:gd name="connsiteX110" fmla="*/ 6009467 w 6127519"/>
              <a:gd name="connsiteY110" fmla="*/ 6487076 h 6858000"/>
              <a:gd name="connsiteX111" fmla="*/ 5995064 w 6127519"/>
              <a:gd name="connsiteY111" fmla="*/ 6540791 h 6858000"/>
              <a:gd name="connsiteX112" fmla="*/ 5996309 w 6127519"/>
              <a:gd name="connsiteY112" fmla="*/ 6543961 h 6858000"/>
              <a:gd name="connsiteX113" fmla="*/ 5996048 w 6127519"/>
              <a:gd name="connsiteY113" fmla="*/ 6555444 h 6858000"/>
              <a:gd name="connsiteX114" fmla="*/ 6002524 w 6127519"/>
              <a:gd name="connsiteY114" fmla="*/ 6560188 h 6858000"/>
              <a:gd name="connsiteX115" fmla="*/ 6006823 w 6127519"/>
              <a:gd name="connsiteY115" fmla="*/ 6578546 h 6858000"/>
              <a:gd name="connsiteX116" fmla="*/ 6004510 w 6127519"/>
              <a:gd name="connsiteY116" fmla="*/ 6599256 h 6858000"/>
              <a:gd name="connsiteX117" fmla="*/ 5986207 w 6127519"/>
              <a:gd name="connsiteY117" fmla="*/ 6695855 h 6858000"/>
              <a:gd name="connsiteX118" fmla="*/ 5979428 w 6127519"/>
              <a:gd name="connsiteY118" fmla="*/ 6754678 h 6858000"/>
              <a:gd name="connsiteX119" fmla="*/ 5983398 w 6127519"/>
              <a:gd name="connsiteY119" fmla="*/ 6778641 h 6858000"/>
              <a:gd name="connsiteX120" fmla="*/ 5984543 w 6127519"/>
              <a:gd name="connsiteY120" fmla="*/ 6811016 h 6858000"/>
              <a:gd name="connsiteX121" fmla="*/ 5981802 w 6127519"/>
              <a:gd name="connsiteY121" fmla="*/ 6838578 h 6858000"/>
              <a:gd name="connsiteX122" fmla="*/ 5979671 w 6127519"/>
              <a:gd name="connsiteY122" fmla="*/ 6858000 h 6858000"/>
              <a:gd name="connsiteX123" fmla="*/ 0 w 6127519"/>
              <a:gd name="connsiteY123" fmla="*/ 6858000 h 6858000"/>
              <a:gd name="connsiteX124" fmla="*/ 0 w 6127519"/>
              <a:gd name="connsiteY12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6823 w 6127519"/>
              <a:gd name="connsiteY114" fmla="*/ 6578546 h 6858000"/>
              <a:gd name="connsiteX115" fmla="*/ 6004510 w 6127519"/>
              <a:gd name="connsiteY115" fmla="*/ 6599256 h 6858000"/>
              <a:gd name="connsiteX116" fmla="*/ 5986207 w 6127519"/>
              <a:gd name="connsiteY116" fmla="*/ 6695855 h 6858000"/>
              <a:gd name="connsiteX117" fmla="*/ 5979428 w 6127519"/>
              <a:gd name="connsiteY117" fmla="*/ 6754678 h 6858000"/>
              <a:gd name="connsiteX118" fmla="*/ 5983398 w 6127519"/>
              <a:gd name="connsiteY118" fmla="*/ 6778641 h 6858000"/>
              <a:gd name="connsiteX119" fmla="*/ 5984543 w 6127519"/>
              <a:gd name="connsiteY119" fmla="*/ 6811016 h 6858000"/>
              <a:gd name="connsiteX120" fmla="*/ 5981802 w 6127519"/>
              <a:gd name="connsiteY120" fmla="*/ 6838578 h 6858000"/>
              <a:gd name="connsiteX121" fmla="*/ 5979671 w 6127519"/>
              <a:gd name="connsiteY121" fmla="*/ 6858000 h 6858000"/>
              <a:gd name="connsiteX122" fmla="*/ 0 w 6127519"/>
              <a:gd name="connsiteY122" fmla="*/ 6858000 h 6858000"/>
              <a:gd name="connsiteX123" fmla="*/ 0 w 6127519"/>
              <a:gd name="connsiteY12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4510 w 6127519"/>
              <a:gd name="connsiteY114" fmla="*/ 6599256 h 6858000"/>
              <a:gd name="connsiteX115" fmla="*/ 5986207 w 6127519"/>
              <a:gd name="connsiteY115" fmla="*/ 6695855 h 6858000"/>
              <a:gd name="connsiteX116" fmla="*/ 5979428 w 6127519"/>
              <a:gd name="connsiteY116" fmla="*/ 6754678 h 6858000"/>
              <a:gd name="connsiteX117" fmla="*/ 5983398 w 6127519"/>
              <a:gd name="connsiteY117" fmla="*/ 6778641 h 6858000"/>
              <a:gd name="connsiteX118" fmla="*/ 5984543 w 6127519"/>
              <a:gd name="connsiteY118" fmla="*/ 6811016 h 6858000"/>
              <a:gd name="connsiteX119" fmla="*/ 5981802 w 6127519"/>
              <a:gd name="connsiteY119" fmla="*/ 6838578 h 6858000"/>
              <a:gd name="connsiteX120" fmla="*/ 5979671 w 6127519"/>
              <a:gd name="connsiteY120" fmla="*/ 6858000 h 6858000"/>
              <a:gd name="connsiteX121" fmla="*/ 0 w 6127519"/>
              <a:gd name="connsiteY121" fmla="*/ 6858000 h 6858000"/>
              <a:gd name="connsiteX122" fmla="*/ 0 w 6127519"/>
              <a:gd name="connsiteY12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4510 w 6127519"/>
              <a:gd name="connsiteY113" fmla="*/ 6599256 h 6858000"/>
              <a:gd name="connsiteX114" fmla="*/ 5986207 w 6127519"/>
              <a:gd name="connsiteY114" fmla="*/ 6695855 h 6858000"/>
              <a:gd name="connsiteX115" fmla="*/ 5979428 w 6127519"/>
              <a:gd name="connsiteY115" fmla="*/ 6754678 h 6858000"/>
              <a:gd name="connsiteX116" fmla="*/ 5983398 w 6127519"/>
              <a:gd name="connsiteY116" fmla="*/ 6778641 h 6858000"/>
              <a:gd name="connsiteX117" fmla="*/ 5984543 w 6127519"/>
              <a:gd name="connsiteY117" fmla="*/ 6811016 h 6858000"/>
              <a:gd name="connsiteX118" fmla="*/ 5981802 w 6127519"/>
              <a:gd name="connsiteY118" fmla="*/ 6838578 h 6858000"/>
              <a:gd name="connsiteX119" fmla="*/ 5979671 w 6127519"/>
              <a:gd name="connsiteY119" fmla="*/ 6858000 h 6858000"/>
              <a:gd name="connsiteX120" fmla="*/ 0 w 6127519"/>
              <a:gd name="connsiteY120" fmla="*/ 6858000 h 6858000"/>
              <a:gd name="connsiteX121" fmla="*/ 0 w 6127519"/>
              <a:gd name="connsiteY12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6004510 w 6127519"/>
              <a:gd name="connsiteY112" fmla="*/ 6599256 h 6858000"/>
              <a:gd name="connsiteX113" fmla="*/ 5986207 w 6127519"/>
              <a:gd name="connsiteY113" fmla="*/ 6695855 h 6858000"/>
              <a:gd name="connsiteX114" fmla="*/ 5979428 w 6127519"/>
              <a:gd name="connsiteY114" fmla="*/ 6754678 h 6858000"/>
              <a:gd name="connsiteX115" fmla="*/ 5983398 w 6127519"/>
              <a:gd name="connsiteY115" fmla="*/ 6778641 h 6858000"/>
              <a:gd name="connsiteX116" fmla="*/ 5984543 w 6127519"/>
              <a:gd name="connsiteY116" fmla="*/ 6811016 h 6858000"/>
              <a:gd name="connsiteX117" fmla="*/ 5981802 w 6127519"/>
              <a:gd name="connsiteY117" fmla="*/ 6838578 h 6858000"/>
              <a:gd name="connsiteX118" fmla="*/ 5979671 w 6127519"/>
              <a:gd name="connsiteY118" fmla="*/ 6858000 h 6858000"/>
              <a:gd name="connsiteX119" fmla="*/ 0 w 6127519"/>
              <a:gd name="connsiteY119" fmla="*/ 6858000 h 6858000"/>
              <a:gd name="connsiteX120" fmla="*/ 0 w 6127519"/>
              <a:gd name="connsiteY12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424098"/>
              <a:gd name="connsiteY0" fmla="*/ 0 h 6858000"/>
              <a:gd name="connsiteX1" fmla="*/ 4965888 w 6424098"/>
              <a:gd name="connsiteY1" fmla="*/ 0 h 6858000"/>
              <a:gd name="connsiteX2" fmla="*/ 4967767 w 6424098"/>
              <a:gd name="connsiteY2" fmla="*/ 7930 h 6858000"/>
              <a:gd name="connsiteX3" fmla="*/ 4979444 w 6424098"/>
              <a:gd name="connsiteY3" fmla="*/ 43921 h 6858000"/>
              <a:gd name="connsiteX4" fmla="*/ 5021173 w 6424098"/>
              <a:gd name="connsiteY4" fmla="*/ 123738 h 6858000"/>
              <a:gd name="connsiteX5" fmla="*/ 5075458 w 6424098"/>
              <a:gd name="connsiteY5" fmla="*/ 264355 h 6858000"/>
              <a:gd name="connsiteX6" fmla="*/ 5081175 w 6424098"/>
              <a:gd name="connsiteY6" fmla="*/ 277448 h 6858000"/>
              <a:gd name="connsiteX7" fmla="*/ 5097011 w 6424098"/>
              <a:gd name="connsiteY7" fmla="*/ 355616 h 6858000"/>
              <a:gd name="connsiteX8" fmla="*/ 5130982 w 6424098"/>
              <a:gd name="connsiteY8" fmla="*/ 412030 h 6858000"/>
              <a:gd name="connsiteX9" fmla="*/ 5153000 w 6424098"/>
              <a:gd name="connsiteY9" fmla="*/ 507134 h 6858000"/>
              <a:gd name="connsiteX10" fmla="*/ 5171282 w 6424098"/>
              <a:gd name="connsiteY10" fmla="*/ 602071 h 6858000"/>
              <a:gd name="connsiteX11" fmla="*/ 5176196 w 6424098"/>
              <a:gd name="connsiteY11" fmla="*/ 636822 h 6858000"/>
              <a:gd name="connsiteX12" fmla="*/ 5189051 w 6424098"/>
              <a:gd name="connsiteY12" fmla="*/ 782518 h 6858000"/>
              <a:gd name="connsiteX13" fmla="*/ 5210428 w 6424098"/>
              <a:gd name="connsiteY13" fmla="*/ 815772 h 6858000"/>
              <a:gd name="connsiteX14" fmla="*/ 5221088 w 6424098"/>
              <a:gd name="connsiteY14" fmla="*/ 860193 h 6858000"/>
              <a:gd name="connsiteX15" fmla="*/ 5230806 w 6424098"/>
              <a:gd name="connsiteY15" fmla="*/ 961354 h 6858000"/>
              <a:gd name="connsiteX16" fmla="*/ 5201018 w 6424098"/>
              <a:gd name="connsiteY16" fmla="*/ 1095027 h 6858000"/>
              <a:gd name="connsiteX17" fmla="*/ 5202153 w 6424098"/>
              <a:gd name="connsiteY17" fmla="*/ 1133224 h 6858000"/>
              <a:gd name="connsiteX18" fmla="*/ 5207370 w 6424098"/>
              <a:gd name="connsiteY18" fmla="*/ 1138097 h 6858000"/>
              <a:gd name="connsiteX19" fmla="*/ 5189234 w 6424098"/>
              <a:gd name="connsiteY19" fmla="*/ 1193495 h 6858000"/>
              <a:gd name="connsiteX20" fmla="*/ 5202769 w 6424098"/>
              <a:gd name="connsiteY20" fmla="*/ 1269450 h 6858000"/>
              <a:gd name="connsiteX21" fmla="*/ 5225968 w 6424098"/>
              <a:gd name="connsiteY21" fmla="*/ 1357994 h 6858000"/>
              <a:gd name="connsiteX22" fmla="*/ 5233819 w 6424098"/>
              <a:gd name="connsiteY22" fmla="*/ 1380922 h 6858000"/>
              <a:gd name="connsiteX23" fmla="*/ 5237226 w 6424098"/>
              <a:gd name="connsiteY23" fmla="*/ 1441327 h 6858000"/>
              <a:gd name="connsiteX24" fmla="*/ 5255653 w 6424098"/>
              <a:gd name="connsiteY24" fmla="*/ 1524712 h 6858000"/>
              <a:gd name="connsiteX25" fmla="*/ 5263491 w 6424098"/>
              <a:gd name="connsiteY25" fmla="*/ 1642938 h 6858000"/>
              <a:gd name="connsiteX26" fmla="*/ 5261314 w 6424098"/>
              <a:gd name="connsiteY26" fmla="*/ 1689177 h 6858000"/>
              <a:gd name="connsiteX27" fmla="*/ 5259788 w 6424098"/>
              <a:gd name="connsiteY27" fmla="*/ 1768516 h 6858000"/>
              <a:gd name="connsiteX28" fmla="*/ 5255696 w 6424098"/>
              <a:gd name="connsiteY28" fmla="*/ 1953770 h 6858000"/>
              <a:gd name="connsiteX29" fmla="*/ 5252592 w 6424098"/>
              <a:gd name="connsiteY29" fmla="*/ 2092210 h 6858000"/>
              <a:gd name="connsiteX30" fmla="*/ 5264303 w 6424098"/>
              <a:gd name="connsiteY30" fmla="*/ 2225157 h 6858000"/>
              <a:gd name="connsiteX31" fmla="*/ 5254949 w 6424098"/>
              <a:gd name="connsiteY31" fmla="*/ 2236160 h 6858000"/>
              <a:gd name="connsiteX32" fmla="*/ 5250104 w 6424098"/>
              <a:gd name="connsiteY32" fmla="*/ 2249166 h 6858000"/>
              <a:gd name="connsiteX33" fmla="*/ 5251214 w 6424098"/>
              <a:gd name="connsiteY33" fmla="*/ 2250944 h 6858000"/>
              <a:gd name="connsiteX34" fmla="*/ 5250644 w 6424098"/>
              <a:gd name="connsiteY34" fmla="*/ 2266619 h 6858000"/>
              <a:gd name="connsiteX35" fmla="*/ 5293877 w 6424098"/>
              <a:gd name="connsiteY35" fmla="*/ 2368649 h 6858000"/>
              <a:gd name="connsiteX36" fmla="*/ 5311338 w 6424098"/>
              <a:gd name="connsiteY36" fmla="*/ 2404034 h 6858000"/>
              <a:gd name="connsiteX37" fmla="*/ 5338366 w 6424098"/>
              <a:gd name="connsiteY37" fmla="*/ 2465052 h 6858000"/>
              <a:gd name="connsiteX38" fmla="*/ 5371263 w 6424098"/>
              <a:gd name="connsiteY38" fmla="*/ 2586413 h 6858000"/>
              <a:gd name="connsiteX39" fmla="*/ 5407503 w 6424098"/>
              <a:gd name="connsiteY39" fmla="*/ 2786290 h 6858000"/>
              <a:gd name="connsiteX40" fmla="*/ 5407356 w 6424098"/>
              <a:gd name="connsiteY40" fmla="*/ 2787545 h 6858000"/>
              <a:gd name="connsiteX41" fmla="*/ 5411130 w 6424098"/>
              <a:gd name="connsiteY41" fmla="*/ 2788640 h 6858000"/>
              <a:gd name="connsiteX42" fmla="*/ 5416439 w 6424098"/>
              <a:gd name="connsiteY42" fmla="*/ 2805666 h 6858000"/>
              <a:gd name="connsiteX43" fmla="*/ 5457023 w 6424098"/>
              <a:gd name="connsiteY43" fmla="*/ 2858292 h 6858000"/>
              <a:gd name="connsiteX44" fmla="*/ 5479298 w 6424098"/>
              <a:gd name="connsiteY44" fmla="*/ 2947791 h 6858000"/>
              <a:gd name="connsiteX45" fmla="*/ 5481770 w 6424098"/>
              <a:gd name="connsiteY45" fmla="*/ 2951352 h 6858000"/>
              <a:gd name="connsiteX46" fmla="*/ 5482045 w 6424098"/>
              <a:gd name="connsiteY46" fmla="*/ 2984371 h 6858000"/>
              <a:gd name="connsiteX47" fmla="*/ 5482415 w 6424098"/>
              <a:gd name="connsiteY47" fmla="*/ 3004079 h 6858000"/>
              <a:gd name="connsiteX48" fmla="*/ 5503944 w 6424098"/>
              <a:gd name="connsiteY48" fmla="*/ 3123335 h 6858000"/>
              <a:gd name="connsiteX49" fmla="*/ 5516007 w 6424098"/>
              <a:gd name="connsiteY49" fmla="*/ 3258473 h 6858000"/>
              <a:gd name="connsiteX50" fmla="*/ 5566839 w 6424098"/>
              <a:gd name="connsiteY50" fmla="*/ 3345295 h 6858000"/>
              <a:gd name="connsiteX51" fmla="*/ 5589758 w 6424098"/>
              <a:gd name="connsiteY51" fmla="*/ 3506453 h 6858000"/>
              <a:gd name="connsiteX52" fmla="*/ 5596144 w 6424098"/>
              <a:gd name="connsiteY52" fmla="*/ 3534624 h 6858000"/>
              <a:gd name="connsiteX53" fmla="*/ 5597750 w 6424098"/>
              <a:gd name="connsiteY53" fmla="*/ 3534129 h 6858000"/>
              <a:gd name="connsiteX54" fmla="*/ 5599700 w 6424098"/>
              <a:gd name="connsiteY54" fmla="*/ 3547221 h 6858000"/>
              <a:gd name="connsiteX55" fmla="*/ 5615031 w 6424098"/>
              <a:gd name="connsiteY55" fmla="*/ 3557482 h 6858000"/>
              <a:gd name="connsiteX56" fmla="*/ 5618377 w 6424098"/>
              <a:gd name="connsiteY56" fmla="*/ 3588431 h 6858000"/>
              <a:gd name="connsiteX57" fmla="*/ 5612155 w 6424098"/>
              <a:gd name="connsiteY57" fmla="*/ 3589869 h 6858000"/>
              <a:gd name="connsiteX58" fmla="*/ 5620843 w 6424098"/>
              <a:gd name="connsiteY58" fmla="*/ 3606745 h 6858000"/>
              <a:gd name="connsiteX59" fmla="*/ 5655472 w 6424098"/>
              <a:gd name="connsiteY59" fmla="*/ 3678877 h 6858000"/>
              <a:gd name="connsiteX60" fmla="*/ 5683015 w 6424098"/>
              <a:gd name="connsiteY60" fmla="*/ 3762025 h 6858000"/>
              <a:gd name="connsiteX61" fmla="*/ 5696643 w 6424098"/>
              <a:gd name="connsiteY61" fmla="*/ 3773888 h 6858000"/>
              <a:gd name="connsiteX62" fmla="*/ 5699203 w 6424098"/>
              <a:gd name="connsiteY62" fmla="*/ 3775823 h 6858000"/>
              <a:gd name="connsiteX63" fmla="*/ 5704824 w 6424098"/>
              <a:gd name="connsiteY63" fmla="*/ 3785966 h 6858000"/>
              <a:gd name="connsiteX64" fmla="*/ 5733539 w 6424098"/>
              <a:gd name="connsiteY64" fmla="*/ 3818457 h 6858000"/>
              <a:gd name="connsiteX65" fmla="*/ 5768491 w 6424098"/>
              <a:gd name="connsiteY65" fmla="*/ 3914399 h 6858000"/>
              <a:gd name="connsiteX66" fmla="*/ 5793123 w 6424098"/>
              <a:gd name="connsiteY66" fmla="*/ 3969952 h 6858000"/>
              <a:gd name="connsiteX67" fmla="*/ 5808321 w 6424098"/>
              <a:gd name="connsiteY67" fmla="*/ 3988153 h 6858000"/>
              <a:gd name="connsiteX68" fmla="*/ 5825621 w 6424098"/>
              <a:gd name="connsiteY68" fmla="*/ 4015525 h 6858000"/>
              <a:gd name="connsiteX69" fmla="*/ 5860672 w 6424098"/>
              <a:gd name="connsiteY69" fmla="*/ 4061579 h 6858000"/>
              <a:gd name="connsiteX70" fmla="*/ 5872173 w 6424098"/>
              <a:gd name="connsiteY70" fmla="*/ 4088497 h 6858000"/>
              <a:gd name="connsiteX71" fmla="*/ 5894095 w 6424098"/>
              <a:gd name="connsiteY71" fmla="*/ 4128857 h 6858000"/>
              <a:gd name="connsiteX72" fmla="*/ 5903513 w 6424098"/>
              <a:gd name="connsiteY72" fmla="*/ 4187661 h 6858000"/>
              <a:gd name="connsiteX73" fmla="*/ 5917114 w 6424098"/>
              <a:gd name="connsiteY73" fmla="*/ 4213096 h 6858000"/>
              <a:gd name="connsiteX74" fmla="*/ 5924233 w 6424098"/>
              <a:gd name="connsiteY74" fmla="*/ 4242060 h 6858000"/>
              <a:gd name="connsiteX75" fmla="*/ 5928910 w 6424098"/>
              <a:gd name="connsiteY75" fmla="*/ 4300973 h 6858000"/>
              <a:gd name="connsiteX76" fmla="*/ 5939320 w 6424098"/>
              <a:gd name="connsiteY76" fmla="*/ 4340435 h 6858000"/>
              <a:gd name="connsiteX77" fmla="*/ 5946705 w 6424098"/>
              <a:gd name="connsiteY77" fmla="*/ 4428051 h 6858000"/>
              <a:gd name="connsiteX78" fmla="*/ 5949261 w 6424098"/>
              <a:gd name="connsiteY78" fmla="*/ 4449185 h 6858000"/>
              <a:gd name="connsiteX79" fmla="*/ 5968960 w 6424098"/>
              <a:gd name="connsiteY79" fmla="*/ 4482655 h 6858000"/>
              <a:gd name="connsiteX80" fmla="*/ 5980106 w 6424098"/>
              <a:gd name="connsiteY80" fmla="*/ 4585087 h 6858000"/>
              <a:gd name="connsiteX81" fmla="*/ 5998138 w 6424098"/>
              <a:gd name="connsiteY81" fmla="*/ 4697518 h 6858000"/>
              <a:gd name="connsiteX82" fmla="*/ 6013516 w 6424098"/>
              <a:gd name="connsiteY82" fmla="*/ 4786619 h 6858000"/>
              <a:gd name="connsiteX83" fmla="*/ 6025404 w 6424098"/>
              <a:gd name="connsiteY83" fmla="*/ 4858148 h 6858000"/>
              <a:gd name="connsiteX84" fmla="*/ 6007749 w 6424098"/>
              <a:gd name="connsiteY84" fmla="*/ 4964715 h 6858000"/>
              <a:gd name="connsiteX85" fmla="*/ 6005269 w 6424098"/>
              <a:gd name="connsiteY85" fmla="*/ 5150567 h 6858000"/>
              <a:gd name="connsiteX86" fmla="*/ 6001127 w 6424098"/>
              <a:gd name="connsiteY86" fmla="*/ 5164609 h 6858000"/>
              <a:gd name="connsiteX87" fmla="*/ 5998514 w 6424098"/>
              <a:gd name="connsiteY87" fmla="*/ 5189673 h 6858000"/>
              <a:gd name="connsiteX88" fmla="*/ 6018409 w 6424098"/>
              <a:gd name="connsiteY88" fmla="*/ 5227157 h 6858000"/>
              <a:gd name="connsiteX89" fmla="*/ 6036748 w 6424098"/>
              <a:gd name="connsiteY89" fmla="*/ 5322752 h 6858000"/>
              <a:gd name="connsiteX90" fmla="*/ 6036943 w 6424098"/>
              <a:gd name="connsiteY90" fmla="*/ 5329480 h 6858000"/>
              <a:gd name="connsiteX91" fmla="*/ 6037677 w 6424098"/>
              <a:gd name="connsiteY91" fmla="*/ 5354807 h 6858000"/>
              <a:gd name="connsiteX92" fmla="*/ 6039728 w 6424098"/>
              <a:gd name="connsiteY92" fmla="*/ 5359416 h 6858000"/>
              <a:gd name="connsiteX93" fmla="*/ 6053435 w 6424098"/>
              <a:gd name="connsiteY93" fmla="*/ 5387547 h 6858000"/>
              <a:gd name="connsiteX94" fmla="*/ 6065933 w 6424098"/>
              <a:gd name="connsiteY94" fmla="*/ 5443002 h 6858000"/>
              <a:gd name="connsiteX95" fmla="*/ 6068640 w 6424098"/>
              <a:gd name="connsiteY95" fmla="*/ 5474503 h 6858000"/>
              <a:gd name="connsiteX96" fmla="*/ 6080922 w 6424098"/>
              <a:gd name="connsiteY96" fmla="*/ 5561070 h 6858000"/>
              <a:gd name="connsiteX97" fmla="*/ 6096949 w 6424098"/>
              <a:gd name="connsiteY97" fmla="*/ 5648179 h 6858000"/>
              <a:gd name="connsiteX98" fmla="*/ 6125703 w 6424098"/>
              <a:gd name="connsiteY98" fmla="*/ 5692894 h 6858000"/>
              <a:gd name="connsiteX99" fmla="*/ 6121353 w 6424098"/>
              <a:gd name="connsiteY99" fmla="*/ 5721725 h 6858000"/>
              <a:gd name="connsiteX100" fmla="*/ 6121607 w 6424098"/>
              <a:gd name="connsiteY100" fmla="*/ 5721959 h 6858000"/>
              <a:gd name="connsiteX101" fmla="*/ 6127024 w 6424098"/>
              <a:gd name="connsiteY101" fmla="*/ 5786902 h 6858000"/>
              <a:gd name="connsiteX102" fmla="*/ 6127519 w 6424098"/>
              <a:gd name="connsiteY102" fmla="*/ 5865775 h 6858000"/>
              <a:gd name="connsiteX103" fmla="*/ 6119217 w 6424098"/>
              <a:gd name="connsiteY103" fmla="*/ 5888542 h 6858000"/>
              <a:gd name="connsiteX104" fmla="*/ 6102493 w 6424098"/>
              <a:gd name="connsiteY104" fmla="*/ 5928602 h 6858000"/>
              <a:gd name="connsiteX105" fmla="*/ 6056863 w 6424098"/>
              <a:gd name="connsiteY105" fmla="*/ 6000643 h 6858000"/>
              <a:gd name="connsiteX106" fmla="*/ 6045436 w 6424098"/>
              <a:gd name="connsiteY106" fmla="*/ 6124480 h 6858000"/>
              <a:gd name="connsiteX107" fmla="*/ 6030489 w 6424098"/>
              <a:gd name="connsiteY107" fmla="*/ 6317666 h 6858000"/>
              <a:gd name="connsiteX108" fmla="*/ 6007492 w 6424098"/>
              <a:gd name="connsiteY108" fmla="*/ 6440818 h 6858000"/>
              <a:gd name="connsiteX109" fmla="*/ 6009467 w 6424098"/>
              <a:gd name="connsiteY109" fmla="*/ 6487076 h 6858000"/>
              <a:gd name="connsiteX110" fmla="*/ 5995064 w 6424098"/>
              <a:gd name="connsiteY110" fmla="*/ 6540791 h 6858000"/>
              <a:gd name="connsiteX111" fmla="*/ 6004510 w 6424098"/>
              <a:gd name="connsiteY111" fmla="*/ 6599256 h 6858000"/>
              <a:gd name="connsiteX112" fmla="*/ 5986207 w 6424098"/>
              <a:gd name="connsiteY112" fmla="*/ 6695855 h 6858000"/>
              <a:gd name="connsiteX113" fmla="*/ 5979428 w 6424098"/>
              <a:gd name="connsiteY113" fmla="*/ 6754678 h 6858000"/>
              <a:gd name="connsiteX114" fmla="*/ 5983398 w 6424098"/>
              <a:gd name="connsiteY114" fmla="*/ 6778641 h 6858000"/>
              <a:gd name="connsiteX115" fmla="*/ 5984543 w 6424098"/>
              <a:gd name="connsiteY115" fmla="*/ 6811016 h 6858000"/>
              <a:gd name="connsiteX116" fmla="*/ 5979671 w 6424098"/>
              <a:gd name="connsiteY116" fmla="*/ 6858000 h 6858000"/>
              <a:gd name="connsiteX117" fmla="*/ 0 w 6424098"/>
              <a:gd name="connsiteY117" fmla="*/ 6858000 h 6858000"/>
              <a:gd name="connsiteX118" fmla="*/ 0 w 6424098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79671 w 6127519"/>
              <a:gd name="connsiteY116" fmla="*/ 6858000 h 6858000"/>
              <a:gd name="connsiteX117" fmla="*/ 0 w 6127519"/>
              <a:gd name="connsiteY117" fmla="*/ 6858000 h 6858000"/>
              <a:gd name="connsiteX118" fmla="*/ 0 w 6127519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25404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07819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68491 w 6127519"/>
              <a:gd name="connsiteY64" fmla="*/ 3914399 h 6858000"/>
              <a:gd name="connsiteX65" fmla="*/ 5793123 w 6127519"/>
              <a:gd name="connsiteY65" fmla="*/ 3969952 h 6858000"/>
              <a:gd name="connsiteX66" fmla="*/ 5808321 w 6127519"/>
              <a:gd name="connsiteY66" fmla="*/ 3988153 h 6858000"/>
              <a:gd name="connsiteX67" fmla="*/ 5825621 w 6127519"/>
              <a:gd name="connsiteY67" fmla="*/ 4015525 h 6858000"/>
              <a:gd name="connsiteX68" fmla="*/ 5860672 w 6127519"/>
              <a:gd name="connsiteY68" fmla="*/ 4061579 h 6858000"/>
              <a:gd name="connsiteX69" fmla="*/ 5872173 w 6127519"/>
              <a:gd name="connsiteY69" fmla="*/ 4088497 h 6858000"/>
              <a:gd name="connsiteX70" fmla="*/ 5894095 w 6127519"/>
              <a:gd name="connsiteY70" fmla="*/ 4128857 h 6858000"/>
              <a:gd name="connsiteX71" fmla="*/ 5903513 w 6127519"/>
              <a:gd name="connsiteY71" fmla="*/ 4187661 h 6858000"/>
              <a:gd name="connsiteX72" fmla="*/ 5917114 w 6127519"/>
              <a:gd name="connsiteY72" fmla="*/ 4213096 h 6858000"/>
              <a:gd name="connsiteX73" fmla="*/ 5924233 w 6127519"/>
              <a:gd name="connsiteY73" fmla="*/ 4242060 h 6858000"/>
              <a:gd name="connsiteX74" fmla="*/ 5928910 w 6127519"/>
              <a:gd name="connsiteY74" fmla="*/ 4300973 h 6858000"/>
              <a:gd name="connsiteX75" fmla="*/ 5939320 w 6127519"/>
              <a:gd name="connsiteY75" fmla="*/ 4340435 h 6858000"/>
              <a:gd name="connsiteX76" fmla="*/ 5946705 w 6127519"/>
              <a:gd name="connsiteY76" fmla="*/ 4428051 h 6858000"/>
              <a:gd name="connsiteX77" fmla="*/ 5949261 w 6127519"/>
              <a:gd name="connsiteY77" fmla="*/ 4449185 h 6858000"/>
              <a:gd name="connsiteX78" fmla="*/ 5968960 w 6127519"/>
              <a:gd name="connsiteY78" fmla="*/ 4482655 h 6858000"/>
              <a:gd name="connsiteX79" fmla="*/ 5980106 w 6127519"/>
              <a:gd name="connsiteY79" fmla="*/ 4585087 h 6858000"/>
              <a:gd name="connsiteX80" fmla="*/ 5998138 w 6127519"/>
              <a:gd name="connsiteY80" fmla="*/ 4697518 h 6858000"/>
              <a:gd name="connsiteX81" fmla="*/ 6007819 w 6127519"/>
              <a:gd name="connsiteY81" fmla="*/ 4858148 h 6858000"/>
              <a:gd name="connsiteX82" fmla="*/ 6007749 w 6127519"/>
              <a:gd name="connsiteY82" fmla="*/ 4964715 h 6858000"/>
              <a:gd name="connsiteX83" fmla="*/ 6005269 w 6127519"/>
              <a:gd name="connsiteY83" fmla="*/ 5150567 h 6858000"/>
              <a:gd name="connsiteX84" fmla="*/ 6001127 w 6127519"/>
              <a:gd name="connsiteY84" fmla="*/ 5164609 h 6858000"/>
              <a:gd name="connsiteX85" fmla="*/ 5998514 w 6127519"/>
              <a:gd name="connsiteY85" fmla="*/ 5189673 h 6858000"/>
              <a:gd name="connsiteX86" fmla="*/ 6018409 w 6127519"/>
              <a:gd name="connsiteY86" fmla="*/ 5227157 h 6858000"/>
              <a:gd name="connsiteX87" fmla="*/ 6036748 w 6127519"/>
              <a:gd name="connsiteY87" fmla="*/ 5322752 h 6858000"/>
              <a:gd name="connsiteX88" fmla="*/ 6036943 w 6127519"/>
              <a:gd name="connsiteY88" fmla="*/ 5329480 h 6858000"/>
              <a:gd name="connsiteX89" fmla="*/ 6037677 w 6127519"/>
              <a:gd name="connsiteY89" fmla="*/ 5354807 h 6858000"/>
              <a:gd name="connsiteX90" fmla="*/ 6039728 w 6127519"/>
              <a:gd name="connsiteY90" fmla="*/ 5359416 h 6858000"/>
              <a:gd name="connsiteX91" fmla="*/ 6053435 w 6127519"/>
              <a:gd name="connsiteY91" fmla="*/ 5387547 h 6858000"/>
              <a:gd name="connsiteX92" fmla="*/ 6065933 w 6127519"/>
              <a:gd name="connsiteY92" fmla="*/ 5443002 h 6858000"/>
              <a:gd name="connsiteX93" fmla="*/ 6068640 w 6127519"/>
              <a:gd name="connsiteY93" fmla="*/ 5474503 h 6858000"/>
              <a:gd name="connsiteX94" fmla="*/ 6080922 w 6127519"/>
              <a:gd name="connsiteY94" fmla="*/ 5561070 h 6858000"/>
              <a:gd name="connsiteX95" fmla="*/ 6096949 w 6127519"/>
              <a:gd name="connsiteY95" fmla="*/ 5648179 h 6858000"/>
              <a:gd name="connsiteX96" fmla="*/ 6125703 w 6127519"/>
              <a:gd name="connsiteY96" fmla="*/ 5692894 h 6858000"/>
              <a:gd name="connsiteX97" fmla="*/ 6121353 w 6127519"/>
              <a:gd name="connsiteY97" fmla="*/ 5721725 h 6858000"/>
              <a:gd name="connsiteX98" fmla="*/ 6121607 w 6127519"/>
              <a:gd name="connsiteY98" fmla="*/ 5721959 h 6858000"/>
              <a:gd name="connsiteX99" fmla="*/ 6127024 w 6127519"/>
              <a:gd name="connsiteY99" fmla="*/ 5786902 h 6858000"/>
              <a:gd name="connsiteX100" fmla="*/ 6127519 w 6127519"/>
              <a:gd name="connsiteY100" fmla="*/ 5865775 h 6858000"/>
              <a:gd name="connsiteX101" fmla="*/ 6119217 w 6127519"/>
              <a:gd name="connsiteY101" fmla="*/ 5888542 h 6858000"/>
              <a:gd name="connsiteX102" fmla="*/ 6102493 w 6127519"/>
              <a:gd name="connsiteY102" fmla="*/ 5928602 h 6858000"/>
              <a:gd name="connsiteX103" fmla="*/ 6056863 w 6127519"/>
              <a:gd name="connsiteY103" fmla="*/ 6000643 h 6858000"/>
              <a:gd name="connsiteX104" fmla="*/ 6045436 w 6127519"/>
              <a:gd name="connsiteY104" fmla="*/ 6124480 h 6858000"/>
              <a:gd name="connsiteX105" fmla="*/ 6030489 w 6127519"/>
              <a:gd name="connsiteY105" fmla="*/ 6317666 h 6858000"/>
              <a:gd name="connsiteX106" fmla="*/ 6007492 w 6127519"/>
              <a:gd name="connsiteY106" fmla="*/ 6440818 h 6858000"/>
              <a:gd name="connsiteX107" fmla="*/ 6009467 w 6127519"/>
              <a:gd name="connsiteY107" fmla="*/ 6487076 h 6858000"/>
              <a:gd name="connsiteX108" fmla="*/ 5995064 w 6127519"/>
              <a:gd name="connsiteY108" fmla="*/ 6540791 h 6858000"/>
              <a:gd name="connsiteX109" fmla="*/ 6004510 w 6127519"/>
              <a:gd name="connsiteY109" fmla="*/ 6599256 h 6858000"/>
              <a:gd name="connsiteX110" fmla="*/ 5986207 w 6127519"/>
              <a:gd name="connsiteY110" fmla="*/ 6695855 h 6858000"/>
              <a:gd name="connsiteX111" fmla="*/ 5979428 w 6127519"/>
              <a:gd name="connsiteY111" fmla="*/ 6754678 h 6858000"/>
              <a:gd name="connsiteX112" fmla="*/ 5983398 w 6127519"/>
              <a:gd name="connsiteY112" fmla="*/ 6778641 h 6858000"/>
              <a:gd name="connsiteX113" fmla="*/ 5984543 w 6127519"/>
              <a:gd name="connsiteY113" fmla="*/ 6811016 h 6858000"/>
              <a:gd name="connsiteX114" fmla="*/ 5979671 w 6127519"/>
              <a:gd name="connsiteY114" fmla="*/ 6858000 h 6858000"/>
              <a:gd name="connsiteX115" fmla="*/ 0 w 6127519"/>
              <a:gd name="connsiteY115" fmla="*/ 6858000 h 6858000"/>
              <a:gd name="connsiteX116" fmla="*/ 0 w 6127519"/>
              <a:gd name="connsiteY11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506453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453699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415 w 6127519"/>
              <a:gd name="connsiteY46" fmla="*/ 3004079 h 6858000"/>
              <a:gd name="connsiteX47" fmla="*/ 5503944 w 6127519"/>
              <a:gd name="connsiteY47" fmla="*/ 3123335 h 6858000"/>
              <a:gd name="connsiteX48" fmla="*/ 5516007 w 6127519"/>
              <a:gd name="connsiteY48" fmla="*/ 3258473 h 6858000"/>
              <a:gd name="connsiteX49" fmla="*/ 5589758 w 6127519"/>
              <a:gd name="connsiteY49" fmla="*/ 3453699 h 6858000"/>
              <a:gd name="connsiteX50" fmla="*/ 5596144 w 6127519"/>
              <a:gd name="connsiteY50" fmla="*/ 3534624 h 6858000"/>
              <a:gd name="connsiteX51" fmla="*/ 5597750 w 6127519"/>
              <a:gd name="connsiteY51" fmla="*/ 3534129 h 6858000"/>
              <a:gd name="connsiteX52" fmla="*/ 5599700 w 6127519"/>
              <a:gd name="connsiteY52" fmla="*/ 3547221 h 6858000"/>
              <a:gd name="connsiteX53" fmla="*/ 5615031 w 6127519"/>
              <a:gd name="connsiteY53" fmla="*/ 3557482 h 6858000"/>
              <a:gd name="connsiteX54" fmla="*/ 5618377 w 6127519"/>
              <a:gd name="connsiteY54" fmla="*/ 3588431 h 6858000"/>
              <a:gd name="connsiteX55" fmla="*/ 5612155 w 6127519"/>
              <a:gd name="connsiteY55" fmla="*/ 3589869 h 6858000"/>
              <a:gd name="connsiteX56" fmla="*/ 5620843 w 6127519"/>
              <a:gd name="connsiteY56" fmla="*/ 3606745 h 6858000"/>
              <a:gd name="connsiteX57" fmla="*/ 5655472 w 6127519"/>
              <a:gd name="connsiteY57" fmla="*/ 3678877 h 6858000"/>
              <a:gd name="connsiteX58" fmla="*/ 5683015 w 6127519"/>
              <a:gd name="connsiteY58" fmla="*/ 3762025 h 6858000"/>
              <a:gd name="connsiteX59" fmla="*/ 5696643 w 6127519"/>
              <a:gd name="connsiteY59" fmla="*/ 3773888 h 6858000"/>
              <a:gd name="connsiteX60" fmla="*/ 5707995 w 6127519"/>
              <a:gd name="connsiteY60" fmla="*/ 3781685 h 6858000"/>
              <a:gd name="connsiteX61" fmla="*/ 5768491 w 6127519"/>
              <a:gd name="connsiteY61" fmla="*/ 3914399 h 6858000"/>
              <a:gd name="connsiteX62" fmla="*/ 5793123 w 6127519"/>
              <a:gd name="connsiteY62" fmla="*/ 3969952 h 6858000"/>
              <a:gd name="connsiteX63" fmla="*/ 5808321 w 6127519"/>
              <a:gd name="connsiteY63" fmla="*/ 3988153 h 6858000"/>
              <a:gd name="connsiteX64" fmla="*/ 5825621 w 6127519"/>
              <a:gd name="connsiteY64" fmla="*/ 4015525 h 6858000"/>
              <a:gd name="connsiteX65" fmla="*/ 5860672 w 6127519"/>
              <a:gd name="connsiteY65" fmla="*/ 4061579 h 6858000"/>
              <a:gd name="connsiteX66" fmla="*/ 5872173 w 6127519"/>
              <a:gd name="connsiteY66" fmla="*/ 4088497 h 6858000"/>
              <a:gd name="connsiteX67" fmla="*/ 5894095 w 6127519"/>
              <a:gd name="connsiteY67" fmla="*/ 4128857 h 6858000"/>
              <a:gd name="connsiteX68" fmla="*/ 5903513 w 6127519"/>
              <a:gd name="connsiteY68" fmla="*/ 4187661 h 6858000"/>
              <a:gd name="connsiteX69" fmla="*/ 5917114 w 6127519"/>
              <a:gd name="connsiteY69" fmla="*/ 4213096 h 6858000"/>
              <a:gd name="connsiteX70" fmla="*/ 5924233 w 6127519"/>
              <a:gd name="connsiteY70" fmla="*/ 4242060 h 6858000"/>
              <a:gd name="connsiteX71" fmla="*/ 5928910 w 6127519"/>
              <a:gd name="connsiteY71" fmla="*/ 4300973 h 6858000"/>
              <a:gd name="connsiteX72" fmla="*/ 5939320 w 6127519"/>
              <a:gd name="connsiteY72" fmla="*/ 4340435 h 6858000"/>
              <a:gd name="connsiteX73" fmla="*/ 5946705 w 6127519"/>
              <a:gd name="connsiteY73" fmla="*/ 4428051 h 6858000"/>
              <a:gd name="connsiteX74" fmla="*/ 5949261 w 6127519"/>
              <a:gd name="connsiteY74" fmla="*/ 4449185 h 6858000"/>
              <a:gd name="connsiteX75" fmla="*/ 5968960 w 6127519"/>
              <a:gd name="connsiteY75" fmla="*/ 4482655 h 6858000"/>
              <a:gd name="connsiteX76" fmla="*/ 5980106 w 6127519"/>
              <a:gd name="connsiteY76" fmla="*/ 4585087 h 6858000"/>
              <a:gd name="connsiteX77" fmla="*/ 5998138 w 6127519"/>
              <a:gd name="connsiteY77" fmla="*/ 4697518 h 6858000"/>
              <a:gd name="connsiteX78" fmla="*/ 6007819 w 6127519"/>
              <a:gd name="connsiteY78" fmla="*/ 4858148 h 6858000"/>
              <a:gd name="connsiteX79" fmla="*/ 6007749 w 6127519"/>
              <a:gd name="connsiteY79" fmla="*/ 4964715 h 6858000"/>
              <a:gd name="connsiteX80" fmla="*/ 6005269 w 6127519"/>
              <a:gd name="connsiteY80" fmla="*/ 5150567 h 6858000"/>
              <a:gd name="connsiteX81" fmla="*/ 6001127 w 6127519"/>
              <a:gd name="connsiteY81" fmla="*/ 5164609 h 6858000"/>
              <a:gd name="connsiteX82" fmla="*/ 5998514 w 6127519"/>
              <a:gd name="connsiteY82" fmla="*/ 5189673 h 6858000"/>
              <a:gd name="connsiteX83" fmla="*/ 6018409 w 6127519"/>
              <a:gd name="connsiteY83" fmla="*/ 5227157 h 6858000"/>
              <a:gd name="connsiteX84" fmla="*/ 6036748 w 6127519"/>
              <a:gd name="connsiteY84" fmla="*/ 5322752 h 6858000"/>
              <a:gd name="connsiteX85" fmla="*/ 6036943 w 6127519"/>
              <a:gd name="connsiteY85" fmla="*/ 5329480 h 6858000"/>
              <a:gd name="connsiteX86" fmla="*/ 6037677 w 6127519"/>
              <a:gd name="connsiteY86" fmla="*/ 5354807 h 6858000"/>
              <a:gd name="connsiteX87" fmla="*/ 6039728 w 6127519"/>
              <a:gd name="connsiteY87" fmla="*/ 5359416 h 6858000"/>
              <a:gd name="connsiteX88" fmla="*/ 6053435 w 6127519"/>
              <a:gd name="connsiteY88" fmla="*/ 5387547 h 6858000"/>
              <a:gd name="connsiteX89" fmla="*/ 6065933 w 6127519"/>
              <a:gd name="connsiteY89" fmla="*/ 5443002 h 6858000"/>
              <a:gd name="connsiteX90" fmla="*/ 6068640 w 6127519"/>
              <a:gd name="connsiteY90" fmla="*/ 5474503 h 6858000"/>
              <a:gd name="connsiteX91" fmla="*/ 6080922 w 6127519"/>
              <a:gd name="connsiteY91" fmla="*/ 5561070 h 6858000"/>
              <a:gd name="connsiteX92" fmla="*/ 6096949 w 6127519"/>
              <a:gd name="connsiteY92" fmla="*/ 5648179 h 6858000"/>
              <a:gd name="connsiteX93" fmla="*/ 6125703 w 6127519"/>
              <a:gd name="connsiteY93" fmla="*/ 5692894 h 6858000"/>
              <a:gd name="connsiteX94" fmla="*/ 6121353 w 6127519"/>
              <a:gd name="connsiteY94" fmla="*/ 5721725 h 6858000"/>
              <a:gd name="connsiteX95" fmla="*/ 6121607 w 6127519"/>
              <a:gd name="connsiteY95" fmla="*/ 5721959 h 6858000"/>
              <a:gd name="connsiteX96" fmla="*/ 6127024 w 6127519"/>
              <a:gd name="connsiteY96" fmla="*/ 5786902 h 6858000"/>
              <a:gd name="connsiteX97" fmla="*/ 6127519 w 6127519"/>
              <a:gd name="connsiteY97" fmla="*/ 5865775 h 6858000"/>
              <a:gd name="connsiteX98" fmla="*/ 6119217 w 6127519"/>
              <a:gd name="connsiteY98" fmla="*/ 5888542 h 6858000"/>
              <a:gd name="connsiteX99" fmla="*/ 6102493 w 6127519"/>
              <a:gd name="connsiteY99" fmla="*/ 5928602 h 6858000"/>
              <a:gd name="connsiteX100" fmla="*/ 6056863 w 6127519"/>
              <a:gd name="connsiteY100" fmla="*/ 6000643 h 6858000"/>
              <a:gd name="connsiteX101" fmla="*/ 6045436 w 6127519"/>
              <a:gd name="connsiteY101" fmla="*/ 6124480 h 6858000"/>
              <a:gd name="connsiteX102" fmla="*/ 6030489 w 6127519"/>
              <a:gd name="connsiteY102" fmla="*/ 6317666 h 6858000"/>
              <a:gd name="connsiteX103" fmla="*/ 6007492 w 6127519"/>
              <a:gd name="connsiteY103" fmla="*/ 6440818 h 6858000"/>
              <a:gd name="connsiteX104" fmla="*/ 6009467 w 6127519"/>
              <a:gd name="connsiteY104" fmla="*/ 6487076 h 6858000"/>
              <a:gd name="connsiteX105" fmla="*/ 5995064 w 6127519"/>
              <a:gd name="connsiteY105" fmla="*/ 6540791 h 6858000"/>
              <a:gd name="connsiteX106" fmla="*/ 6004510 w 6127519"/>
              <a:gd name="connsiteY106" fmla="*/ 6599256 h 6858000"/>
              <a:gd name="connsiteX107" fmla="*/ 5986207 w 6127519"/>
              <a:gd name="connsiteY107" fmla="*/ 6695855 h 6858000"/>
              <a:gd name="connsiteX108" fmla="*/ 5979428 w 6127519"/>
              <a:gd name="connsiteY108" fmla="*/ 6754678 h 6858000"/>
              <a:gd name="connsiteX109" fmla="*/ 5983398 w 6127519"/>
              <a:gd name="connsiteY109" fmla="*/ 6778641 h 6858000"/>
              <a:gd name="connsiteX110" fmla="*/ 5984543 w 6127519"/>
              <a:gd name="connsiteY110" fmla="*/ 6811016 h 6858000"/>
              <a:gd name="connsiteX111" fmla="*/ 5979671 w 6127519"/>
              <a:gd name="connsiteY111" fmla="*/ 6858000 h 6858000"/>
              <a:gd name="connsiteX112" fmla="*/ 0 w 6127519"/>
              <a:gd name="connsiteY112" fmla="*/ 6858000 h 6858000"/>
              <a:gd name="connsiteX113" fmla="*/ 0 w 6127519"/>
              <a:gd name="connsiteY11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57023 w 6127519"/>
              <a:gd name="connsiteY42" fmla="*/ 2858292 h 6858000"/>
              <a:gd name="connsiteX43" fmla="*/ 5479298 w 6127519"/>
              <a:gd name="connsiteY43" fmla="*/ 2947791 h 6858000"/>
              <a:gd name="connsiteX44" fmla="*/ 5481770 w 6127519"/>
              <a:gd name="connsiteY44" fmla="*/ 2951352 h 6858000"/>
              <a:gd name="connsiteX45" fmla="*/ 5482415 w 6127519"/>
              <a:gd name="connsiteY45" fmla="*/ 3004079 h 6858000"/>
              <a:gd name="connsiteX46" fmla="*/ 5503944 w 6127519"/>
              <a:gd name="connsiteY46" fmla="*/ 3123335 h 6858000"/>
              <a:gd name="connsiteX47" fmla="*/ 5516007 w 6127519"/>
              <a:gd name="connsiteY47" fmla="*/ 3258473 h 6858000"/>
              <a:gd name="connsiteX48" fmla="*/ 5589758 w 6127519"/>
              <a:gd name="connsiteY48" fmla="*/ 3453699 h 6858000"/>
              <a:gd name="connsiteX49" fmla="*/ 5596144 w 6127519"/>
              <a:gd name="connsiteY49" fmla="*/ 3534624 h 6858000"/>
              <a:gd name="connsiteX50" fmla="*/ 5597750 w 6127519"/>
              <a:gd name="connsiteY50" fmla="*/ 3534129 h 6858000"/>
              <a:gd name="connsiteX51" fmla="*/ 5599700 w 6127519"/>
              <a:gd name="connsiteY51" fmla="*/ 3547221 h 6858000"/>
              <a:gd name="connsiteX52" fmla="*/ 5615031 w 6127519"/>
              <a:gd name="connsiteY52" fmla="*/ 3557482 h 6858000"/>
              <a:gd name="connsiteX53" fmla="*/ 5618377 w 6127519"/>
              <a:gd name="connsiteY53" fmla="*/ 3588431 h 6858000"/>
              <a:gd name="connsiteX54" fmla="*/ 5612155 w 6127519"/>
              <a:gd name="connsiteY54" fmla="*/ 3589869 h 6858000"/>
              <a:gd name="connsiteX55" fmla="*/ 5620843 w 6127519"/>
              <a:gd name="connsiteY55" fmla="*/ 3606745 h 6858000"/>
              <a:gd name="connsiteX56" fmla="*/ 5655472 w 6127519"/>
              <a:gd name="connsiteY56" fmla="*/ 3678877 h 6858000"/>
              <a:gd name="connsiteX57" fmla="*/ 5683015 w 6127519"/>
              <a:gd name="connsiteY57" fmla="*/ 3762025 h 6858000"/>
              <a:gd name="connsiteX58" fmla="*/ 5696643 w 6127519"/>
              <a:gd name="connsiteY58" fmla="*/ 3773888 h 6858000"/>
              <a:gd name="connsiteX59" fmla="*/ 5707995 w 6127519"/>
              <a:gd name="connsiteY59" fmla="*/ 3781685 h 6858000"/>
              <a:gd name="connsiteX60" fmla="*/ 5768491 w 6127519"/>
              <a:gd name="connsiteY60" fmla="*/ 3914399 h 6858000"/>
              <a:gd name="connsiteX61" fmla="*/ 5793123 w 6127519"/>
              <a:gd name="connsiteY61" fmla="*/ 3969952 h 6858000"/>
              <a:gd name="connsiteX62" fmla="*/ 5808321 w 6127519"/>
              <a:gd name="connsiteY62" fmla="*/ 3988153 h 6858000"/>
              <a:gd name="connsiteX63" fmla="*/ 5825621 w 6127519"/>
              <a:gd name="connsiteY63" fmla="*/ 4015525 h 6858000"/>
              <a:gd name="connsiteX64" fmla="*/ 5860672 w 6127519"/>
              <a:gd name="connsiteY64" fmla="*/ 4061579 h 6858000"/>
              <a:gd name="connsiteX65" fmla="*/ 5872173 w 6127519"/>
              <a:gd name="connsiteY65" fmla="*/ 4088497 h 6858000"/>
              <a:gd name="connsiteX66" fmla="*/ 5894095 w 6127519"/>
              <a:gd name="connsiteY66" fmla="*/ 4128857 h 6858000"/>
              <a:gd name="connsiteX67" fmla="*/ 5903513 w 6127519"/>
              <a:gd name="connsiteY67" fmla="*/ 4187661 h 6858000"/>
              <a:gd name="connsiteX68" fmla="*/ 5917114 w 6127519"/>
              <a:gd name="connsiteY68" fmla="*/ 4213096 h 6858000"/>
              <a:gd name="connsiteX69" fmla="*/ 5924233 w 6127519"/>
              <a:gd name="connsiteY69" fmla="*/ 4242060 h 6858000"/>
              <a:gd name="connsiteX70" fmla="*/ 5928910 w 6127519"/>
              <a:gd name="connsiteY70" fmla="*/ 4300973 h 6858000"/>
              <a:gd name="connsiteX71" fmla="*/ 5939320 w 6127519"/>
              <a:gd name="connsiteY71" fmla="*/ 4340435 h 6858000"/>
              <a:gd name="connsiteX72" fmla="*/ 5946705 w 6127519"/>
              <a:gd name="connsiteY72" fmla="*/ 4428051 h 6858000"/>
              <a:gd name="connsiteX73" fmla="*/ 5949261 w 6127519"/>
              <a:gd name="connsiteY73" fmla="*/ 4449185 h 6858000"/>
              <a:gd name="connsiteX74" fmla="*/ 5968960 w 6127519"/>
              <a:gd name="connsiteY74" fmla="*/ 4482655 h 6858000"/>
              <a:gd name="connsiteX75" fmla="*/ 5980106 w 6127519"/>
              <a:gd name="connsiteY75" fmla="*/ 4585087 h 6858000"/>
              <a:gd name="connsiteX76" fmla="*/ 5998138 w 6127519"/>
              <a:gd name="connsiteY76" fmla="*/ 4697518 h 6858000"/>
              <a:gd name="connsiteX77" fmla="*/ 6007819 w 6127519"/>
              <a:gd name="connsiteY77" fmla="*/ 4858148 h 6858000"/>
              <a:gd name="connsiteX78" fmla="*/ 6007749 w 6127519"/>
              <a:gd name="connsiteY78" fmla="*/ 4964715 h 6858000"/>
              <a:gd name="connsiteX79" fmla="*/ 6005269 w 6127519"/>
              <a:gd name="connsiteY79" fmla="*/ 5150567 h 6858000"/>
              <a:gd name="connsiteX80" fmla="*/ 6001127 w 6127519"/>
              <a:gd name="connsiteY80" fmla="*/ 5164609 h 6858000"/>
              <a:gd name="connsiteX81" fmla="*/ 5998514 w 6127519"/>
              <a:gd name="connsiteY81" fmla="*/ 5189673 h 6858000"/>
              <a:gd name="connsiteX82" fmla="*/ 6018409 w 6127519"/>
              <a:gd name="connsiteY82" fmla="*/ 5227157 h 6858000"/>
              <a:gd name="connsiteX83" fmla="*/ 6036748 w 6127519"/>
              <a:gd name="connsiteY83" fmla="*/ 5322752 h 6858000"/>
              <a:gd name="connsiteX84" fmla="*/ 6036943 w 6127519"/>
              <a:gd name="connsiteY84" fmla="*/ 5329480 h 6858000"/>
              <a:gd name="connsiteX85" fmla="*/ 6037677 w 6127519"/>
              <a:gd name="connsiteY85" fmla="*/ 5354807 h 6858000"/>
              <a:gd name="connsiteX86" fmla="*/ 6039728 w 6127519"/>
              <a:gd name="connsiteY86" fmla="*/ 5359416 h 6858000"/>
              <a:gd name="connsiteX87" fmla="*/ 6053435 w 6127519"/>
              <a:gd name="connsiteY87" fmla="*/ 5387547 h 6858000"/>
              <a:gd name="connsiteX88" fmla="*/ 6065933 w 6127519"/>
              <a:gd name="connsiteY88" fmla="*/ 5443002 h 6858000"/>
              <a:gd name="connsiteX89" fmla="*/ 6068640 w 6127519"/>
              <a:gd name="connsiteY89" fmla="*/ 5474503 h 6858000"/>
              <a:gd name="connsiteX90" fmla="*/ 6080922 w 6127519"/>
              <a:gd name="connsiteY90" fmla="*/ 5561070 h 6858000"/>
              <a:gd name="connsiteX91" fmla="*/ 6096949 w 6127519"/>
              <a:gd name="connsiteY91" fmla="*/ 5648179 h 6858000"/>
              <a:gd name="connsiteX92" fmla="*/ 6125703 w 6127519"/>
              <a:gd name="connsiteY92" fmla="*/ 5692894 h 6858000"/>
              <a:gd name="connsiteX93" fmla="*/ 6121353 w 6127519"/>
              <a:gd name="connsiteY93" fmla="*/ 5721725 h 6858000"/>
              <a:gd name="connsiteX94" fmla="*/ 6121607 w 6127519"/>
              <a:gd name="connsiteY94" fmla="*/ 5721959 h 6858000"/>
              <a:gd name="connsiteX95" fmla="*/ 6127024 w 6127519"/>
              <a:gd name="connsiteY95" fmla="*/ 5786902 h 6858000"/>
              <a:gd name="connsiteX96" fmla="*/ 6127519 w 6127519"/>
              <a:gd name="connsiteY96" fmla="*/ 5865775 h 6858000"/>
              <a:gd name="connsiteX97" fmla="*/ 6119217 w 6127519"/>
              <a:gd name="connsiteY97" fmla="*/ 5888542 h 6858000"/>
              <a:gd name="connsiteX98" fmla="*/ 6102493 w 6127519"/>
              <a:gd name="connsiteY98" fmla="*/ 5928602 h 6858000"/>
              <a:gd name="connsiteX99" fmla="*/ 6056863 w 6127519"/>
              <a:gd name="connsiteY99" fmla="*/ 6000643 h 6858000"/>
              <a:gd name="connsiteX100" fmla="*/ 6045436 w 6127519"/>
              <a:gd name="connsiteY100" fmla="*/ 6124480 h 6858000"/>
              <a:gd name="connsiteX101" fmla="*/ 6030489 w 6127519"/>
              <a:gd name="connsiteY101" fmla="*/ 6317666 h 6858000"/>
              <a:gd name="connsiteX102" fmla="*/ 6007492 w 6127519"/>
              <a:gd name="connsiteY102" fmla="*/ 6440818 h 6858000"/>
              <a:gd name="connsiteX103" fmla="*/ 6009467 w 6127519"/>
              <a:gd name="connsiteY103" fmla="*/ 6487076 h 6858000"/>
              <a:gd name="connsiteX104" fmla="*/ 5995064 w 6127519"/>
              <a:gd name="connsiteY104" fmla="*/ 6540791 h 6858000"/>
              <a:gd name="connsiteX105" fmla="*/ 6004510 w 6127519"/>
              <a:gd name="connsiteY105" fmla="*/ 6599256 h 6858000"/>
              <a:gd name="connsiteX106" fmla="*/ 5986207 w 6127519"/>
              <a:gd name="connsiteY106" fmla="*/ 6695855 h 6858000"/>
              <a:gd name="connsiteX107" fmla="*/ 5979428 w 6127519"/>
              <a:gd name="connsiteY107" fmla="*/ 6754678 h 6858000"/>
              <a:gd name="connsiteX108" fmla="*/ 5983398 w 6127519"/>
              <a:gd name="connsiteY108" fmla="*/ 6778641 h 6858000"/>
              <a:gd name="connsiteX109" fmla="*/ 5984543 w 6127519"/>
              <a:gd name="connsiteY109" fmla="*/ 6811016 h 6858000"/>
              <a:gd name="connsiteX110" fmla="*/ 5979671 w 6127519"/>
              <a:gd name="connsiteY110" fmla="*/ 6858000 h 6858000"/>
              <a:gd name="connsiteX111" fmla="*/ 0 w 6127519"/>
              <a:gd name="connsiteY111" fmla="*/ 6858000 h 6858000"/>
              <a:gd name="connsiteX112" fmla="*/ 0 w 6127519"/>
              <a:gd name="connsiteY11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0104 w 6127519"/>
              <a:gd name="connsiteY31" fmla="*/ 2249166 h 6858000"/>
              <a:gd name="connsiteX32" fmla="*/ 5251214 w 6127519"/>
              <a:gd name="connsiteY32" fmla="*/ 2250944 h 6858000"/>
              <a:gd name="connsiteX33" fmla="*/ 5250644 w 6127519"/>
              <a:gd name="connsiteY33" fmla="*/ 2266619 h 6858000"/>
              <a:gd name="connsiteX34" fmla="*/ 5293877 w 6127519"/>
              <a:gd name="connsiteY34" fmla="*/ 2368649 h 6858000"/>
              <a:gd name="connsiteX35" fmla="*/ 5311338 w 6127519"/>
              <a:gd name="connsiteY35" fmla="*/ 2404034 h 6858000"/>
              <a:gd name="connsiteX36" fmla="*/ 5338366 w 6127519"/>
              <a:gd name="connsiteY36" fmla="*/ 2465052 h 6858000"/>
              <a:gd name="connsiteX37" fmla="*/ 5371263 w 6127519"/>
              <a:gd name="connsiteY37" fmla="*/ 2586413 h 6858000"/>
              <a:gd name="connsiteX38" fmla="*/ 5407503 w 6127519"/>
              <a:gd name="connsiteY38" fmla="*/ 2786290 h 6858000"/>
              <a:gd name="connsiteX39" fmla="*/ 5407356 w 6127519"/>
              <a:gd name="connsiteY39" fmla="*/ 2787545 h 6858000"/>
              <a:gd name="connsiteX40" fmla="*/ 5457023 w 6127519"/>
              <a:gd name="connsiteY40" fmla="*/ 2858292 h 6858000"/>
              <a:gd name="connsiteX41" fmla="*/ 5479298 w 6127519"/>
              <a:gd name="connsiteY41" fmla="*/ 2947791 h 6858000"/>
              <a:gd name="connsiteX42" fmla="*/ 5481770 w 6127519"/>
              <a:gd name="connsiteY42" fmla="*/ 2951352 h 6858000"/>
              <a:gd name="connsiteX43" fmla="*/ 5482415 w 6127519"/>
              <a:gd name="connsiteY43" fmla="*/ 3004079 h 6858000"/>
              <a:gd name="connsiteX44" fmla="*/ 5503944 w 6127519"/>
              <a:gd name="connsiteY44" fmla="*/ 3123335 h 6858000"/>
              <a:gd name="connsiteX45" fmla="*/ 5516007 w 6127519"/>
              <a:gd name="connsiteY45" fmla="*/ 3258473 h 6858000"/>
              <a:gd name="connsiteX46" fmla="*/ 5589758 w 6127519"/>
              <a:gd name="connsiteY46" fmla="*/ 3453699 h 6858000"/>
              <a:gd name="connsiteX47" fmla="*/ 5596144 w 6127519"/>
              <a:gd name="connsiteY47" fmla="*/ 3534624 h 6858000"/>
              <a:gd name="connsiteX48" fmla="*/ 5597750 w 6127519"/>
              <a:gd name="connsiteY48" fmla="*/ 3534129 h 6858000"/>
              <a:gd name="connsiteX49" fmla="*/ 5599700 w 6127519"/>
              <a:gd name="connsiteY49" fmla="*/ 3547221 h 6858000"/>
              <a:gd name="connsiteX50" fmla="*/ 5615031 w 6127519"/>
              <a:gd name="connsiteY50" fmla="*/ 3557482 h 6858000"/>
              <a:gd name="connsiteX51" fmla="*/ 5618377 w 6127519"/>
              <a:gd name="connsiteY51" fmla="*/ 3588431 h 6858000"/>
              <a:gd name="connsiteX52" fmla="*/ 5612155 w 6127519"/>
              <a:gd name="connsiteY52" fmla="*/ 3589869 h 6858000"/>
              <a:gd name="connsiteX53" fmla="*/ 5620843 w 6127519"/>
              <a:gd name="connsiteY53" fmla="*/ 3606745 h 6858000"/>
              <a:gd name="connsiteX54" fmla="*/ 5655472 w 6127519"/>
              <a:gd name="connsiteY54" fmla="*/ 3678877 h 6858000"/>
              <a:gd name="connsiteX55" fmla="*/ 5683015 w 6127519"/>
              <a:gd name="connsiteY55" fmla="*/ 3762025 h 6858000"/>
              <a:gd name="connsiteX56" fmla="*/ 5696643 w 6127519"/>
              <a:gd name="connsiteY56" fmla="*/ 3773888 h 6858000"/>
              <a:gd name="connsiteX57" fmla="*/ 5707995 w 6127519"/>
              <a:gd name="connsiteY57" fmla="*/ 3781685 h 6858000"/>
              <a:gd name="connsiteX58" fmla="*/ 5768491 w 6127519"/>
              <a:gd name="connsiteY58" fmla="*/ 3914399 h 6858000"/>
              <a:gd name="connsiteX59" fmla="*/ 5793123 w 6127519"/>
              <a:gd name="connsiteY59" fmla="*/ 3969952 h 6858000"/>
              <a:gd name="connsiteX60" fmla="*/ 5808321 w 6127519"/>
              <a:gd name="connsiteY60" fmla="*/ 3988153 h 6858000"/>
              <a:gd name="connsiteX61" fmla="*/ 5825621 w 6127519"/>
              <a:gd name="connsiteY61" fmla="*/ 4015525 h 6858000"/>
              <a:gd name="connsiteX62" fmla="*/ 5860672 w 6127519"/>
              <a:gd name="connsiteY62" fmla="*/ 4061579 h 6858000"/>
              <a:gd name="connsiteX63" fmla="*/ 5872173 w 6127519"/>
              <a:gd name="connsiteY63" fmla="*/ 4088497 h 6858000"/>
              <a:gd name="connsiteX64" fmla="*/ 5894095 w 6127519"/>
              <a:gd name="connsiteY64" fmla="*/ 4128857 h 6858000"/>
              <a:gd name="connsiteX65" fmla="*/ 5903513 w 6127519"/>
              <a:gd name="connsiteY65" fmla="*/ 4187661 h 6858000"/>
              <a:gd name="connsiteX66" fmla="*/ 5917114 w 6127519"/>
              <a:gd name="connsiteY66" fmla="*/ 4213096 h 6858000"/>
              <a:gd name="connsiteX67" fmla="*/ 5924233 w 6127519"/>
              <a:gd name="connsiteY67" fmla="*/ 4242060 h 6858000"/>
              <a:gd name="connsiteX68" fmla="*/ 5928910 w 6127519"/>
              <a:gd name="connsiteY68" fmla="*/ 4300973 h 6858000"/>
              <a:gd name="connsiteX69" fmla="*/ 5939320 w 6127519"/>
              <a:gd name="connsiteY69" fmla="*/ 4340435 h 6858000"/>
              <a:gd name="connsiteX70" fmla="*/ 5946705 w 6127519"/>
              <a:gd name="connsiteY70" fmla="*/ 4428051 h 6858000"/>
              <a:gd name="connsiteX71" fmla="*/ 5949261 w 6127519"/>
              <a:gd name="connsiteY71" fmla="*/ 4449185 h 6858000"/>
              <a:gd name="connsiteX72" fmla="*/ 5968960 w 6127519"/>
              <a:gd name="connsiteY72" fmla="*/ 4482655 h 6858000"/>
              <a:gd name="connsiteX73" fmla="*/ 5980106 w 6127519"/>
              <a:gd name="connsiteY73" fmla="*/ 4585087 h 6858000"/>
              <a:gd name="connsiteX74" fmla="*/ 5998138 w 6127519"/>
              <a:gd name="connsiteY74" fmla="*/ 4697518 h 6858000"/>
              <a:gd name="connsiteX75" fmla="*/ 6007819 w 6127519"/>
              <a:gd name="connsiteY75" fmla="*/ 4858148 h 6858000"/>
              <a:gd name="connsiteX76" fmla="*/ 6007749 w 6127519"/>
              <a:gd name="connsiteY76" fmla="*/ 4964715 h 6858000"/>
              <a:gd name="connsiteX77" fmla="*/ 6005269 w 6127519"/>
              <a:gd name="connsiteY77" fmla="*/ 5150567 h 6858000"/>
              <a:gd name="connsiteX78" fmla="*/ 6001127 w 6127519"/>
              <a:gd name="connsiteY78" fmla="*/ 5164609 h 6858000"/>
              <a:gd name="connsiteX79" fmla="*/ 5998514 w 6127519"/>
              <a:gd name="connsiteY79" fmla="*/ 5189673 h 6858000"/>
              <a:gd name="connsiteX80" fmla="*/ 6018409 w 6127519"/>
              <a:gd name="connsiteY80" fmla="*/ 5227157 h 6858000"/>
              <a:gd name="connsiteX81" fmla="*/ 6036748 w 6127519"/>
              <a:gd name="connsiteY81" fmla="*/ 5322752 h 6858000"/>
              <a:gd name="connsiteX82" fmla="*/ 6036943 w 6127519"/>
              <a:gd name="connsiteY82" fmla="*/ 5329480 h 6858000"/>
              <a:gd name="connsiteX83" fmla="*/ 6037677 w 6127519"/>
              <a:gd name="connsiteY83" fmla="*/ 5354807 h 6858000"/>
              <a:gd name="connsiteX84" fmla="*/ 6039728 w 6127519"/>
              <a:gd name="connsiteY84" fmla="*/ 5359416 h 6858000"/>
              <a:gd name="connsiteX85" fmla="*/ 6053435 w 6127519"/>
              <a:gd name="connsiteY85" fmla="*/ 5387547 h 6858000"/>
              <a:gd name="connsiteX86" fmla="*/ 6065933 w 6127519"/>
              <a:gd name="connsiteY86" fmla="*/ 5443002 h 6858000"/>
              <a:gd name="connsiteX87" fmla="*/ 6068640 w 6127519"/>
              <a:gd name="connsiteY87" fmla="*/ 5474503 h 6858000"/>
              <a:gd name="connsiteX88" fmla="*/ 6080922 w 6127519"/>
              <a:gd name="connsiteY88" fmla="*/ 5561070 h 6858000"/>
              <a:gd name="connsiteX89" fmla="*/ 6096949 w 6127519"/>
              <a:gd name="connsiteY89" fmla="*/ 5648179 h 6858000"/>
              <a:gd name="connsiteX90" fmla="*/ 6125703 w 6127519"/>
              <a:gd name="connsiteY90" fmla="*/ 5692894 h 6858000"/>
              <a:gd name="connsiteX91" fmla="*/ 6121353 w 6127519"/>
              <a:gd name="connsiteY91" fmla="*/ 5721725 h 6858000"/>
              <a:gd name="connsiteX92" fmla="*/ 6121607 w 6127519"/>
              <a:gd name="connsiteY92" fmla="*/ 5721959 h 6858000"/>
              <a:gd name="connsiteX93" fmla="*/ 6127024 w 6127519"/>
              <a:gd name="connsiteY93" fmla="*/ 5786902 h 6858000"/>
              <a:gd name="connsiteX94" fmla="*/ 6127519 w 6127519"/>
              <a:gd name="connsiteY94" fmla="*/ 5865775 h 6858000"/>
              <a:gd name="connsiteX95" fmla="*/ 6119217 w 6127519"/>
              <a:gd name="connsiteY95" fmla="*/ 5888542 h 6858000"/>
              <a:gd name="connsiteX96" fmla="*/ 6102493 w 6127519"/>
              <a:gd name="connsiteY96" fmla="*/ 5928602 h 6858000"/>
              <a:gd name="connsiteX97" fmla="*/ 6056863 w 6127519"/>
              <a:gd name="connsiteY97" fmla="*/ 6000643 h 6858000"/>
              <a:gd name="connsiteX98" fmla="*/ 6045436 w 6127519"/>
              <a:gd name="connsiteY98" fmla="*/ 6124480 h 6858000"/>
              <a:gd name="connsiteX99" fmla="*/ 6030489 w 6127519"/>
              <a:gd name="connsiteY99" fmla="*/ 6317666 h 6858000"/>
              <a:gd name="connsiteX100" fmla="*/ 6007492 w 6127519"/>
              <a:gd name="connsiteY100" fmla="*/ 6440818 h 6858000"/>
              <a:gd name="connsiteX101" fmla="*/ 6009467 w 6127519"/>
              <a:gd name="connsiteY101" fmla="*/ 6487076 h 6858000"/>
              <a:gd name="connsiteX102" fmla="*/ 5995064 w 6127519"/>
              <a:gd name="connsiteY102" fmla="*/ 6540791 h 6858000"/>
              <a:gd name="connsiteX103" fmla="*/ 6004510 w 6127519"/>
              <a:gd name="connsiteY103" fmla="*/ 6599256 h 6858000"/>
              <a:gd name="connsiteX104" fmla="*/ 5986207 w 6127519"/>
              <a:gd name="connsiteY104" fmla="*/ 6695855 h 6858000"/>
              <a:gd name="connsiteX105" fmla="*/ 5979428 w 6127519"/>
              <a:gd name="connsiteY105" fmla="*/ 6754678 h 6858000"/>
              <a:gd name="connsiteX106" fmla="*/ 5983398 w 6127519"/>
              <a:gd name="connsiteY106" fmla="*/ 6778641 h 6858000"/>
              <a:gd name="connsiteX107" fmla="*/ 5984543 w 6127519"/>
              <a:gd name="connsiteY107" fmla="*/ 6811016 h 6858000"/>
              <a:gd name="connsiteX108" fmla="*/ 5979671 w 6127519"/>
              <a:gd name="connsiteY108" fmla="*/ 6858000 h 6858000"/>
              <a:gd name="connsiteX109" fmla="*/ 0 w 6127519"/>
              <a:gd name="connsiteY109" fmla="*/ 6858000 h 6858000"/>
              <a:gd name="connsiteX110" fmla="*/ 0 w 6127519"/>
              <a:gd name="connsiteY11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50104 w 6127519"/>
              <a:gd name="connsiteY30" fmla="*/ 2249166 h 6858000"/>
              <a:gd name="connsiteX31" fmla="*/ 5251214 w 6127519"/>
              <a:gd name="connsiteY31" fmla="*/ 2250944 h 6858000"/>
              <a:gd name="connsiteX32" fmla="*/ 5250644 w 6127519"/>
              <a:gd name="connsiteY32" fmla="*/ 2266619 h 6858000"/>
              <a:gd name="connsiteX33" fmla="*/ 5293877 w 6127519"/>
              <a:gd name="connsiteY33" fmla="*/ 2368649 h 6858000"/>
              <a:gd name="connsiteX34" fmla="*/ 5311338 w 6127519"/>
              <a:gd name="connsiteY34" fmla="*/ 2404034 h 6858000"/>
              <a:gd name="connsiteX35" fmla="*/ 5338366 w 6127519"/>
              <a:gd name="connsiteY35" fmla="*/ 2465052 h 6858000"/>
              <a:gd name="connsiteX36" fmla="*/ 5371263 w 6127519"/>
              <a:gd name="connsiteY36" fmla="*/ 2586413 h 6858000"/>
              <a:gd name="connsiteX37" fmla="*/ 5407503 w 6127519"/>
              <a:gd name="connsiteY37" fmla="*/ 2786290 h 6858000"/>
              <a:gd name="connsiteX38" fmla="*/ 5407356 w 6127519"/>
              <a:gd name="connsiteY38" fmla="*/ 2787545 h 6858000"/>
              <a:gd name="connsiteX39" fmla="*/ 5457023 w 6127519"/>
              <a:gd name="connsiteY39" fmla="*/ 2858292 h 6858000"/>
              <a:gd name="connsiteX40" fmla="*/ 5479298 w 6127519"/>
              <a:gd name="connsiteY40" fmla="*/ 2947791 h 6858000"/>
              <a:gd name="connsiteX41" fmla="*/ 5481770 w 6127519"/>
              <a:gd name="connsiteY41" fmla="*/ 2951352 h 6858000"/>
              <a:gd name="connsiteX42" fmla="*/ 5482415 w 6127519"/>
              <a:gd name="connsiteY42" fmla="*/ 3004079 h 6858000"/>
              <a:gd name="connsiteX43" fmla="*/ 5503944 w 6127519"/>
              <a:gd name="connsiteY43" fmla="*/ 3123335 h 6858000"/>
              <a:gd name="connsiteX44" fmla="*/ 5516007 w 6127519"/>
              <a:gd name="connsiteY44" fmla="*/ 3258473 h 6858000"/>
              <a:gd name="connsiteX45" fmla="*/ 5589758 w 6127519"/>
              <a:gd name="connsiteY45" fmla="*/ 3453699 h 6858000"/>
              <a:gd name="connsiteX46" fmla="*/ 5596144 w 6127519"/>
              <a:gd name="connsiteY46" fmla="*/ 3534624 h 6858000"/>
              <a:gd name="connsiteX47" fmla="*/ 5597750 w 6127519"/>
              <a:gd name="connsiteY47" fmla="*/ 3534129 h 6858000"/>
              <a:gd name="connsiteX48" fmla="*/ 5599700 w 6127519"/>
              <a:gd name="connsiteY48" fmla="*/ 3547221 h 6858000"/>
              <a:gd name="connsiteX49" fmla="*/ 5615031 w 6127519"/>
              <a:gd name="connsiteY49" fmla="*/ 3557482 h 6858000"/>
              <a:gd name="connsiteX50" fmla="*/ 5618377 w 6127519"/>
              <a:gd name="connsiteY50" fmla="*/ 3588431 h 6858000"/>
              <a:gd name="connsiteX51" fmla="*/ 5612155 w 6127519"/>
              <a:gd name="connsiteY51" fmla="*/ 3589869 h 6858000"/>
              <a:gd name="connsiteX52" fmla="*/ 5620843 w 6127519"/>
              <a:gd name="connsiteY52" fmla="*/ 3606745 h 6858000"/>
              <a:gd name="connsiteX53" fmla="*/ 5655472 w 6127519"/>
              <a:gd name="connsiteY53" fmla="*/ 3678877 h 6858000"/>
              <a:gd name="connsiteX54" fmla="*/ 5683015 w 6127519"/>
              <a:gd name="connsiteY54" fmla="*/ 3762025 h 6858000"/>
              <a:gd name="connsiteX55" fmla="*/ 5696643 w 6127519"/>
              <a:gd name="connsiteY55" fmla="*/ 3773888 h 6858000"/>
              <a:gd name="connsiteX56" fmla="*/ 5707995 w 6127519"/>
              <a:gd name="connsiteY56" fmla="*/ 3781685 h 6858000"/>
              <a:gd name="connsiteX57" fmla="*/ 5768491 w 6127519"/>
              <a:gd name="connsiteY57" fmla="*/ 3914399 h 6858000"/>
              <a:gd name="connsiteX58" fmla="*/ 5793123 w 6127519"/>
              <a:gd name="connsiteY58" fmla="*/ 3969952 h 6858000"/>
              <a:gd name="connsiteX59" fmla="*/ 5808321 w 6127519"/>
              <a:gd name="connsiteY59" fmla="*/ 3988153 h 6858000"/>
              <a:gd name="connsiteX60" fmla="*/ 5825621 w 6127519"/>
              <a:gd name="connsiteY60" fmla="*/ 4015525 h 6858000"/>
              <a:gd name="connsiteX61" fmla="*/ 5860672 w 6127519"/>
              <a:gd name="connsiteY61" fmla="*/ 4061579 h 6858000"/>
              <a:gd name="connsiteX62" fmla="*/ 5872173 w 6127519"/>
              <a:gd name="connsiteY62" fmla="*/ 4088497 h 6858000"/>
              <a:gd name="connsiteX63" fmla="*/ 5894095 w 6127519"/>
              <a:gd name="connsiteY63" fmla="*/ 4128857 h 6858000"/>
              <a:gd name="connsiteX64" fmla="*/ 5903513 w 6127519"/>
              <a:gd name="connsiteY64" fmla="*/ 4187661 h 6858000"/>
              <a:gd name="connsiteX65" fmla="*/ 5917114 w 6127519"/>
              <a:gd name="connsiteY65" fmla="*/ 4213096 h 6858000"/>
              <a:gd name="connsiteX66" fmla="*/ 5924233 w 6127519"/>
              <a:gd name="connsiteY66" fmla="*/ 4242060 h 6858000"/>
              <a:gd name="connsiteX67" fmla="*/ 5928910 w 6127519"/>
              <a:gd name="connsiteY67" fmla="*/ 4300973 h 6858000"/>
              <a:gd name="connsiteX68" fmla="*/ 5939320 w 6127519"/>
              <a:gd name="connsiteY68" fmla="*/ 4340435 h 6858000"/>
              <a:gd name="connsiteX69" fmla="*/ 5946705 w 6127519"/>
              <a:gd name="connsiteY69" fmla="*/ 4428051 h 6858000"/>
              <a:gd name="connsiteX70" fmla="*/ 5949261 w 6127519"/>
              <a:gd name="connsiteY70" fmla="*/ 4449185 h 6858000"/>
              <a:gd name="connsiteX71" fmla="*/ 5968960 w 6127519"/>
              <a:gd name="connsiteY71" fmla="*/ 4482655 h 6858000"/>
              <a:gd name="connsiteX72" fmla="*/ 5980106 w 6127519"/>
              <a:gd name="connsiteY72" fmla="*/ 4585087 h 6858000"/>
              <a:gd name="connsiteX73" fmla="*/ 5998138 w 6127519"/>
              <a:gd name="connsiteY73" fmla="*/ 4697518 h 6858000"/>
              <a:gd name="connsiteX74" fmla="*/ 6007819 w 6127519"/>
              <a:gd name="connsiteY74" fmla="*/ 4858148 h 6858000"/>
              <a:gd name="connsiteX75" fmla="*/ 6007749 w 6127519"/>
              <a:gd name="connsiteY75" fmla="*/ 4964715 h 6858000"/>
              <a:gd name="connsiteX76" fmla="*/ 6005269 w 6127519"/>
              <a:gd name="connsiteY76" fmla="*/ 5150567 h 6858000"/>
              <a:gd name="connsiteX77" fmla="*/ 6001127 w 6127519"/>
              <a:gd name="connsiteY77" fmla="*/ 5164609 h 6858000"/>
              <a:gd name="connsiteX78" fmla="*/ 5998514 w 6127519"/>
              <a:gd name="connsiteY78" fmla="*/ 5189673 h 6858000"/>
              <a:gd name="connsiteX79" fmla="*/ 6018409 w 6127519"/>
              <a:gd name="connsiteY79" fmla="*/ 5227157 h 6858000"/>
              <a:gd name="connsiteX80" fmla="*/ 6036748 w 6127519"/>
              <a:gd name="connsiteY80" fmla="*/ 5322752 h 6858000"/>
              <a:gd name="connsiteX81" fmla="*/ 6036943 w 6127519"/>
              <a:gd name="connsiteY81" fmla="*/ 5329480 h 6858000"/>
              <a:gd name="connsiteX82" fmla="*/ 6037677 w 6127519"/>
              <a:gd name="connsiteY82" fmla="*/ 5354807 h 6858000"/>
              <a:gd name="connsiteX83" fmla="*/ 6039728 w 6127519"/>
              <a:gd name="connsiteY83" fmla="*/ 5359416 h 6858000"/>
              <a:gd name="connsiteX84" fmla="*/ 6053435 w 6127519"/>
              <a:gd name="connsiteY84" fmla="*/ 5387547 h 6858000"/>
              <a:gd name="connsiteX85" fmla="*/ 6065933 w 6127519"/>
              <a:gd name="connsiteY85" fmla="*/ 5443002 h 6858000"/>
              <a:gd name="connsiteX86" fmla="*/ 6068640 w 6127519"/>
              <a:gd name="connsiteY86" fmla="*/ 5474503 h 6858000"/>
              <a:gd name="connsiteX87" fmla="*/ 6080922 w 6127519"/>
              <a:gd name="connsiteY87" fmla="*/ 5561070 h 6858000"/>
              <a:gd name="connsiteX88" fmla="*/ 6096949 w 6127519"/>
              <a:gd name="connsiteY88" fmla="*/ 5648179 h 6858000"/>
              <a:gd name="connsiteX89" fmla="*/ 6125703 w 6127519"/>
              <a:gd name="connsiteY89" fmla="*/ 5692894 h 6858000"/>
              <a:gd name="connsiteX90" fmla="*/ 6121353 w 6127519"/>
              <a:gd name="connsiteY90" fmla="*/ 5721725 h 6858000"/>
              <a:gd name="connsiteX91" fmla="*/ 6121607 w 6127519"/>
              <a:gd name="connsiteY91" fmla="*/ 5721959 h 6858000"/>
              <a:gd name="connsiteX92" fmla="*/ 6127024 w 6127519"/>
              <a:gd name="connsiteY92" fmla="*/ 5786902 h 6858000"/>
              <a:gd name="connsiteX93" fmla="*/ 6127519 w 6127519"/>
              <a:gd name="connsiteY93" fmla="*/ 5865775 h 6858000"/>
              <a:gd name="connsiteX94" fmla="*/ 6119217 w 6127519"/>
              <a:gd name="connsiteY94" fmla="*/ 5888542 h 6858000"/>
              <a:gd name="connsiteX95" fmla="*/ 6102493 w 6127519"/>
              <a:gd name="connsiteY95" fmla="*/ 5928602 h 6858000"/>
              <a:gd name="connsiteX96" fmla="*/ 6056863 w 6127519"/>
              <a:gd name="connsiteY96" fmla="*/ 6000643 h 6858000"/>
              <a:gd name="connsiteX97" fmla="*/ 6045436 w 6127519"/>
              <a:gd name="connsiteY97" fmla="*/ 6124480 h 6858000"/>
              <a:gd name="connsiteX98" fmla="*/ 6030489 w 6127519"/>
              <a:gd name="connsiteY98" fmla="*/ 6317666 h 6858000"/>
              <a:gd name="connsiteX99" fmla="*/ 6007492 w 6127519"/>
              <a:gd name="connsiteY99" fmla="*/ 6440818 h 6858000"/>
              <a:gd name="connsiteX100" fmla="*/ 6009467 w 6127519"/>
              <a:gd name="connsiteY100" fmla="*/ 6487076 h 6858000"/>
              <a:gd name="connsiteX101" fmla="*/ 5995064 w 6127519"/>
              <a:gd name="connsiteY101" fmla="*/ 6540791 h 6858000"/>
              <a:gd name="connsiteX102" fmla="*/ 6004510 w 6127519"/>
              <a:gd name="connsiteY102" fmla="*/ 6599256 h 6858000"/>
              <a:gd name="connsiteX103" fmla="*/ 5986207 w 6127519"/>
              <a:gd name="connsiteY103" fmla="*/ 6695855 h 6858000"/>
              <a:gd name="connsiteX104" fmla="*/ 5979428 w 6127519"/>
              <a:gd name="connsiteY104" fmla="*/ 6754678 h 6858000"/>
              <a:gd name="connsiteX105" fmla="*/ 5983398 w 6127519"/>
              <a:gd name="connsiteY105" fmla="*/ 6778641 h 6858000"/>
              <a:gd name="connsiteX106" fmla="*/ 5984543 w 6127519"/>
              <a:gd name="connsiteY106" fmla="*/ 6811016 h 6858000"/>
              <a:gd name="connsiteX107" fmla="*/ 5979671 w 6127519"/>
              <a:gd name="connsiteY107" fmla="*/ 6858000 h 6858000"/>
              <a:gd name="connsiteX108" fmla="*/ 0 w 6127519"/>
              <a:gd name="connsiteY108" fmla="*/ 6858000 h 6858000"/>
              <a:gd name="connsiteX109" fmla="*/ 0 w 6127519"/>
              <a:gd name="connsiteY10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189234 w 6127519"/>
              <a:gd name="connsiteY18" fmla="*/ 1193495 h 6858000"/>
              <a:gd name="connsiteX19" fmla="*/ 5202769 w 6127519"/>
              <a:gd name="connsiteY19" fmla="*/ 1269450 h 6858000"/>
              <a:gd name="connsiteX20" fmla="*/ 5225968 w 6127519"/>
              <a:gd name="connsiteY20" fmla="*/ 1357994 h 6858000"/>
              <a:gd name="connsiteX21" fmla="*/ 5233819 w 6127519"/>
              <a:gd name="connsiteY21" fmla="*/ 1380922 h 6858000"/>
              <a:gd name="connsiteX22" fmla="*/ 5237226 w 6127519"/>
              <a:gd name="connsiteY22" fmla="*/ 1441327 h 6858000"/>
              <a:gd name="connsiteX23" fmla="*/ 5255653 w 6127519"/>
              <a:gd name="connsiteY23" fmla="*/ 1524712 h 6858000"/>
              <a:gd name="connsiteX24" fmla="*/ 5263491 w 6127519"/>
              <a:gd name="connsiteY24" fmla="*/ 1642938 h 6858000"/>
              <a:gd name="connsiteX25" fmla="*/ 5261314 w 6127519"/>
              <a:gd name="connsiteY25" fmla="*/ 1689177 h 6858000"/>
              <a:gd name="connsiteX26" fmla="*/ 5259788 w 6127519"/>
              <a:gd name="connsiteY26" fmla="*/ 1768516 h 6858000"/>
              <a:gd name="connsiteX27" fmla="*/ 5255696 w 6127519"/>
              <a:gd name="connsiteY27" fmla="*/ 1953770 h 6858000"/>
              <a:gd name="connsiteX28" fmla="*/ 5252592 w 6127519"/>
              <a:gd name="connsiteY28" fmla="*/ 2092210 h 6858000"/>
              <a:gd name="connsiteX29" fmla="*/ 5250104 w 6127519"/>
              <a:gd name="connsiteY29" fmla="*/ 2249166 h 6858000"/>
              <a:gd name="connsiteX30" fmla="*/ 5251214 w 6127519"/>
              <a:gd name="connsiteY30" fmla="*/ 2250944 h 6858000"/>
              <a:gd name="connsiteX31" fmla="*/ 5250644 w 6127519"/>
              <a:gd name="connsiteY31" fmla="*/ 2266619 h 6858000"/>
              <a:gd name="connsiteX32" fmla="*/ 5293877 w 6127519"/>
              <a:gd name="connsiteY32" fmla="*/ 2368649 h 6858000"/>
              <a:gd name="connsiteX33" fmla="*/ 5311338 w 6127519"/>
              <a:gd name="connsiteY33" fmla="*/ 2404034 h 6858000"/>
              <a:gd name="connsiteX34" fmla="*/ 5338366 w 6127519"/>
              <a:gd name="connsiteY34" fmla="*/ 2465052 h 6858000"/>
              <a:gd name="connsiteX35" fmla="*/ 5371263 w 6127519"/>
              <a:gd name="connsiteY35" fmla="*/ 2586413 h 6858000"/>
              <a:gd name="connsiteX36" fmla="*/ 5407503 w 6127519"/>
              <a:gd name="connsiteY36" fmla="*/ 2786290 h 6858000"/>
              <a:gd name="connsiteX37" fmla="*/ 5407356 w 6127519"/>
              <a:gd name="connsiteY37" fmla="*/ 2787545 h 6858000"/>
              <a:gd name="connsiteX38" fmla="*/ 5457023 w 6127519"/>
              <a:gd name="connsiteY38" fmla="*/ 2858292 h 6858000"/>
              <a:gd name="connsiteX39" fmla="*/ 5479298 w 6127519"/>
              <a:gd name="connsiteY39" fmla="*/ 2947791 h 6858000"/>
              <a:gd name="connsiteX40" fmla="*/ 5481770 w 6127519"/>
              <a:gd name="connsiteY40" fmla="*/ 2951352 h 6858000"/>
              <a:gd name="connsiteX41" fmla="*/ 5482415 w 6127519"/>
              <a:gd name="connsiteY41" fmla="*/ 3004079 h 6858000"/>
              <a:gd name="connsiteX42" fmla="*/ 5503944 w 6127519"/>
              <a:gd name="connsiteY42" fmla="*/ 3123335 h 6858000"/>
              <a:gd name="connsiteX43" fmla="*/ 5516007 w 6127519"/>
              <a:gd name="connsiteY43" fmla="*/ 3258473 h 6858000"/>
              <a:gd name="connsiteX44" fmla="*/ 5589758 w 6127519"/>
              <a:gd name="connsiteY44" fmla="*/ 3453699 h 6858000"/>
              <a:gd name="connsiteX45" fmla="*/ 5596144 w 6127519"/>
              <a:gd name="connsiteY45" fmla="*/ 3534624 h 6858000"/>
              <a:gd name="connsiteX46" fmla="*/ 5597750 w 6127519"/>
              <a:gd name="connsiteY46" fmla="*/ 3534129 h 6858000"/>
              <a:gd name="connsiteX47" fmla="*/ 5599700 w 6127519"/>
              <a:gd name="connsiteY47" fmla="*/ 3547221 h 6858000"/>
              <a:gd name="connsiteX48" fmla="*/ 5615031 w 6127519"/>
              <a:gd name="connsiteY48" fmla="*/ 3557482 h 6858000"/>
              <a:gd name="connsiteX49" fmla="*/ 5618377 w 6127519"/>
              <a:gd name="connsiteY49" fmla="*/ 3588431 h 6858000"/>
              <a:gd name="connsiteX50" fmla="*/ 5612155 w 6127519"/>
              <a:gd name="connsiteY50" fmla="*/ 3589869 h 6858000"/>
              <a:gd name="connsiteX51" fmla="*/ 5620843 w 6127519"/>
              <a:gd name="connsiteY51" fmla="*/ 3606745 h 6858000"/>
              <a:gd name="connsiteX52" fmla="*/ 5655472 w 6127519"/>
              <a:gd name="connsiteY52" fmla="*/ 3678877 h 6858000"/>
              <a:gd name="connsiteX53" fmla="*/ 5683015 w 6127519"/>
              <a:gd name="connsiteY53" fmla="*/ 3762025 h 6858000"/>
              <a:gd name="connsiteX54" fmla="*/ 5696643 w 6127519"/>
              <a:gd name="connsiteY54" fmla="*/ 3773888 h 6858000"/>
              <a:gd name="connsiteX55" fmla="*/ 5707995 w 6127519"/>
              <a:gd name="connsiteY55" fmla="*/ 3781685 h 6858000"/>
              <a:gd name="connsiteX56" fmla="*/ 5768491 w 6127519"/>
              <a:gd name="connsiteY56" fmla="*/ 3914399 h 6858000"/>
              <a:gd name="connsiteX57" fmla="*/ 5793123 w 6127519"/>
              <a:gd name="connsiteY57" fmla="*/ 3969952 h 6858000"/>
              <a:gd name="connsiteX58" fmla="*/ 5808321 w 6127519"/>
              <a:gd name="connsiteY58" fmla="*/ 3988153 h 6858000"/>
              <a:gd name="connsiteX59" fmla="*/ 5825621 w 6127519"/>
              <a:gd name="connsiteY59" fmla="*/ 4015525 h 6858000"/>
              <a:gd name="connsiteX60" fmla="*/ 5860672 w 6127519"/>
              <a:gd name="connsiteY60" fmla="*/ 4061579 h 6858000"/>
              <a:gd name="connsiteX61" fmla="*/ 5872173 w 6127519"/>
              <a:gd name="connsiteY61" fmla="*/ 4088497 h 6858000"/>
              <a:gd name="connsiteX62" fmla="*/ 5894095 w 6127519"/>
              <a:gd name="connsiteY62" fmla="*/ 4128857 h 6858000"/>
              <a:gd name="connsiteX63" fmla="*/ 5903513 w 6127519"/>
              <a:gd name="connsiteY63" fmla="*/ 4187661 h 6858000"/>
              <a:gd name="connsiteX64" fmla="*/ 5917114 w 6127519"/>
              <a:gd name="connsiteY64" fmla="*/ 4213096 h 6858000"/>
              <a:gd name="connsiteX65" fmla="*/ 5924233 w 6127519"/>
              <a:gd name="connsiteY65" fmla="*/ 4242060 h 6858000"/>
              <a:gd name="connsiteX66" fmla="*/ 5928910 w 6127519"/>
              <a:gd name="connsiteY66" fmla="*/ 4300973 h 6858000"/>
              <a:gd name="connsiteX67" fmla="*/ 5939320 w 6127519"/>
              <a:gd name="connsiteY67" fmla="*/ 4340435 h 6858000"/>
              <a:gd name="connsiteX68" fmla="*/ 5946705 w 6127519"/>
              <a:gd name="connsiteY68" fmla="*/ 4428051 h 6858000"/>
              <a:gd name="connsiteX69" fmla="*/ 5949261 w 6127519"/>
              <a:gd name="connsiteY69" fmla="*/ 4449185 h 6858000"/>
              <a:gd name="connsiteX70" fmla="*/ 5968960 w 6127519"/>
              <a:gd name="connsiteY70" fmla="*/ 4482655 h 6858000"/>
              <a:gd name="connsiteX71" fmla="*/ 5980106 w 6127519"/>
              <a:gd name="connsiteY71" fmla="*/ 4585087 h 6858000"/>
              <a:gd name="connsiteX72" fmla="*/ 5998138 w 6127519"/>
              <a:gd name="connsiteY72" fmla="*/ 4697518 h 6858000"/>
              <a:gd name="connsiteX73" fmla="*/ 6007819 w 6127519"/>
              <a:gd name="connsiteY73" fmla="*/ 4858148 h 6858000"/>
              <a:gd name="connsiteX74" fmla="*/ 6007749 w 6127519"/>
              <a:gd name="connsiteY74" fmla="*/ 4964715 h 6858000"/>
              <a:gd name="connsiteX75" fmla="*/ 6005269 w 6127519"/>
              <a:gd name="connsiteY75" fmla="*/ 5150567 h 6858000"/>
              <a:gd name="connsiteX76" fmla="*/ 6001127 w 6127519"/>
              <a:gd name="connsiteY76" fmla="*/ 5164609 h 6858000"/>
              <a:gd name="connsiteX77" fmla="*/ 5998514 w 6127519"/>
              <a:gd name="connsiteY77" fmla="*/ 5189673 h 6858000"/>
              <a:gd name="connsiteX78" fmla="*/ 6018409 w 6127519"/>
              <a:gd name="connsiteY78" fmla="*/ 5227157 h 6858000"/>
              <a:gd name="connsiteX79" fmla="*/ 6036748 w 6127519"/>
              <a:gd name="connsiteY79" fmla="*/ 5322752 h 6858000"/>
              <a:gd name="connsiteX80" fmla="*/ 6036943 w 6127519"/>
              <a:gd name="connsiteY80" fmla="*/ 5329480 h 6858000"/>
              <a:gd name="connsiteX81" fmla="*/ 6037677 w 6127519"/>
              <a:gd name="connsiteY81" fmla="*/ 5354807 h 6858000"/>
              <a:gd name="connsiteX82" fmla="*/ 6039728 w 6127519"/>
              <a:gd name="connsiteY82" fmla="*/ 5359416 h 6858000"/>
              <a:gd name="connsiteX83" fmla="*/ 6053435 w 6127519"/>
              <a:gd name="connsiteY83" fmla="*/ 5387547 h 6858000"/>
              <a:gd name="connsiteX84" fmla="*/ 6065933 w 6127519"/>
              <a:gd name="connsiteY84" fmla="*/ 5443002 h 6858000"/>
              <a:gd name="connsiteX85" fmla="*/ 6068640 w 6127519"/>
              <a:gd name="connsiteY85" fmla="*/ 5474503 h 6858000"/>
              <a:gd name="connsiteX86" fmla="*/ 6080922 w 6127519"/>
              <a:gd name="connsiteY86" fmla="*/ 5561070 h 6858000"/>
              <a:gd name="connsiteX87" fmla="*/ 6096949 w 6127519"/>
              <a:gd name="connsiteY87" fmla="*/ 5648179 h 6858000"/>
              <a:gd name="connsiteX88" fmla="*/ 6125703 w 6127519"/>
              <a:gd name="connsiteY88" fmla="*/ 5692894 h 6858000"/>
              <a:gd name="connsiteX89" fmla="*/ 6121353 w 6127519"/>
              <a:gd name="connsiteY89" fmla="*/ 5721725 h 6858000"/>
              <a:gd name="connsiteX90" fmla="*/ 6121607 w 6127519"/>
              <a:gd name="connsiteY90" fmla="*/ 5721959 h 6858000"/>
              <a:gd name="connsiteX91" fmla="*/ 6127024 w 6127519"/>
              <a:gd name="connsiteY91" fmla="*/ 5786902 h 6858000"/>
              <a:gd name="connsiteX92" fmla="*/ 6127519 w 6127519"/>
              <a:gd name="connsiteY92" fmla="*/ 5865775 h 6858000"/>
              <a:gd name="connsiteX93" fmla="*/ 6119217 w 6127519"/>
              <a:gd name="connsiteY93" fmla="*/ 5888542 h 6858000"/>
              <a:gd name="connsiteX94" fmla="*/ 6102493 w 6127519"/>
              <a:gd name="connsiteY94" fmla="*/ 5928602 h 6858000"/>
              <a:gd name="connsiteX95" fmla="*/ 6056863 w 6127519"/>
              <a:gd name="connsiteY95" fmla="*/ 6000643 h 6858000"/>
              <a:gd name="connsiteX96" fmla="*/ 6045436 w 6127519"/>
              <a:gd name="connsiteY96" fmla="*/ 6124480 h 6858000"/>
              <a:gd name="connsiteX97" fmla="*/ 6030489 w 6127519"/>
              <a:gd name="connsiteY97" fmla="*/ 6317666 h 6858000"/>
              <a:gd name="connsiteX98" fmla="*/ 6007492 w 6127519"/>
              <a:gd name="connsiteY98" fmla="*/ 6440818 h 6858000"/>
              <a:gd name="connsiteX99" fmla="*/ 6009467 w 6127519"/>
              <a:gd name="connsiteY99" fmla="*/ 6487076 h 6858000"/>
              <a:gd name="connsiteX100" fmla="*/ 5995064 w 6127519"/>
              <a:gd name="connsiteY100" fmla="*/ 6540791 h 6858000"/>
              <a:gd name="connsiteX101" fmla="*/ 6004510 w 6127519"/>
              <a:gd name="connsiteY101" fmla="*/ 6599256 h 6858000"/>
              <a:gd name="connsiteX102" fmla="*/ 5986207 w 6127519"/>
              <a:gd name="connsiteY102" fmla="*/ 6695855 h 6858000"/>
              <a:gd name="connsiteX103" fmla="*/ 5979428 w 6127519"/>
              <a:gd name="connsiteY103" fmla="*/ 6754678 h 6858000"/>
              <a:gd name="connsiteX104" fmla="*/ 5983398 w 6127519"/>
              <a:gd name="connsiteY104" fmla="*/ 6778641 h 6858000"/>
              <a:gd name="connsiteX105" fmla="*/ 5984543 w 6127519"/>
              <a:gd name="connsiteY105" fmla="*/ 6811016 h 6858000"/>
              <a:gd name="connsiteX106" fmla="*/ 5979671 w 6127519"/>
              <a:gd name="connsiteY106" fmla="*/ 6858000 h 6858000"/>
              <a:gd name="connsiteX107" fmla="*/ 0 w 6127519"/>
              <a:gd name="connsiteY107" fmla="*/ 6858000 h 6858000"/>
              <a:gd name="connsiteX108" fmla="*/ 0 w 6127519"/>
              <a:gd name="connsiteY10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5703 w 6127519"/>
              <a:gd name="connsiteY87" fmla="*/ 5692894 h 6858000"/>
              <a:gd name="connsiteX88" fmla="*/ 6121353 w 6127519"/>
              <a:gd name="connsiteY88" fmla="*/ 5721725 h 6858000"/>
              <a:gd name="connsiteX89" fmla="*/ 6121607 w 6127519"/>
              <a:gd name="connsiteY89" fmla="*/ 5721959 h 6858000"/>
              <a:gd name="connsiteX90" fmla="*/ 6127024 w 6127519"/>
              <a:gd name="connsiteY90" fmla="*/ 5786902 h 6858000"/>
              <a:gd name="connsiteX91" fmla="*/ 6127519 w 6127519"/>
              <a:gd name="connsiteY91" fmla="*/ 5865775 h 6858000"/>
              <a:gd name="connsiteX92" fmla="*/ 6119217 w 6127519"/>
              <a:gd name="connsiteY92" fmla="*/ 5888542 h 6858000"/>
              <a:gd name="connsiteX93" fmla="*/ 6102493 w 6127519"/>
              <a:gd name="connsiteY93" fmla="*/ 5928602 h 6858000"/>
              <a:gd name="connsiteX94" fmla="*/ 6056863 w 6127519"/>
              <a:gd name="connsiteY94" fmla="*/ 6000643 h 6858000"/>
              <a:gd name="connsiteX95" fmla="*/ 6045436 w 6127519"/>
              <a:gd name="connsiteY95" fmla="*/ 6124480 h 6858000"/>
              <a:gd name="connsiteX96" fmla="*/ 6030489 w 6127519"/>
              <a:gd name="connsiteY96" fmla="*/ 6317666 h 6858000"/>
              <a:gd name="connsiteX97" fmla="*/ 6007492 w 6127519"/>
              <a:gd name="connsiteY97" fmla="*/ 6440818 h 6858000"/>
              <a:gd name="connsiteX98" fmla="*/ 6009467 w 6127519"/>
              <a:gd name="connsiteY98" fmla="*/ 6487076 h 6858000"/>
              <a:gd name="connsiteX99" fmla="*/ 5995064 w 6127519"/>
              <a:gd name="connsiteY99" fmla="*/ 6540791 h 6858000"/>
              <a:gd name="connsiteX100" fmla="*/ 6004510 w 6127519"/>
              <a:gd name="connsiteY100" fmla="*/ 6599256 h 6858000"/>
              <a:gd name="connsiteX101" fmla="*/ 5986207 w 6127519"/>
              <a:gd name="connsiteY101" fmla="*/ 6695855 h 6858000"/>
              <a:gd name="connsiteX102" fmla="*/ 5979428 w 6127519"/>
              <a:gd name="connsiteY102" fmla="*/ 6754678 h 6858000"/>
              <a:gd name="connsiteX103" fmla="*/ 5983398 w 6127519"/>
              <a:gd name="connsiteY103" fmla="*/ 6778641 h 6858000"/>
              <a:gd name="connsiteX104" fmla="*/ 5984543 w 6127519"/>
              <a:gd name="connsiteY104" fmla="*/ 6811016 h 6858000"/>
              <a:gd name="connsiteX105" fmla="*/ 5979671 w 6127519"/>
              <a:gd name="connsiteY105" fmla="*/ 6858000 h 6858000"/>
              <a:gd name="connsiteX106" fmla="*/ 0 w 6127519"/>
              <a:gd name="connsiteY106" fmla="*/ 6858000 h 6858000"/>
              <a:gd name="connsiteX107" fmla="*/ 0 w 6127519"/>
              <a:gd name="connsiteY10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21607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6287 w 6127519"/>
              <a:gd name="connsiteY91" fmla="*/ 5868026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02493 w 6127519"/>
              <a:gd name="connsiteY91" fmla="*/ 5928602 h 6858000"/>
              <a:gd name="connsiteX92" fmla="*/ 6056863 w 6127519"/>
              <a:gd name="connsiteY92" fmla="*/ 6000643 h 6858000"/>
              <a:gd name="connsiteX93" fmla="*/ 6045436 w 6127519"/>
              <a:gd name="connsiteY93" fmla="*/ 6124480 h 6858000"/>
              <a:gd name="connsiteX94" fmla="*/ 6030489 w 6127519"/>
              <a:gd name="connsiteY94" fmla="*/ 6317666 h 6858000"/>
              <a:gd name="connsiteX95" fmla="*/ 6007492 w 6127519"/>
              <a:gd name="connsiteY95" fmla="*/ 6440818 h 6858000"/>
              <a:gd name="connsiteX96" fmla="*/ 6009467 w 6127519"/>
              <a:gd name="connsiteY96" fmla="*/ 6487076 h 6858000"/>
              <a:gd name="connsiteX97" fmla="*/ 5995064 w 6127519"/>
              <a:gd name="connsiteY97" fmla="*/ 6540791 h 6858000"/>
              <a:gd name="connsiteX98" fmla="*/ 6004510 w 6127519"/>
              <a:gd name="connsiteY98" fmla="*/ 6599256 h 6858000"/>
              <a:gd name="connsiteX99" fmla="*/ 5986207 w 6127519"/>
              <a:gd name="connsiteY99" fmla="*/ 6695855 h 6858000"/>
              <a:gd name="connsiteX100" fmla="*/ 5979428 w 6127519"/>
              <a:gd name="connsiteY100" fmla="*/ 6754678 h 6858000"/>
              <a:gd name="connsiteX101" fmla="*/ 5983398 w 6127519"/>
              <a:gd name="connsiteY101" fmla="*/ 6778641 h 6858000"/>
              <a:gd name="connsiteX102" fmla="*/ 5984543 w 6127519"/>
              <a:gd name="connsiteY102" fmla="*/ 6811016 h 6858000"/>
              <a:gd name="connsiteX103" fmla="*/ 5979671 w 6127519"/>
              <a:gd name="connsiteY103" fmla="*/ 6858000 h 6858000"/>
              <a:gd name="connsiteX104" fmla="*/ 0 w 6127519"/>
              <a:gd name="connsiteY104" fmla="*/ 6858000 h 6858000"/>
              <a:gd name="connsiteX105" fmla="*/ 0 w 6127519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07995 w 6127024"/>
              <a:gd name="connsiteY54" fmla="*/ 3781685 h 6858000"/>
              <a:gd name="connsiteX55" fmla="*/ 5768491 w 6127024"/>
              <a:gd name="connsiteY55" fmla="*/ 3914399 h 6858000"/>
              <a:gd name="connsiteX56" fmla="*/ 5793123 w 6127024"/>
              <a:gd name="connsiteY56" fmla="*/ 3969952 h 6858000"/>
              <a:gd name="connsiteX57" fmla="*/ 5808321 w 6127024"/>
              <a:gd name="connsiteY57" fmla="*/ 3988153 h 6858000"/>
              <a:gd name="connsiteX58" fmla="*/ 5825621 w 6127024"/>
              <a:gd name="connsiteY58" fmla="*/ 4015525 h 6858000"/>
              <a:gd name="connsiteX59" fmla="*/ 5860672 w 6127024"/>
              <a:gd name="connsiteY59" fmla="*/ 4061579 h 6858000"/>
              <a:gd name="connsiteX60" fmla="*/ 5872173 w 6127024"/>
              <a:gd name="connsiteY60" fmla="*/ 4088497 h 6858000"/>
              <a:gd name="connsiteX61" fmla="*/ 5894095 w 6127024"/>
              <a:gd name="connsiteY61" fmla="*/ 4128857 h 6858000"/>
              <a:gd name="connsiteX62" fmla="*/ 5903513 w 6127024"/>
              <a:gd name="connsiteY62" fmla="*/ 4187661 h 6858000"/>
              <a:gd name="connsiteX63" fmla="*/ 5917114 w 6127024"/>
              <a:gd name="connsiteY63" fmla="*/ 4213096 h 6858000"/>
              <a:gd name="connsiteX64" fmla="*/ 5924233 w 6127024"/>
              <a:gd name="connsiteY64" fmla="*/ 4242060 h 6858000"/>
              <a:gd name="connsiteX65" fmla="*/ 5928910 w 6127024"/>
              <a:gd name="connsiteY65" fmla="*/ 4300973 h 6858000"/>
              <a:gd name="connsiteX66" fmla="*/ 5939320 w 6127024"/>
              <a:gd name="connsiteY66" fmla="*/ 4340435 h 6858000"/>
              <a:gd name="connsiteX67" fmla="*/ 5946705 w 6127024"/>
              <a:gd name="connsiteY67" fmla="*/ 4428051 h 6858000"/>
              <a:gd name="connsiteX68" fmla="*/ 5949261 w 6127024"/>
              <a:gd name="connsiteY68" fmla="*/ 4449185 h 6858000"/>
              <a:gd name="connsiteX69" fmla="*/ 5968960 w 6127024"/>
              <a:gd name="connsiteY69" fmla="*/ 4482655 h 6858000"/>
              <a:gd name="connsiteX70" fmla="*/ 5980106 w 6127024"/>
              <a:gd name="connsiteY70" fmla="*/ 4585087 h 6858000"/>
              <a:gd name="connsiteX71" fmla="*/ 5998138 w 6127024"/>
              <a:gd name="connsiteY71" fmla="*/ 4697518 h 6858000"/>
              <a:gd name="connsiteX72" fmla="*/ 6007819 w 6127024"/>
              <a:gd name="connsiteY72" fmla="*/ 4858148 h 6858000"/>
              <a:gd name="connsiteX73" fmla="*/ 6007749 w 6127024"/>
              <a:gd name="connsiteY73" fmla="*/ 4964715 h 6858000"/>
              <a:gd name="connsiteX74" fmla="*/ 6005269 w 6127024"/>
              <a:gd name="connsiteY74" fmla="*/ 5150567 h 6858000"/>
              <a:gd name="connsiteX75" fmla="*/ 6001127 w 6127024"/>
              <a:gd name="connsiteY75" fmla="*/ 5164609 h 6858000"/>
              <a:gd name="connsiteX76" fmla="*/ 5998514 w 6127024"/>
              <a:gd name="connsiteY76" fmla="*/ 5189673 h 6858000"/>
              <a:gd name="connsiteX77" fmla="*/ 6018409 w 6127024"/>
              <a:gd name="connsiteY77" fmla="*/ 5227157 h 6858000"/>
              <a:gd name="connsiteX78" fmla="*/ 6036748 w 6127024"/>
              <a:gd name="connsiteY78" fmla="*/ 5322752 h 6858000"/>
              <a:gd name="connsiteX79" fmla="*/ 6036943 w 6127024"/>
              <a:gd name="connsiteY79" fmla="*/ 5329480 h 6858000"/>
              <a:gd name="connsiteX80" fmla="*/ 6037677 w 6127024"/>
              <a:gd name="connsiteY80" fmla="*/ 5354807 h 6858000"/>
              <a:gd name="connsiteX81" fmla="*/ 6039728 w 6127024"/>
              <a:gd name="connsiteY81" fmla="*/ 5359416 h 6858000"/>
              <a:gd name="connsiteX82" fmla="*/ 6053435 w 6127024"/>
              <a:gd name="connsiteY82" fmla="*/ 5387547 h 6858000"/>
              <a:gd name="connsiteX83" fmla="*/ 6065933 w 6127024"/>
              <a:gd name="connsiteY83" fmla="*/ 5443002 h 6858000"/>
              <a:gd name="connsiteX84" fmla="*/ 6068640 w 6127024"/>
              <a:gd name="connsiteY84" fmla="*/ 5474503 h 6858000"/>
              <a:gd name="connsiteX85" fmla="*/ 6080922 w 6127024"/>
              <a:gd name="connsiteY85" fmla="*/ 5561070 h 6858000"/>
              <a:gd name="connsiteX86" fmla="*/ 6096949 w 6127024"/>
              <a:gd name="connsiteY86" fmla="*/ 5648179 h 6858000"/>
              <a:gd name="connsiteX87" fmla="*/ 6121353 w 6127024"/>
              <a:gd name="connsiteY87" fmla="*/ 5721725 h 6858000"/>
              <a:gd name="connsiteX88" fmla="*/ 6109884 w 6127024"/>
              <a:gd name="connsiteY88" fmla="*/ 5721959 h 6858000"/>
              <a:gd name="connsiteX89" fmla="*/ 6127024 w 6127024"/>
              <a:gd name="connsiteY89" fmla="*/ 5786902 h 6858000"/>
              <a:gd name="connsiteX90" fmla="*/ 6115796 w 6127024"/>
              <a:gd name="connsiteY90" fmla="*/ 5862844 h 6858000"/>
              <a:gd name="connsiteX91" fmla="*/ 6102493 w 6127024"/>
              <a:gd name="connsiteY91" fmla="*/ 5928602 h 6858000"/>
              <a:gd name="connsiteX92" fmla="*/ 6056863 w 6127024"/>
              <a:gd name="connsiteY92" fmla="*/ 6000643 h 6858000"/>
              <a:gd name="connsiteX93" fmla="*/ 6045436 w 6127024"/>
              <a:gd name="connsiteY93" fmla="*/ 6124480 h 6858000"/>
              <a:gd name="connsiteX94" fmla="*/ 6030489 w 6127024"/>
              <a:gd name="connsiteY94" fmla="*/ 6317666 h 6858000"/>
              <a:gd name="connsiteX95" fmla="*/ 6007492 w 6127024"/>
              <a:gd name="connsiteY95" fmla="*/ 6440818 h 6858000"/>
              <a:gd name="connsiteX96" fmla="*/ 6009467 w 6127024"/>
              <a:gd name="connsiteY96" fmla="*/ 6487076 h 6858000"/>
              <a:gd name="connsiteX97" fmla="*/ 5995064 w 6127024"/>
              <a:gd name="connsiteY97" fmla="*/ 6540791 h 6858000"/>
              <a:gd name="connsiteX98" fmla="*/ 6004510 w 6127024"/>
              <a:gd name="connsiteY98" fmla="*/ 6599256 h 6858000"/>
              <a:gd name="connsiteX99" fmla="*/ 5986207 w 6127024"/>
              <a:gd name="connsiteY99" fmla="*/ 6695855 h 6858000"/>
              <a:gd name="connsiteX100" fmla="*/ 5979428 w 6127024"/>
              <a:gd name="connsiteY100" fmla="*/ 6754678 h 6858000"/>
              <a:gd name="connsiteX101" fmla="*/ 5983398 w 6127024"/>
              <a:gd name="connsiteY101" fmla="*/ 6778641 h 6858000"/>
              <a:gd name="connsiteX102" fmla="*/ 5984543 w 6127024"/>
              <a:gd name="connsiteY102" fmla="*/ 6811016 h 6858000"/>
              <a:gd name="connsiteX103" fmla="*/ 5979671 w 6127024"/>
              <a:gd name="connsiteY103" fmla="*/ 6858000 h 6858000"/>
              <a:gd name="connsiteX104" fmla="*/ 0 w 6127024"/>
              <a:gd name="connsiteY104" fmla="*/ 6858000 h 6858000"/>
              <a:gd name="connsiteX105" fmla="*/ 0 w 6127024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68491 w 6127024"/>
              <a:gd name="connsiteY54" fmla="*/ 3914399 h 6858000"/>
              <a:gd name="connsiteX55" fmla="*/ 5793123 w 6127024"/>
              <a:gd name="connsiteY55" fmla="*/ 3969952 h 6858000"/>
              <a:gd name="connsiteX56" fmla="*/ 5808321 w 6127024"/>
              <a:gd name="connsiteY56" fmla="*/ 3988153 h 6858000"/>
              <a:gd name="connsiteX57" fmla="*/ 5825621 w 6127024"/>
              <a:gd name="connsiteY57" fmla="*/ 4015525 h 6858000"/>
              <a:gd name="connsiteX58" fmla="*/ 5860672 w 6127024"/>
              <a:gd name="connsiteY58" fmla="*/ 4061579 h 6858000"/>
              <a:gd name="connsiteX59" fmla="*/ 5872173 w 6127024"/>
              <a:gd name="connsiteY59" fmla="*/ 4088497 h 6858000"/>
              <a:gd name="connsiteX60" fmla="*/ 5894095 w 6127024"/>
              <a:gd name="connsiteY60" fmla="*/ 4128857 h 6858000"/>
              <a:gd name="connsiteX61" fmla="*/ 5903513 w 6127024"/>
              <a:gd name="connsiteY61" fmla="*/ 4187661 h 6858000"/>
              <a:gd name="connsiteX62" fmla="*/ 5917114 w 6127024"/>
              <a:gd name="connsiteY62" fmla="*/ 4213096 h 6858000"/>
              <a:gd name="connsiteX63" fmla="*/ 5924233 w 6127024"/>
              <a:gd name="connsiteY63" fmla="*/ 4242060 h 6858000"/>
              <a:gd name="connsiteX64" fmla="*/ 5928910 w 6127024"/>
              <a:gd name="connsiteY64" fmla="*/ 4300973 h 6858000"/>
              <a:gd name="connsiteX65" fmla="*/ 5939320 w 6127024"/>
              <a:gd name="connsiteY65" fmla="*/ 4340435 h 6858000"/>
              <a:gd name="connsiteX66" fmla="*/ 5946705 w 6127024"/>
              <a:gd name="connsiteY66" fmla="*/ 4428051 h 6858000"/>
              <a:gd name="connsiteX67" fmla="*/ 5949261 w 6127024"/>
              <a:gd name="connsiteY67" fmla="*/ 4449185 h 6858000"/>
              <a:gd name="connsiteX68" fmla="*/ 5968960 w 6127024"/>
              <a:gd name="connsiteY68" fmla="*/ 4482655 h 6858000"/>
              <a:gd name="connsiteX69" fmla="*/ 5980106 w 6127024"/>
              <a:gd name="connsiteY69" fmla="*/ 4585087 h 6858000"/>
              <a:gd name="connsiteX70" fmla="*/ 5998138 w 6127024"/>
              <a:gd name="connsiteY70" fmla="*/ 4697518 h 6858000"/>
              <a:gd name="connsiteX71" fmla="*/ 6007819 w 6127024"/>
              <a:gd name="connsiteY71" fmla="*/ 4858148 h 6858000"/>
              <a:gd name="connsiteX72" fmla="*/ 6007749 w 6127024"/>
              <a:gd name="connsiteY72" fmla="*/ 4964715 h 6858000"/>
              <a:gd name="connsiteX73" fmla="*/ 6005269 w 6127024"/>
              <a:gd name="connsiteY73" fmla="*/ 5150567 h 6858000"/>
              <a:gd name="connsiteX74" fmla="*/ 6001127 w 6127024"/>
              <a:gd name="connsiteY74" fmla="*/ 5164609 h 6858000"/>
              <a:gd name="connsiteX75" fmla="*/ 5998514 w 6127024"/>
              <a:gd name="connsiteY75" fmla="*/ 5189673 h 6858000"/>
              <a:gd name="connsiteX76" fmla="*/ 6018409 w 6127024"/>
              <a:gd name="connsiteY76" fmla="*/ 5227157 h 6858000"/>
              <a:gd name="connsiteX77" fmla="*/ 6036748 w 6127024"/>
              <a:gd name="connsiteY77" fmla="*/ 5322752 h 6858000"/>
              <a:gd name="connsiteX78" fmla="*/ 6036943 w 6127024"/>
              <a:gd name="connsiteY78" fmla="*/ 5329480 h 6858000"/>
              <a:gd name="connsiteX79" fmla="*/ 6037677 w 6127024"/>
              <a:gd name="connsiteY79" fmla="*/ 5354807 h 6858000"/>
              <a:gd name="connsiteX80" fmla="*/ 6039728 w 6127024"/>
              <a:gd name="connsiteY80" fmla="*/ 5359416 h 6858000"/>
              <a:gd name="connsiteX81" fmla="*/ 6053435 w 6127024"/>
              <a:gd name="connsiteY81" fmla="*/ 5387547 h 6858000"/>
              <a:gd name="connsiteX82" fmla="*/ 6065933 w 6127024"/>
              <a:gd name="connsiteY82" fmla="*/ 5443002 h 6858000"/>
              <a:gd name="connsiteX83" fmla="*/ 6068640 w 6127024"/>
              <a:gd name="connsiteY83" fmla="*/ 5474503 h 6858000"/>
              <a:gd name="connsiteX84" fmla="*/ 6080922 w 6127024"/>
              <a:gd name="connsiteY84" fmla="*/ 5561070 h 6858000"/>
              <a:gd name="connsiteX85" fmla="*/ 6096949 w 6127024"/>
              <a:gd name="connsiteY85" fmla="*/ 5648179 h 6858000"/>
              <a:gd name="connsiteX86" fmla="*/ 6121353 w 6127024"/>
              <a:gd name="connsiteY86" fmla="*/ 5721725 h 6858000"/>
              <a:gd name="connsiteX87" fmla="*/ 6109884 w 6127024"/>
              <a:gd name="connsiteY87" fmla="*/ 5721959 h 6858000"/>
              <a:gd name="connsiteX88" fmla="*/ 6127024 w 6127024"/>
              <a:gd name="connsiteY88" fmla="*/ 5786902 h 6858000"/>
              <a:gd name="connsiteX89" fmla="*/ 6115796 w 6127024"/>
              <a:gd name="connsiteY89" fmla="*/ 5862844 h 6858000"/>
              <a:gd name="connsiteX90" fmla="*/ 6102493 w 6127024"/>
              <a:gd name="connsiteY90" fmla="*/ 5928602 h 6858000"/>
              <a:gd name="connsiteX91" fmla="*/ 6056863 w 6127024"/>
              <a:gd name="connsiteY91" fmla="*/ 6000643 h 6858000"/>
              <a:gd name="connsiteX92" fmla="*/ 6045436 w 6127024"/>
              <a:gd name="connsiteY92" fmla="*/ 6124480 h 6858000"/>
              <a:gd name="connsiteX93" fmla="*/ 6030489 w 6127024"/>
              <a:gd name="connsiteY93" fmla="*/ 6317666 h 6858000"/>
              <a:gd name="connsiteX94" fmla="*/ 6007492 w 6127024"/>
              <a:gd name="connsiteY94" fmla="*/ 6440818 h 6858000"/>
              <a:gd name="connsiteX95" fmla="*/ 6009467 w 6127024"/>
              <a:gd name="connsiteY95" fmla="*/ 6487076 h 6858000"/>
              <a:gd name="connsiteX96" fmla="*/ 5995064 w 6127024"/>
              <a:gd name="connsiteY96" fmla="*/ 6540791 h 6858000"/>
              <a:gd name="connsiteX97" fmla="*/ 6004510 w 6127024"/>
              <a:gd name="connsiteY97" fmla="*/ 6599256 h 6858000"/>
              <a:gd name="connsiteX98" fmla="*/ 5986207 w 6127024"/>
              <a:gd name="connsiteY98" fmla="*/ 6695855 h 6858000"/>
              <a:gd name="connsiteX99" fmla="*/ 5979428 w 6127024"/>
              <a:gd name="connsiteY99" fmla="*/ 6754678 h 6858000"/>
              <a:gd name="connsiteX100" fmla="*/ 5983398 w 6127024"/>
              <a:gd name="connsiteY100" fmla="*/ 6778641 h 6858000"/>
              <a:gd name="connsiteX101" fmla="*/ 5984543 w 6127024"/>
              <a:gd name="connsiteY101" fmla="*/ 6811016 h 6858000"/>
              <a:gd name="connsiteX102" fmla="*/ 5979671 w 6127024"/>
              <a:gd name="connsiteY102" fmla="*/ 6858000 h 6858000"/>
              <a:gd name="connsiteX103" fmla="*/ 0 w 6127024"/>
              <a:gd name="connsiteY103" fmla="*/ 6858000 h 6858000"/>
              <a:gd name="connsiteX104" fmla="*/ 0 w 6127024"/>
              <a:gd name="connsiteY10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8377 w 6127024"/>
              <a:gd name="connsiteY47" fmla="*/ 3588431 h 6858000"/>
              <a:gd name="connsiteX48" fmla="*/ 5612155 w 6127024"/>
              <a:gd name="connsiteY48" fmla="*/ 3589869 h 6858000"/>
              <a:gd name="connsiteX49" fmla="*/ 5620843 w 6127024"/>
              <a:gd name="connsiteY49" fmla="*/ 3606745 h 6858000"/>
              <a:gd name="connsiteX50" fmla="*/ 5655472 w 6127024"/>
              <a:gd name="connsiteY50" fmla="*/ 3678877 h 6858000"/>
              <a:gd name="connsiteX51" fmla="*/ 5683015 w 6127024"/>
              <a:gd name="connsiteY51" fmla="*/ 3762025 h 6858000"/>
              <a:gd name="connsiteX52" fmla="*/ 5696643 w 6127024"/>
              <a:gd name="connsiteY52" fmla="*/ 3773888 h 6858000"/>
              <a:gd name="connsiteX53" fmla="*/ 5768491 w 6127024"/>
              <a:gd name="connsiteY53" fmla="*/ 3914399 h 6858000"/>
              <a:gd name="connsiteX54" fmla="*/ 5793123 w 6127024"/>
              <a:gd name="connsiteY54" fmla="*/ 3969952 h 6858000"/>
              <a:gd name="connsiteX55" fmla="*/ 5808321 w 6127024"/>
              <a:gd name="connsiteY55" fmla="*/ 3988153 h 6858000"/>
              <a:gd name="connsiteX56" fmla="*/ 5825621 w 6127024"/>
              <a:gd name="connsiteY56" fmla="*/ 4015525 h 6858000"/>
              <a:gd name="connsiteX57" fmla="*/ 5860672 w 6127024"/>
              <a:gd name="connsiteY57" fmla="*/ 4061579 h 6858000"/>
              <a:gd name="connsiteX58" fmla="*/ 5872173 w 6127024"/>
              <a:gd name="connsiteY58" fmla="*/ 4088497 h 6858000"/>
              <a:gd name="connsiteX59" fmla="*/ 5894095 w 6127024"/>
              <a:gd name="connsiteY59" fmla="*/ 4128857 h 6858000"/>
              <a:gd name="connsiteX60" fmla="*/ 5903513 w 6127024"/>
              <a:gd name="connsiteY60" fmla="*/ 4187661 h 6858000"/>
              <a:gd name="connsiteX61" fmla="*/ 5917114 w 6127024"/>
              <a:gd name="connsiteY61" fmla="*/ 4213096 h 6858000"/>
              <a:gd name="connsiteX62" fmla="*/ 5924233 w 6127024"/>
              <a:gd name="connsiteY62" fmla="*/ 4242060 h 6858000"/>
              <a:gd name="connsiteX63" fmla="*/ 5928910 w 6127024"/>
              <a:gd name="connsiteY63" fmla="*/ 4300973 h 6858000"/>
              <a:gd name="connsiteX64" fmla="*/ 5939320 w 6127024"/>
              <a:gd name="connsiteY64" fmla="*/ 4340435 h 6858000"/>
              <a:gd name="connsiteX65" fmla="*/ 5946705 w 6127024"/>
              <a:gd name="connsiteY65" fmla="*/ 4428051 h 6858000"/>
              <a:gd name="connsiteX66" fmla="*/ 5949261 w 6127024"/>
              <a:gd name="connsiteY66" fmla="*/ 4449185 h 6858000"/>
              <a:gd name="connsiteX67" fmla="*/ 5968960 w 6127024"/>
              <a:gd name="connsiteY67" fmla="*/ 4482655 h 6858000"/>
              <a:gd name="connsiteX68" fmla="*/ 5980106 w 6127024"/>
              <a:gd name="connsiteY68" fmla="*/ 4585087 h 6858000"/>
              <a:gd name="connsiteX69" fmla="*/ 5998138 w 6127024"/>
              <a:gd name="connsiteY69" fmla="*/ 4697518 h 6858000"/>
              <a:gd name="connsiteX70" fmla="*/ 6007819 w 6127024"/>
              <a:gd name="connsiteY70" fmla="*/ 4858148 h 6858000"/>
              <a:gd name="connsiteX71" fmla="*/ 6007749 w 6127024"/>
              <a:gd name="connsiteY71" fmla="*/ 4964715 h 6858000"/>
              <a:gd name="connsiteX72" fmla="*/ 6005269 w 6127024"/>
              <a:gd name="connsiteY72" fmla="*/ 5150567 h 6858000"/>
              <a:gd name="connsiteX73" fmla="*/ 6001127 w 6127024"/>
              <a:gd name="connsiteY73" fmla="*/ 5164609 h 6858000"/>
              <a:gd name="connsiteX74" fmla="*/ 5998514 w 6127024"/>
              <a:gd name="connsiteY74" fmla="*/ 5189673 h 6858000"/>
              <a:gd name="connsiteX75" fmla="*/ 6018409 w 6127024"/>
              <a:gd name="connsiteY75" fmla="*/ 5227157 h 6858000"/>
              <a:gd name="connsiteX76" fmla="*/ 6036748 w 6127024"/>
              <a:gd name="connsiteY76" fmla="*/ 5322752 h 6858000"/>
              <a:gd name="connsiteX77" fmla="*/ 6036943 w 6127024"/>
              <a:gd name="connsiteY77" fmla="*/ 5329480 h 6858000"/>
              <a:gd name="connsiteX78" fmla="*/ 6037677 w 6127024"/>
              <a:gd name="connsiteY78" fmla="*/ 5354807 h 6858000"/>
              <a:gd name="connsiteX79" fmla="*/ 6039728 w 6127024"/>
              <a:gd name="connsiteY79" fmla="*/ 5359416 h 6858000"/>
              <a:gd name="connsiteX80" fmla="*/ 6053435 w 6127024"/>
              <a:gd name="connsiteY80" fmla="*/ 5387547 h 6858000"/>
              <a:gd name="connsiteX81" fmla="*/ 6065933 w 6127024"/>
              <a:gd name="connsiteY81" fmla="*/ 5443002 h 6858000"/>
              <a:gd name="connsiteX82" fmla="*/ 6068640 w 6127024"/>
              <a:gd name="connsiteY82" fmla="*/ 5474503 h 6858000"/>
              <a:gd name="connsiteX83" fmla="*/ 6080922 w 6127024"/>
              <a:gd name="connsiteY83" fmla="*/ 5561070 h 6858000"/>
              <a:gd name="connsiteX84" fmla="*/ 6096949 w 6127024"/>
              <a:gd name="connsiteY84" fmla="*/ 5648179 h 6858000"/>
              <a:gd name="connsiteX85" fmla="*/ 6121353 w 6127024"/>
              <a:gd name="connsiteY85" fmla="*/ 5721725 h 6858000"/>
              <a:gd name="connsiteX86" fmla="*/ 6109884 w 6127024"/>
              <a:gd name="connsiteY86" fmla="*/ 5721959 h 6858000"/>
              <a:gd name="connsiteX87" fmla="*/ 6127024 w 6127024"/>
              <a:gd name="connsiteY87" fmla="*/ 5786902 h 6858000"/>
              <a:gd name="connsiteX88" fmla="*/ 6115796 w 6127024"/>
              <a:gd name="connsiteY88" fmla="*/ 5862844 h 6858000"/>
              <a:gd name="connsiteX89" fmla="*/ 6102493 w 6127024"/>
              <a:gd name="connsiteY89" fmla="*/ 5928602 h 6858000"/>
              <a:gd name="connsiteX90" fmla="*/ 6056863 w 6127024"/>
              <a:gd name="connsiteY90" fmla="*/ 6000643 h 6858000"/>
              <a:gd name="connsiteX91" fmla="*/ 6045436 w 6127024"/>
              <a:gd name="connsiteY91" fmla="*/ 6124480 h 6858000"/>
              <a:gd name="connsiteX92" fmla="*/ 6030489 w 6127024"/>
              <a:gd name="connsiteY92" fmla="*/ 6317666 h 6858000"/>
              <a:gd name="connsiteX93" fmla="*/ 6007492 w 6127024"/>
              <a:gd name="connsiteY93" fmla="*/ 6440818 h 6858000"/>
              <a:gd name="connsiteX94" fmla="*/ 6009467 w 6127024"/>
              <a:gd name="connsiteY94" fmla="*/ 6487076 h 6858000"/>
              <a:gd name="connsiteX95" fmla="*/ 5995064 w 6127024"/>
              <a:gd name="connsiteY95" fmla="*/ 6540791 h 6858000"/>
              <a:gd name="connsiteX96" fmla="*/ 6004510 w 6127024"/>
              <a:gd name="connsiteY96" fmla="*/ 6599256 h 6858000"/>
              <a:gd name="connsiteX97" fmla="*/ 5986207 w 6127024"/>
              <a:gd name="connsiteY97" fmla="*/ 6695855 h 6858000"/>
              <a:gd name="connsiteX98" fmla="*/ 5979428 w 6127024"/>
              <a:gd name="connsiteY98" fmla="*/ 6754678 h 6858000"/>
              <a:gd name="connsiteX99" fmla="*/ 5983398 w 6127024"/>
              <a:gd name="connsiteY99" fmla="*/ 6778641 h 6858000"/>
              <a:gd name="connsiteX100" fmla="*/ 5984543 w 6127024"/>
              <a:gd name="connsiteY100" fmla="*/ 6811016 h 6858000"/>
              <a:gd name="connsiteX101" fmla="*/ 5979671 w 6127024"/>
              <a:gd name="connsiteY101" fmla="*/ 6858000 h 6858000"/>
              <a:gd name="connsiteX102" fmla="*/ 0 w 6127024"/>
              <a:gd name="connsiteY102" fmla="*/ 6858000 h 6858000"/>
              <a:gd name="connsiteX103" fmla="*/ 0 w 6127024"/>
              <a:gd name="connsiteY10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193495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20843 w 6127024"/>
              <a:gd name="connsiteY46" fmla="*/ 3606745 h 6858000"/>
              <a:gd name="connsiteX47" fmla="*/ 5655472 w 6127024"/>
              <a:gd name="connsiteY47" fmla="*/ 3678877 h 6858000"/>
              <a:gd name="connsiteX48" fmla="*/ 5683015 w 6127024"/>
              <a:gd name="connsiteY48" fmla="*/ 3762025 h 6858000"/>
              <a:gd name="connsiteX49" fmla="*/ 5696643 w 6127024"/>
              <a:gd name="connsiteY49" fmla="*/ 3773888 h 6858000"/>
              <a:gd name="connsiteX50" fmla="*/ 5768491 w 6127024"/>
              <a:gd name="connsiteY50" fmla="*/ 3914399 h 6858000"/>
              <a:gd name="connsiteX51" fmla="*/ 5793123 w 6127024"/>
              <a:gd name="connsiteY51" fmla="*/ 3969952 h 6858000"/>
              <a:gd name="connsiteX52" fmla="*/ 5808321 w 6127024"/>
              <a:gd name="connsiteY52" fmla="*/ 3988153 h 6858000"/>
              <a:gd name="connsiteX53" fmla="*/ 5825621 w 6127024"/>
              <a:gd name="connsiteY53" fmla="*/ 4015525 h 6858000"/>
              <a:gd name="connsiteX54" fmla="*/ 5860672 w 6127024"/>
              <a:gd name="connsiteY54" fmla="*/ 4061579 h 6858000"/>
              <a:gd name="connsiteX55" fmla="*/ 5872173 w 6127024"/>
              <a:gd name="connsiteY55" fmla="*/ 4088497 h 6858000"/>
              <a:gd name="connsiteX56" fmla="*/ 5894095 w 6127024"/>
              <a:gd name="connsiteY56" fmla="*/ 4128857 h 6858000"/>
              <a:gd name="connsiteX57" fmla="*/ 5903513 w 6127024"/>
              <a:gd name="connsiteY57" fmla="*/ 4187661 h 6858000"/>
              <a:gd name="connsiteX58" fmla="*/ 5917114 w 6127024"/>
              <a:gd name="connsiteY58" fmla="*/ 4213096 h 6858000"/>
              <a:gd name="connsiteX59" fmla="*/ 5924233 w 6127024"/>
              <a:gd name="connsiteY59" fmla="*/ 4242060 h 6858000"/>
              <a:gd name="connsiteX60" fmla="*/ 5928910 w 6127024"/>
              <a:gd name="connsiteY60" fmla="*/ 4300973 h 6858000"/>
              <a:gd name="connsiteX61" fmla="*/ 5939320 w 6127024"/>
              <a:gd name="connsiteY61" fmla="*/ 4340435 h 6858000"/>
              <a:gd name="connsiteX62" fmla="*/ 5946705 w 6127024"/>
              <a:gd name="connsiteY62" fmla="*/ 4428051 h 6858000"/>
              <a:gd name="connsiteX63" fmla="*/ 5949261 w 6127024"/>
              <a:gd name="connsiteY63" fmla="*/ 4449185 h 6858000"/>
              <a:gd name="connsiteX64" fmla="*/ 5968960 w 6127024"/>
              <a:gd name="connsiteY64" fmla="*/ 4482655 h 6858000"/>
              <a:gd name="connsiteX65" fmla="*/ 5998138 w 6127024"/>
              <a:gd name="connsiteY65" fmla="*/ 4697518 h 6858000"/>
              <a:gd name="connsiteX66" fmla="*/ 6007819 w 6127024"/>
              <a:gd name="connsiteY66" fmla="*/ 4858148 h 6858000"/>
              <a:gd name="connsiteX67" fmla="*/ 6007749 w 6127024"/>
              <a:gd name="connsiteY67" fmla="*/ 4964715 h 6858000"/>
              <a:gd name="connsiteX68" fmla="*/ 6005269 w 6127024"/>
              <a:gd name="connsiteY68" fmla="*/ 5150567 h 6858000"/>
              <a:gd name="connsiteX69" fmla="*/ 6001127 w 6127024"/>
              <a:gd name="connsiteY69" fmla="*/ 5164609 h 6858000"/>
              <a:gd name="connsiteX70" fmla="*/ 5998514 w 6127024"/>
              <a:gd name="connsiteY70" fmla="*/ 5189673 h 6858000"/>
              <a:gd name="connsiteX71" fmla="*/ 6018409 w 6127024"/>
              <a:gd name="connsiteY71" fmla="*/ 5227157 h 6858000"/>
              <a:gd name="connsiteX72" fmla="*/ 6036748 w 6127024"/>
              <a:gd name="connsiteY72" fmla="*/ 5322752 h 6858000"/>
              <a:gd name="connsiteX73" fmla="*/ 6036943 w 6127024"/>
              <a:gd name="connsiteY73" fmla="*/ 5329480 h 6858000"/>
              <a:gd name="connsiteX74" fmla="*/ 6037677 w 6127024"/>
              <a:gd name="connsiteY74" fmla="*/ 5354807 h 6858000"/>
              <a:gd name="connsiteX75" fmla="*/ 6039728 w 6127024"/>
              <a:gd name="connsiteY75" fmla="*/ 5359416 h 6858000"/>
              <a:gd name="connsiteX76" fmla="*/ 6053435 w 6127024"/>
              <a:gd name="connsiteY76" fmla="*/ 5387547 h 6858000"/>
              <a:gd name="connsiteX77" fmla="*/ 6065933 w 6127024"/>
              <a:gd name="connsiteY77" fmla="*/ 5443002 h 6858000"/>
              <a:gd name="connsiteX78" fmla="*/ 6068640 w 6127024"/>
              <a:gd name="connsiteY78" fmla="*/ 5474503 h 6858000"/>
              <a:gd name="connsiteX79" fmla="*/ 6080922 w 6127024"/>
              <a:gd name="connsiteY79" fmla="*/ 5561070 h 6858000"/>
              <a:gd name="connsiteX80" fmla="*/ 6096949 w 6127024"/>
              <a:gd name="connsiteY80" fmla="*/ 5648179 h 6858000"/>
              <a:gd name="connsiteX81" fmla="*/ 6121353 w 6127024"/>
              <a:gd name="connsiteY81" fmla="*/ 5721725 h 6858000"/>
              <a:gd name="connsiteX82" fmla="*/ 6109884 w 6127024"/>
              <a:gd name="connsiteY82" fmla="*/ 5721959 h 6858000"/>
              <a:gd name="connsiteX83" fmla="*/ 6127024 w 6127024"/>
              <a:gd name="connsiteY83" fmla="*/ 5786902 h 6858000"/>
              <a:gd name="connsiteX84" fmla="*/ 6115796 w 6127024"/>
              <a:gd name="connsiteY84" fmla="*/ 5862844 h 6858000"/>
              <a:gd name="connsiteX85" fmla="*/ 6102493 w 6127024"/>
              <a:gd name="connsiteY85" fmla="*/ 5928602 h 6858000"/>
              <a:gd name="connsiteX86" fmla="*/ 6056863 w 6127024"/>
              <a:gd name="connsiteY86" fmla="*/ 6000643 h 6858000"/>
              <a:gd name="connsiteX87" fmla="*/ 6045436 w 6127024"/>
              <a:gd name="connsiteY87" fmla="*/ 6124480 h 6858000"/>
              <a:gd name="connsiteX88" fmla="*/ 6030489 w 6127024"/>
              <a:gd name="connsiteY88" fmla="*/ 6317666 h 6858000"/>
              <a:gd name="connsiteX89" fmla="*/ 6007492 w 6127024"/>
              <a:gd name="connsiteY89" fmla="*/ 6440818 h 6858000"/>
              <a:gd name="connsiteX90" fmla="*/ 6009467 w 6127024"/>
              <a:gd name="connsiteY90" fmla="*/ 6487076 h 6858000"/>
              <a:gd name="connsiteX91" fmla="*/ 5995064 w 6127024"/>
              <a:gd name="connsiteY91" fmla="*/ 6540791 h 6858000"/>
              <a:gd name="connsiteX92" fmla="*/ 6004510 w 6127024"/>
              <a:gd name="connsiteY92" fmla="*/ 6599256 h 6858000"/>
              <a:gd name="connsiteX93" fmla="*/ 5986207 w 6127024"/>
              <a:gd name="connsiteY93" fmla="*/ 6695855 h 6858000"/>
              <a:gd name="connsiteX94" fmla="*/ 5979428 w 6127024"/>
              <a:gd name="connsiteY94" fmla="*/ 6754678 h 6858000"/>
              <a:gd name="connsiteX95" fmla="*/ 5983398 w 6127024"/>
              <a:gd name="connsiteY95" fmla="*/ 6778641 h 6858000"/>
              <a:gd name="connsiteX96" fmla="*/ 5984543 w 6127024"/>
              <a:gd name="connsiteY96" fmla="*/ 6811016 h 6858000"/>
              <a:gd name="connsiteX97" fmla="*/ 5979671 w 6127024"/>
              <a:gd name="connsiteY97" fmla="*/ 6858000 h 6858000"/>
              <a:gd name="connsiteX98" fmla="*/ 0 w 6127024"/>
              <a:gd name="connsiteY98" fmla="*/ 6858000 h 6858000"/>
              <a:gd name="connsiteX99" fmla="*/ 0 w 6127024"/>
              <a:gd name="connsiteY9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55472 w 6127024"/>
              <a:gd name="connsiteY46" fmla="*/ 3678877 h 6858000"/>
              <a:gd name="connsiteX47" fmla="*/ 5683015 w 6127024"/>
              <a:gd name="connsiteY47" fmla="*/ 3762025 h 6858000"/>
              <a:gd name="connsiteX48" fmla="*/ 5696643 w 6127024"/>
              <a:gd name="connsiteY48" fmla="*/ 3773888 h 6858000"/>
              <a:gd name="connsiteX49" fmla="*/ 5768491 w 6127024"/>
              <a:gd name="connsiteY49" fmla="*/ 3914399 h 6858000"/>
              <a:gd name="connsiteX50" fmla="*/ 5793123 w 6127024"/>
              <a:gd name="connsiteY50" fmla="*/ 3969952 h 6858000"/>
              <a:gd name="connsiteX51" fmla="*/ 5808321 w 6127024"/>
              <a:gd name="connsiteY51" fmla="*/ 3988153 h 6858000"/>
              <a:gd name="connsiteX52" fmla="*/ 5825621 w 6127024"/>
              <a:gd name="connsiteY52" fmla="*/ 4015525 h 6858000"/>
              <a:gd name="connsiteX53" fmla="*/ 5860672 w 6127024"/>
              <a:gd name="connsiteY53" fmla="*/ 4061579 h 6858000"/>
              <a:gd name="connsiteX54" fmla="*/ 5872173 w 6127024"/>
              <a:gd name="connsiteY54" fmla="*/ 4088497 h 6858000"/>
              <a:gd name="connsiteX55" fmla="*/ 5894095 w 6127024"/>
              <a:gd name="connsiteY55" fmla="*/ 4128857 h 6858000"/>
              <a:gd name="connsiteX56" fmla="*/ 5903513 w 6127024"/>
              <a:gd name="connsiteY56" fmla="*/ 4187661 h 6858000"/>
              <a:gd name="connsiteX57" fmla="*/ 5917114 w 6127024"/>
              <a:gd name="connsiteY57" fmla="*/ 4213096 h 6858000"/>
              <a:gd name="connsiteX58" fmla="*/ 5924233 w 6127024"/>
              <a:gd name="connsiteY58" fmla="*/ 4242060 h 6858000"/>
              <a:gd name="connsiteX59" fmla="*/ 5928910 w 6127024"/>
              <a:gd name="connsiteY59" fmla="*/ 4300973 h 6858000"/>
              <a:gd name="connsiteX60" fmla="*/ 5939320 w 6127024"/>
              <a:gd name="connsiteY60" fmla="*/ 4340435 h 6858000"/>
              <a:gd name="connsiteX61" fmla="*/ 5946705 w 6127024"/>
              <a:gd name="connsiteY61" fmla="*/ 4428051 h 6858000"/>
              <a:gd name="connsiteX62" fmla="*/ 5949261 w 6127024"/>
              <a:gd name="connsiteY62" fmla="*/ 4449185 h 6858000"/>
              <a:gd name="connsiteX63" fmla="*/ 5968960 w 6127024"/>
              <a:gd name="connsiteY63" fmla="*/ 4482655 h 6858000"/>
              <a:gd name="connsiteX64" fmla="*/ 5998138 w 6127024"/>
              <a:gd name="connsiteY64" fmla="*/ 4697518 h 6858000"/>
              <a:gd name="connsiteX65" fmla="*/ 6007819 w 6127024"/>
              <a:gd name="connsiteY65" fmla="*/ 4858148 h 6858000"/>
              <a:gd name="connsiteX66" fmla="*/ 6007749 w 6127024"/>
              <a:gd name="connsiteY66" fmla="*/ 4964715 h 6858000"/>
              <a:gd name="connsiteX67" fmla="*/ 6005269 w 6127024"/>
              <a:gd name="connsiteY67" fmla="*/ 5150567 h 6858000"/>
              <a:gd name="connsiteX68" fmla="*/ 6001127 w 6127024"/>
              <a:gd name="connsiteY68" fmla="*/ 5164609 h 6858000"/>
              <a:gd name="connsiteX69" fmla="*/ 5998514 w 6127024"/>
              <a:gd name="connsiteY69" fmla="*/ 5189673 h 6858000"/>
              <a:gd name="connsiteX70" fmla="*/ 6018409 w 6127024"/>
              <a:gd name="connsiteY70" fmla="*/ 5227157 h 6858000"/>
              <a:gd name="connsiteX71" fmla="*/ 6036748 w 6127024"/>
              <a:gd name="connsiteY71" fmla="*/ 5322752 h 6858000"/>
              <a:gd name="connsiteX72" fmla="*/ 6036943 w 6127024"/>
              <a:gd name="connsiteY72" fmla="*/ 5329480 h 6858000"/>
              <a:gd name="connsiteX73" fmla="*/ 6037677 w 6127024"/>
              <a:gd name="connsiteY73" fmla="*/ 5354807 h 6858000"/>
              <a:gd name="connsiteX74" fmla="*/ 6039728 w 6127024"/>
              <a:gd name="connsiteY74" fmla="*/ 5359416 h 6858000"/>
              <a:gd name="connsiteX75" fmla="*/ 6053435 w 6127024"/>
              <a:gd name="connsiteY75" fmla="*/ 5387547 h 6858000"/>
              <a:gd name="connsiteX76" fmla="*/ 6065933 w 6127024"/>
              <a:gd name="connsiteY76" fmla="*/ 5443002 h 6858000"/>
              <a:gd name="connsiteX77" fmla="*/ 6068640 w 6127024"/>
              <a:gd name="connsiteY77" fmla="*/ 5474503 h 6858000"/>
              <a:gd name="connsiteX78" fmla="*/ 6080922 w 6127024"/>
              <a:gd name="connsiteY78" fmla="*/ 5561070 h 6858000"/>
              <a:gd name="connsiteX79" fmla="*/ 6096949 w 6127024"/>
              <a:gd name="connsiteY79" fmla="*/ 5648179 h 6858000"/>
              <a:gd name="connsiteX80" fmla="*/ 6121353 w 6127024"/>
              <a:gd name="connsiteY80" fmla="*/ 5721725 h 6858000"/>
              <a:gd name="connsiteX81" fmla="*/ 6109884 w 6127024"/>
              <a:gd name="connsiteY81" fmla="*/ 5721959 h 6858000"/>
              <a:gd name="connsiteX82" fmla="*/ 6127024 w 6127024"/>
              <a:gd name="connsiteY82" fmla="*/ 5786902 h 6858000"/>
              <a:gd name="connsiteX83" fmla="*/ 6115796 w 6127024"/>
              <a:gd name="connsiteY83" fmla="*/ 5862844 h 6858000"/>
              <a:gd name="connsiteX84" fmla="*/ 6102493 w 6127024"/>
              <a:gd name="connsiteY84" fmla="*/ 5928602 h 6858000"/>
              <a:gd name="connsiteX85" fmla="*/ 6056863 w 6127024"/>
              <a:gd name="connsiteY85" fmla="*/ 6000643 h 6858000"/>
              <a:gd name="connsiteX86" fmla="*/ 6045436 w 6127024"/>
              <a:gd name="connsiteY86" fmla="*/ 6124480 h 6858000"/>
              <a:gd name="connsiteX87" fmla="*/ 6030489 w 6127024"/>
              <a:gd name="connsiteY87" fmla="*/ 6317666 h 6858000"/>
              <a:gd name="connsiteX88" fmla="*/ 6007492 w 6127024"/>
              <a:gd name="connsiteY88" fmla="*/ 6440818 h 6858000"/>
              <a:gd name="connsiteX89" fmla="*/ 6009467 w 6127024"/>
              <a:gd name="connsiteY89" fmla="*/ 6487076 h 6858000"/>
              <a:gd name="connsiteX90" fmla="*/ 5995064 w 6127024"/>
              <a:gd name="connsiteY90" fmla="*/ 6540791 h 6858000"/>
              <a:gd name="connsiteX91" fmla="*/ 6004510 w 6127024"/>
              <a:gd name="connsiteY91" fmla="*/ 6599256 h 6858000"/>
              <a:gd name="connsiteX92" fmla="*/ 5986207 w 6127024"/>
              <a:gd name="connsiteY92" fmla="*/ 6695855 h 6858000"/>
              <a:gd name="connsiteX93" fmla="*/ 5979428 w 6127024"/>
              <a:gd name="connsiteY93" fmla="*/ 6754678 h 6858000"/>
              <a:gd name="connsiteX94" fmla="*/ 5983398 w 6127024"/>
              <a:gd name="connsiteY94" fmla="*/ 6778641 h 6858000"/>
              <a:gd name="connsiteX95" fmla="*/ 5984543 w 6127024"/>
              <a:gd name="connsiteY95" fmla="*/ 6811016 h 6858000"/>
              <a:gd name="connsiteX96" fmla="*/ 5979671 w 6127024"/>
              <a:gd name="connsiteY96" fmla="*/ 6858000 h 6858000"/>
              <a:gd name="connsiteX97" fmla="*/ 0 w 6127024"/>
              <a:gd name="connsiteY97" fmla="*/ 6858000 h 6858000"/>
              <a:gd name="connsiteX98" fmla="*/ 0 w 6127024"/>
              <a:gd name="connsiteY98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39320 w 6127024"/>
              <a:gd name="connsiteY59" fmla="*/ 4340435 h 6858000"/>
              <a:gd name="connsiteX60" fmla="*/ 5946705 w 6127024"/>
              <a:gd name="connsiteY60" fmla="*/ 4428051 h 6858000"/>
              <a:gd name="connsiteX61" fmla="*/ 5949261 w 6127024"/>
              <a:gd name="connsiteY61" fmla="*/ 4449185 h 6858000"/>
              <a:gd name="connsiteX62" fmla="*/ 5968960 w 6127024"/>
              <a:gd name="connsiteY62" fmla="*/ 4482655 h 6858000"/>
              <a:gd name="connsiteX63" fmla="*/ 5998138 w 6127024"/>
              <a:gd name="connsiteY63" fmla="*/ 4697518 h 6858000"/>
              <a:gd name="connsiteX64" fmla="*/ 6007819 w 6127024"/>
              <a:gd name="connsiteY64" fmla="*/ 4858148 h 6858000"/>
              <a:gd name="connsiteX65" fmla="*/ 6007749 w 6127024"/>
              <a:gd name="connsiteY65" fmla="*/ 4964715 h 6858000"/>
              <a:gd name="connsiteX66" fmla="*/ 6005269 w 6127024"/>
              <a:gd name="connsiteY66" fmla="*/ 5150567 h 6858000"/>
              <a:gd name="connsiteX67" fmla="*/ 6001127 w 6127024"/>
              <a:gd name="connsiteY67" fmla="*/ 5164609 h 6858000"/>
              <a:gd name="connsiteX68" fmla="*/ 5998514 w 6127024"/>
              <a:gd name="connsiteY68" fmla="*/ 5189673 h 6858000"/>
              <a:gd name="connsiteX69" fmla="*/ 6018409 w 6127024"/>
              <a:gd name="connsiteY69" fmla="*/ 5227157 h 6858000"/>
              <a:gd name="connsiteX70" fmla="*/ 6036748 w 6127024"/>
              <a:gd name="connsiteY70" fmla="*/ 5322752 h 6858000"/>
              <a:gd name="connsiteX71" fmla="*/ 6036943 w 6127024"/>
              <a:gd name="connsiteY71" fmla="*/ 5329480 h 6858000"/>
              <a:gd name="connsiteX72" fmla="*/ 6037677 w 6127024"/>
              <a:gd name="connsiteY72" fmla="*/ 5354807 h 6858000"/>
              <a:gd name="connsiteX73" fmla="*/ 6039728 w 6127024"/>
              <a:gd name="connsiteY73" fmla="*/ 5359416 h 6858000"/>
              <a:gd name="connsiteX74" fmla="*/ 6053435 w 6127024"/>
              <a:gd name="connsiteY74" fmla="*/ 5387547 h 6858000"/>
              <a:gd name="connsiteX75" fmla="*/ 6065933 w 6127024"/>
              <a:gd name="connsiteY75" fmla="*/ 5443002 h 6858000"/>
              <a:gd name="connsiteX76" fmla="*/ 6068640 w 6127024"/>
              <a:gd name="connsiteY76" fmla="*/ 5474503 h 6858000"/>
              <a:gd name="connsiteX77" fmla="*/ 6080922 w 6127024"/>
              <a:gd name="connsiteY77" fmla="*/ 5561070 h 6858000"/>
              <a:gd name="connsiteX78" fmla="*/ 6096949 w 6127024"/>
              <a:gd name="connsiteY78" fmla="*/ 5648179 h 6858000"/>
              <a:gd name="connsiteX79" fmla="*/ 6121353 w 6127024"/>
              <a:gd name="connsiteY79" fmla="*/ 5721725 h 6858000"/>
              <a:gd name="connsiteX80" fmla="*/ 6109884 w 6127024"/>
              <a:gd name="connsiteY80" fmla="*/ 5721959 h 6858000"/>
              <a:gd name="connsiteX81" fmla="*/ 6127024 w 6127024"/>
              <a:gd name="connsiteY81" fmla="*/ 5786902 h 6858000"/>
              <a:gd name="connsiteX82" fmla="*/ 6115796 w 6127024"/>
              <a:gd name="connsiteY82" fmla="*/ 5862844 h 6858000"/>
              <a:gd name="connsiteX83" fmla="*/ 6102493 w 6127024"/>
              <a:gd name="connsiteY83" fmla="*/ 5928602 h 6858000"/>
              <a:gd name="connsiteX84" fmla="*/ 6056863 w 6127024"/>
              <a:gd name="connsiteY84" fmla="*/ 6000643 h 6858000"/>
              <a:gd name="connsiteX85" fmla="*/ 6045436 w 6127024"/>
              <a:gd name="connsiteY85" fmla="*/ 6124480 h 6858000"/>
              <a:gd name="connsiteX86" fmla="*/ 6030489 w 6127024"/>
              <a:gd name="connsiteY86" fmla="*/ 6317666 h 6858000"/>
              <a:gd name="connsiteX87" fmla="*/ 6007492 w 6127024"/>
              <a:gd name="connsiteY87" fmla="*/ 6440818 h 6858000"/>
              <a:gd name="connsiteX88" fmla="*/ 6009467 w 6127024"/>
              <a:gd name="connsiteY88" fmla="*/ 6487076 h 6858000"/>
              <a:gd name="connsiteX89" fmla="*/ 5995064 w 6127024"/>
              <a:gd name="connsiteY89" fmla="*/ 6540791 h 6858000"/>
              <a:gd name="connsiteX90" fmla="*/ 6004510 w 6127024"/>
              <a:gd name="connsiteY90" fmla="*/ 6599256 h 6858000"/>
              <a:gd name="connsiteX91" fmla="*/ 5986207 w 6127024"/>
              <a:gd name="connsiteY91" fmla="*/ 6695855 h 6858000"/>
              <a:gd name="connsiteX92" fmla="*/ 5979428 w 6127024"/>
              <a:gd name="connsiteY92" fmla="*/ 6754678 h 6858000"/>
              <a:gd name="connsiteX93" fmla="*/ 5983398 w 6127024"/>
              <a:gd name="connsiteY93" fmla="*/ 6778641 h 6858000"/>
              <a:gd name="connsiteX94" fmla="*/ 5984543 w 6127024"/>
              <a:gd name="connsiteY94" fmla="*/ 6811016 h 6858000"/>
              <a:gd name="connsiteX95" fmla="*/ 5979671 w 6127024"/>
              <a:gd name="connsiteY95" fmla="*/ 6858000 h 6858000"/>
              <a:gd name="connsiteX96" fmla="*/ 0 w 6127024"/>
              <a:gd name="connsiteY96" fmla="*/ 6858000 h 6858000"/>
              <a:gd name="connsiteX97" fmla="*/ 0 w 6127024"/>
              <a:gd name="connsiteY97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46705 w 6127024"/>
              <a:gd name="connsiteY59" fmla="*/ 4428051 h 6858000"/>
              <a:gd name="connsiteX60" fmla="*/ 5949261 w 6127024"/>
              <a:gd name="connsiteY60" fmla="*/ 4449185 h 6858000"/>
              <a:gd name="connsiteX61" fmla="*/ 5968960 w 6127024"/>
              <a:gd name="connsiteY61" fmla="*/ 4482655 h 6858000"/>
              <a:gd name="connsiteX62" fmla="*/ 5998138 w 6127024"/>
              <a:gd name="connsiteY62" fmla="*/ 4697518 h 6858000"/>
              <a:gd name="connsiteX63" fmla="*/ 6007819 w 6127024"/>
              <a:gd name="connsiteY63" fmla="*/ 4858148 h 6858000"/>
              <a:gd name="connsiteX64" fmla="*/ 6007749 w 6127024"/>
              <a:gd name="connsiteY64" fmla="*/ 4964715 h 6858000"/>
              <a:gd name="connsiteX65" fmla="*/ 6005269 w 6127024"/>
              <a:gd name="connsiteY65" fmla="*/ 5150567 h 6858000"/>
              <a:gd name="connsiteX66" fmla="*/ 6001127 w 6127024"/>
              <a:gd name="connsiteY66" fmla="*/ 5164609 h 6858000"/>
              <a:gd name="connsiteX67" fmla="*/ 5998514 w 6127024"/>
              <a:gd name="connsiteY67" fmla="*/ 5189673 h 6858000"/>
              <a:gd name="connsiteX68" fmla="*/ 6018409 w 6127024"/>
              <a:gd name="connsiteY68" fmla="*/ 5227157 h 6858000"/>
              <a:gd name="connsiteX69" fmla="*/ 6036748 w 6127024"/>
              <a:gd name="connsiteY69" fmla="*/ 5322752 h 6858000"/>
              <a:gd name="connsiteX70" fmla="*/ 6036943 w 6127024"/>
              <a:gd name="connsiteY70" fmla="*/ 5329480 h 6858000"/>
              <a:gd name="connsiteX71" fmla="*/ 6037677 w 6127024"/>
              <a:gd name="connsiteY71" fmla="*/ 5354807 h 6858000"/>
              <a:gd name="connsiteX72" fmla="*/ 6039728 w 6127024"/>
              <a:gd name="connsiteY72" fmla="*/ 5359416 h 6858000"/>
              <a:gd name="connsiteX73" fmla="*/ 6053435 w 6127024"/>
              <a:gd name="connsiteY73" fmla="*/ 5387547 h 6858000"/>
              <a:gd name="connsiteX74" fmla="*/ 6065933 w 6127024"/>
              <a:gd name="connsiteY74" fmla="*/ 5443002 h 6858000"/>
              <a:gd name="connsiteX75" fmla="*/ 6068640 w 6127024"/>
              <a:gd name="connsiteY75" fmla="*/ 5474503 h 6858000"/>
              <a:gd name="connsiteX76" fmla="*/ 6080922 w 6127024"/>
              <a:gd name="connsiteY76" fmla="*/ 5561070 h 6858000"/>
              <a:gd name="connsiteX77" fmla="*/ 6096949 w 6127024"/>
              <a:gd name="connsiteY77" fmla="*/ 5648179 h 6858000"/>
              <a:gd name="connsiteX78" fmla="*/ 6121353 w 6127024"/>
              <a:gd name="connsiteY78" fmla="*/ 5721725 h 6858000"/>
              <a:gd name="connsiteX79" fmla="*/ 6109884 w 6127024"/>
              <a:gd name="connsiteY79" fmla="*/ 5721959 h 6858000"/>
              <a:gd name="connsiteX80" fmla="*/ 6127024 w 6127024"/>
              <a:gd name="connsiteY80" fmla="*/ 5786902 h 6858000"/>
              <a:gd name="connsiteX81" fmla="*/ 6115796 w 6127024"/>
              <a:gd name="connsiteY81" fmla="*/ 5862844 h 6858000"/>
              <a:gd name="connsiteX82" fmla="*/ 6102493 w 6127024"/>
              <a:gd name="connsiteY82" fmla="*/ 5928602 h 6858000"/>
              <a:gd name="connsiteX83" fmla="*/ 6056863 w 6127024"/>
              <a:gd name="connsiteY83" fmla="*/ 6000643 h 6858000"/>
              <a:gd name="connsiteX84" fmla="*/ 6045436 w 6127024"/>
              <a:gd name="connsiteY84" fmla="*/ 6124480 h 6858000"/>
              <a:gd name="connsiteX85" fmla="*/ 6030489 w 6127024"/>
              <a:gd name="connsiteY85" fmla="*/ 6317666 h 6858000"/>
              <a:gd name="connsiteX86" fmla="*/ 6007492 w 6127024"/>
              <a:gd name="connsiteY86" fmla="*/ 6440818 h 6858000"/>
              <a:gd name="connsiteX87" fmla="*/ 6009467 w 6127024"/>
              <a:gd name="connsiteY87" fmla="*/ 6487076 h 6858000"/>
              <a:gd name="connsiteX88" fmla="*/ 5995064 w 6127024"/>
              <a:gd name="connsiteY88" fmla="*/ 6540791 h 6858000"/>
              <a:gd name="connsiteX89" fmla="*/ 6004510 w 6127024"/>
              <a:gd name="connsiteY89" fmla="*/ 6599256 h 6858000"/>
              <a:gd name="connsiteX90" fmla="*/ 5986207 w 6127024"/>
              <a:gd name="connsiteY90" fmla="*/ 6695855 h 6858000"/>
              <a:gd name="connsiteX91" fmla="*/ 5979428 w 6127024"/>
              <a:gd name="connsiteY91" fmla="*/ 6754678 h 6858000"/>
              <a:gd name="connsiteX92" fmla="*/ 5983398 w 6127024"/>
              <a:gd name="connsiteY92" fmla="*/ 6778641 h 6858000"/>
              <a:gd name="connsiteX93" fmla="*/ 5984543 w 6127024"/>
              <a:gd name="connsiteY93" fmla="*/ 6811016 h 6858000"/>
              <a:gd name="connsiteX94" fmla="*/ 5979671 w 6127024"/>
              <a:gd name="connsiteY94" fmla="*/ 6858000 h 6858000"/>
              <a:gd name="connsiteX95" fmla="*/ 0 w 6127024"/>
              <a:gd name="connsiteY95" fmla="*/ 6858000 h 6858000"/>
              <a:gd name="connsiteX96" fmla="*/ 0 w 6127024"/>
              <a:gd name="connsiteY96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4233 w 6127024"/>
              <a:gd name="connsiteY56" fmla="*/ 4242060 h 6858000"/>
              <a:gd name="connsiteX57" fmla="*/ 5928910 w 6127024"/>
              <a:gd name="connsiteY57" fmla="*/ 4300973 h 6858000"/>
              <a:gd name="connsiteX58" fmla="*/ 5946705 w 6127024"/>
              <a:gd name="connsiteY58" fmla="*/ 4428051 h 6858000"/>
              <a:gd name="connsiteX59" fmla="*/ 5949261 w 6127024"/>
              <a:gd name="connsiteY59" fmla="*/ 4449185 h 6858000"/>
              <a:gd name="connsiteX60" fmla="*/ 5968960 w 6127024"/>
              <a:gd name="connsiteY60" fmla="*/ 4482655 h 6858000"/>
              <a:gd name="connsiteX61" fmla="*/ 5998138 w 6127024"/>
              <a:gd name="connsiteY61" fmla="*/ 4697518 h 6858000"/>
              <a:gd name="connsiteX62" fmla="*/ 6007819 w 6127024"/>
              <a:gd name="connsiteY62" fmla="*/ 4858148 h 6858000"/>
              <a:gd name="connsiteX63" fmla="*/ 6007749 w 6127024"/>
              <a:gd name="connsiteY63" fmla="*/ 4964715 h 6858000"/>
              <a:gd name="connsiteX64" fmla="*/ 6005269 w 6127024"/>
              <a:gd name="connsiteY64" fmla="*/ 5150567 h 6858000"/>
              <a:gd name="connsiteX65" fmla="*/ 6001127 w 6127024"/>
              <a:gd name="connsiteY65" fmla="*/ 5164609 h 6858000"/>
              <a:gd name="connsiteX66" fmla="*/ 5998514 w 6127024"/>
              <a:gd name="connsiteY66" fmla="*/ 5189673 h 6858000"/>
              <a:gd name="connsiteX67" fmla="*/ 6018409 w 6127024"/>
              <a:gd name="connsiteY67" fmla="*/ 5227157 h 6858000"/>
              <a:gd name="connsiteX68" fmla="*/ 6036748 w 6127024"/>
              <a:gd name="connsiteY68" fmla="*/ 5322752 h 6858000"/>
              <a:gd name="connsiteX69" fmla="*/ 6036943 w 6127024"/>
              <a:gd name="connsiteY69" fmla="*/ 5329480 h 6858000"/>
              <a:gd name="connsiteX70" fmla="*/ 6037677 w 6127024"/>
              <a:gd name="connsiteY70" fmla="*/ 5354807 h 6858000"/>
              <a:gd name="connsiteX71" fmla="*/ 6039728 w 6127024"/>
              <a:gd name="connsiteY71" fmla="*/ 5359416 h 6858000"/>
              <a:gd name="connsiteX72" fmla="*/ 6053435 w 6127024"/>
              <a:gd name="connsiteY72" fmla="*/ 5387547 h 6858000"/>
              <a:gd name="connsiteX73" fmla="*/ 6065933 w 6127024"/>
              <a:gd name="connsiteY73" fmla="*/ 5443002 h 6858000"/>
              <a:gd name="connsiteX74" fmla="*/ 6068640 w 6127024"/>
              <a:gd name="connsiteY74" fmla="*/ 5474503 h 6858000"/>
              <a:gd name="connsiteX75" fmla="*/ 6080922 w 6127024"/>
              <a:gd name="connsiteY75" fmla="*/ 5561070 h 6858000"/>
              <a:gd name="connsiteX76" fmla="*/ 6096949 w 6127024"/>
              <a:gd name="connsiteY76" fmla="*/ 5648179 h 6858000"/>
              <a:gd name="connsiteX77" fmla="*/ 6121353 w 6127024"/>
              <a:gd name="connsiteY77" fmla="*/ 5721725 h 6858000"/>
              <a:gd name="connsiteX78" fmla="*/ 6109884 w 6127024"/>
              <a:gd name="connsiteY78" fmla="*/ 5721959 h 6858000"/>
              <a:gd name="connsiteX79" fmla="*/ 6127024 w 6127024"/>
              <a:gd name="connsiteY79" fmla="*/ 5786902 h 6858000"/>
              <a:gd name="connsiteX80" fmla="*/ 6115796 w 6127024"/>
              <a:gd name="connsiteY80" fmla="*/ 5862844 h 6858000"/>
              <a:gd name="connsiteX81" fmla="*/ 6102493 w 6127024"/>
              <a:gd name="connsiteY81" fmla="*/ 5928602 h 6858000"/>
              <a:gd name="connsiteX82" fmla="*/ 6056863 w 6127024"/>
              <a:gd name="connsiteY82" fmla="*/ 6000643 h 6858000"/>
              <a:gd name="connsiteX83" fmla="*/ 6045436 w 6127024"/>
              <a:gd name="connsiteY83" fmla="*/ 6124480 h 6858000"/>
              <a:gd name="connsiteX84" fmla="*/ 6030489 w 6127024"/>
              <a:gd name="connsiteY84" fmla="*/ 6317666 h 6858000"/>
              <a:gd name="connsiteX85" fmla="*/ 6007492 w 6127024"/>
              <a:gd name="connsiteY85" fmla="*/ 6440818 h 6858000"/>
              <a:gd name="connsiteX86" fmla="*/ 6009467 w 6127024"/>
              <a:gd name="connsiteY86" fmla="*/ 6487076 h 6858000"/>
              <a:gd name="connsiteX87" fmla="*/ 5995064 w 6127024"/>
              <a:gd name="connsiteY87" fmla="*/ 6540791 h 6858000"/>
              <a:gd name="connsiteX88" fmla="*/ 6004510 w 6127024"/>
              <a:gd name="connsiteY88" fmla="*/ 6599256 h 6858000"/>
              <a:gd name="connsiteX89" fmla="*/ 5986207 w 6127024"/>
              <a:gd name="connsiteY89" fmla="*/ 6695855 h 6858000"/>
              <a:gd name="connsiteX90" fmla="*/ 5979428 w 6127024"/>
              <a:gd name="connsiteY90" fmla="*/ 6754678 h 6858000"/>
              <a:gd name="connsiteX91" fmla="*/ 5983398 w 6127024"/>
              <a:gd name="connsiteY91" fmla="*/ 6778641 h 6858000"/>
              <a:gd name="connsiteX92" fmla="*/ 5984543 w 6127024"/>
              <a:gd name="connsiteY92" fmla="*/ 6811016 h 6858000"/>
              <a:gd name="connsiteX93" fmla="*/ 5979671 w 6127024"/>
              <a:gd name="connsiteY93" fmla="*/ 6858000 h 6858000"/>
              <a:gd name="connsiteX94" fmla="*/ 0 w 6127024"/>
              <a:gd name="connsiteY94" fmla="*/ 6858000 h 6858000"/>
              <a:gd name="connsiteX95" fmla="*/ 0 w 6127024"/>
              <a:gd name="connsiteY9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8910 w 6127024"/>
              <a:gd name="connsiteY56" fmla="*/ 4300973 h 6858000"/>
              <a:gd name="connsiteX57" fmla="*/ 5946705 w 6127024"/>
              <a:gd name="connsiteY57" fmla="*/ 4428051 h 6858000"/>
              <a:gd name="connsiteX58" fmla="*/ 5949261 w 6127024"/>
              <a:gd name="connsiteY58" fmla="*/ 4449185 h 6858000"/>
              <a:gd name="connsiteX59" fmla="*/ 5968960 w 6127024"/>
              <a:gd name="connsiteY59" fmla="*/ 4482655 h 6858000"/>
              <a:gd name="connsiteX60" fmla="*/ 5998138 w 6127024"/>
              <a:gd name="connsiteY60" fmla="*/ 4697518 h 6858000"/>
              <a:gd name="connsiteX61" fmla="*/ 6007819 w 6127024"/>
              <a:gd name="connsiteY61" fmla="*/ 4858148 h 6858000"/>
              <a:gd name="connsiteX62" fmla="*/ 6007749 w 6127024"/>
              <a:gd name="connsiteY62" fmla="*/ 4964715 h 6858000"/>
              <a:gd name="connsiteX63" fmla="*/ 6005269 w 6127024"/>
              <a:gd name="connsiteY63" fmla="*/ 5150567 h 6858000"/>
              <a:gd name="connsiteX64" fmla="*/ 6001127 w 6127024"/>
              <a:gd name="connsiteY64" fmla="*/ 5164609 h 6858000"/>
              <a:gd name="connsiteX65" fmla="*/ 5998514 w 6127024"/>
              <a:gd name="connsiteY65" fmla="*/ 5189673 h 6858000"/>
              <a:gd name="connsiteX66" fmla="*/ 6018409 w 6127024"/>
              <a:gd name="connsiteY66" fmla="*/ 5227157 h 6858000"/>
              <a:gd name="connsiteX67" fmla="*/ 6036748 w 6127024"/>
              <a:gd name="connsiteY67" fmla="*/ 5322752 h 6858000"/>
              <a:gd name="connsiteX68" fmla="*/ 6036943 w 6127024"/>
              <a:gd name="connsiteY68" fmla="*/ 5329480 h 6858000"/>
              <a:gd name="connsiteX69" fmla="*/ 6037677 w 6127024"/>
              <a:gd name="connsiteY69" fmla="*/ 5354807 h 6858000"/>
              <a:gd name="connsiteX70" fmla="*/ 6039728 w 6127024"/>
              <a:gd name="connsiteY70" fmla="*/ 5359416 h 6858000"/>
              <a:gd name="connsiteX71" fmla="*/ 6053435 w 6127024"/>
              <a:gd name="connsiteY71" fmla="*/ 5387547 h 6858000"/>
              <a:gd name="connsiteX72" fmla="*/ 6065933 w 6127024"/>
              <a:gd name="connsiteY72" fmla="*/ 5443002 h 6858000"/>
              <a:gd name="connsiteX73" fmla="*/ 6068640 w 6127024"/>
              <a:gd name="connsiteY73" fmla="*/ 5474503 h 6858000"/>
              <a:gd name="connsiteX74" fmla="*/ 6080922 w 6127024"/>
              <a:gd name="connsiteY74" fmla="*/ 5561070 h 6858000"/>
              <a:gd name="connsiteX75" fmla="*/ 6096949 w 6127024"/>
              <a:gd name="connsiteY75" fmla="*/ 5648179 h 6858000"/>
              <a:gd name="connsiteX76" fmla="*/ 6121353 w 6127024"/>
              <a:gd name="connsiteY76" fmla="*/ 5721725 h 6858000"/>
              <a:gd name="connsiteX77" fmla="*/ 6109884 w 6127024"/>
              <a:gd name="connsiteY77" fmla="*/ 5721959 h 6858000"/>
              <a:gd name="connsiteX78" fmla="*/ 6127024 w 6127024"/>
              <a:gd name="connsiteY78" fmla="*/ 5786902 h 6858000"/>
              <a:gd name="connsiteX79" fmla="*/ 6115796 w 6127024"/>
              <a:gd name="connsiteY79" fmla="*/ 5862844 h 6858000"/>
              <a:gd name="connsiteX80" fmla="*/ 6102493 w 6127024"/>
              <a:gd name="connsiteY80" fmla="*/ 5928602 h 6858000"/>
              <a:gd name="connsiteX81" fmla="*/ 6056863 w 6127024"/>
              <a:gd name="connsiteY81" fmla="*/ 6000643 h 6858000"/>
              <a:gd name="connsiteX82" fmla="*/ 6045436 w 6127024"/>
              <a:gd name="connsiteY82" fmla="*/ 6124480 h 6858000"/>
              <a:gd name="connsiteX83" fmla="*/ 6030489 w 6127024"/>
              <a:gd name="connsiteY83" fmla="*/ 6317666 h 6858000"/>
              <a:gd name="connsiteX84" fmla="*/ 6007492 w 6127024"/>
              <a:gd name="connsiteY84" fmla="*/ 6440818 h 6858000"/>
              <a:gd name="connsiteX85" fmla="*/ 6009467 w 6127024"/>
              <a:gd name="connsiteY85" fmla="*/ 6487076 h 6858000"/>
              <a:gd name="connsiteX86" fmla="*/ 5995064 w 6127024"/>
              <a:gd name="connsiteY86" fmla="*/ 6540791 h 6858000"/>
              <a:gd name="connsiteX87" fmla="*/ 6004510 w 6127024"/>
              <a:gd name="connsiteY87" fmla="*/ 6599256 h 6858000"/>
              <a:gd name="connsiteX88" fmla="*/ 5986207 w 6127024"/>
              <a:gd name="connsiteY88" fmla="*/ 6695855 h 6858000"/>
              <a:gd name="connsiteX89" fmla="*/ 5979428 w 6127024"/>
              <a:gd name="connsiteY89" fmla="*/ 6754678 h 6858000"/>
              <a:gd name="connsiteX90" fmla="*/ 5983398 w 6127024"/>
              <a:gd name="connsiteY90" fmla="*/ 6778641 h 6858000"/>
              <a:gd name="connsiteX91" fmla="*/ 5984543 w 6127024"/>
              <a:gd name="connsiteY91" fmla="*/ 6811016 h 6858000"/>
              <a:gd name="connsiteX92" fmla="*/ 5979671 w 6127024"/>
              <a:gd name="connsiteY92" fmla="*/ 6858000 h 6858000"/>
              <a:gd name="connsiteX93" fmla="*/ 0 w 6127024"/>
              <a:gd name="connsiteY93" fmla="*/ 6858000 h 6858000"/>
              <a:gd name="connsiteX94" fmla="*/ 0 w 6127024"/>
              <a:gd name="connsiteY9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53435 w 6127024"/>
              <a:gd name="connsiteY68" fmla="*/ 5387547 h 6858000"/>
              <a:gd name="connsiteX69" fmla="*/ 6065933 w 6127024"/>
              <a:gd name="connsiteY69" fmla="*/ 5443002 h 6858000"/>
              <a:gd name="connsiteX70" fmla="*/ 6068640 w 6127024"/>
              <a:gd name="connsiteY70" fmla="*/ 5474503 h 6858000"/>
              <a:gd name="connsiteX71" fmla="*/ 6080922 w 6127024"/>
              <a:gd name="connsiteY71" fmla="*/ 5561070 h 6858000"/>
              <a:gd name="connsiteX72" fmla="*/ 6096949 w 6127024"/>
              <a:gd name="connsiteY72" fmla="*/ 5648179 h 6858000"/>
              <a:gd name="connsiteX73" fmla="*/ 6121353 w 6127024"/>
              <a:gd name="connsiteY73" fmla="*/ 5721725 h 6858000"/>
              <a:gd name="connsiteX74" fmla="*/ 6109884 w 6127024"/>
              <a:gd name="connsiteY74" fmla="*/ 5721959 h 6858000"/>
              <a:gd name="connsiteX75" fmla="*/ 6127024 w 6127024"/>
              <a:gd name="connsiteY75" fmla="*/ 5786902 h 6858000"/>
              <a:gd name="connsiteX76" fmla="*/ 6115796 w 6127024"/>
              <a:gd name="connsiteY76" fmla="*/ 5862844 h 6858000"/>
              <a:gd name="connsiteX77" fmla="*/ 6102493 w 6127024"/>
              <a:gd name="connsiteY77" fmla="*/ 5928602 h 6858000"/>
              <a:gd name="connsiteX78" fmla="*/ 6056863 w 6127024"/>
              <a:gd name="connsiteY78" fmla="*/ 6000643 h 6858000"/>
              <a:gd name="connsiteX79" fmla="*/ 6045436 w 6127024"/>
              <a:gd name="connsiteY79" fmla="*/ 6124480 h 6858000"/>
              <a:gd name="connsiteX80" fmla="*/ 6030489 w 6127024"/>
              <a:gd name="connsiteY80" fmla="*/ 6317666 h 6858000"/>
              <a:gd name="connsiteX81" fmla="*/ 6007492 w 6127024"/>
              <a:gd name="connsiteY81" fmla="*/ 6440818 h 6858000"/>
              <a:gd name="connsiteX82" fmla="*/ 6009467 w 6127024"/>
              <a:gd name="connsiteY82" fmla="*/ 6487076 h 6858000"/>
              <a:gd name="connsiteX83" fmla="*/ 5995064 w 6127024"/>
              <a:gd name="connsiteY83" fmla="*/ 6540791 h 6858000"/>
              <a:gd name="connsiteX84" fmla="*/ 6004510 w 6127024"/>
              <a:gd name="connsiteY84" fmla="*/ 6599256 h 6858000"/>
              <a:gd name="connsiteX85" fmla="*/ 5986207 w 6127024"/>
              <a:gd name="connsiteY85" fmla="*/ 6695855 h 6858000"/>
              <a:gd name="connsiteX86" fmla="*/ 5979428 w 6127024"/>
              <a:gd name="connsiteY86" fmla="*/ 6754678 h 6858000"/>
              <a:gd name="connsiteX87" fmla="*/ 5983398 w 6127024"/>
              <a:gd name="connsiteY87" fmla="*/ 6778641 h 6858000"/>
              <a:gd name="connsiteX88" fmla="*/ 5984543 w 6127024"/>
              <a:gd name="connsiteY88" fmla="*/ 6811016 h 6858000"/>
              <a:gd name="connsiteX89" fmla="*/ 5979671 w 6127024"/>
              <a:gd name="connsiteY89" fmla="*/ 6858000 h 6858000"/>
              <a:gd name="connsiteX90" fmla="*/ 0 w 6127024"/>
              <a:gd name="connsiteY90" fmla="*/ 6858000 h 6858000"/>
              <a:gd name="connsiteX91" fmla="*/ 0 w 6127024"/>
              <a:gd name="connsiteY9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21353 w 6127024"/>
              <a:gd name="connsiteY72" fmla="*/ 5721725 h 6858000"/>
              <a:gd name="connsiteX73" fmla="*/ 6109884 w 6127024"/>
              <a:gd name="connsiteY73" fmla="*/ 5721959 h 6858000"/>
              <a:gd name="connsiteX74" fmla="*/ 6127024 w 6127024"/>
              <a:gd name="connsiteY74" fmla="*/ 5786902 h 6858000"/>
              <a:gd name="connsiteX75" fmla="*/ 6115796 w 6127024"/>
              <a:gd name="connsiteY75" fmla="*/ 5862844 h 6858000"/>
              <a:gd name="connsiteX76" fmla="*/ 6102493 w 6127024"/>
              <a:gd name="connsiteY76" fmla="*/ 5928602 h 6858000"/>
              <a:gd name="connsiteX77" fmla="*/ 6056863 w 6127024"/>
              <a:gd name="connsiteY77" fmla="*/ 6000643 h 6858000"/>
              <a:gd name="connsiteX78" fmla="*/ 6045436 w 6127024"/>
              <a:gd name="connsiteY78" fmla="*/ 6124480 h 6858000"/>
              <a:gd name="connsiteX79" fmla="*/ 6030489 w 6127024"/>
              <a:gd name="connsiteY79" fmla="*/ 6317666 h 6858000"/>
              <a:gd name="connsiteX80" fmla="*/ 6007492 w 6127024"/>
              <a:gd name="connsiteY80" fmla="*/ 6440818 h 6858000"/>
              <a:gd name="connsiteX81" fmla="*/ 6009467 w 6127024"/>
              <a:gd name="connsiteY81" fmla="*/ 6487076 h 6858000"/>
              <a:gd name="connsiteX82" fmla="*/ 5995064 w 6127024"/>
              <a:gd name="connsiteY82" fmla="*/ 6540791 h 6858000"/>
              <a:gd name="connsiteX83" fmla="*/ 6004510 w 6127024"/>
              <a:gd name="connsiteY83" fmla="*/ 6599256 h 6858000"/>
              <a:gd name="connsiteX84" fmla="*/ 5986207 w 6127024"/>
              <a:gd name="connsiteY84" fmla="*/ 6695855 h 6858000"/>
              <a:gd name="connsiteX85" fmla="*/ 5979428 w 6127024"/>
              <a:gd name="connsiteY85" fmla="*/ 6754678 h 6858000"/>
              <a:gd name="connsiteX86" fmla="*/ 5983398 w 6127024"/>
              <a:gd name="connsiteY86" fmla="*/ 6778641 h 6858000"/>
              <a:gd name="connsiteX87" fmla="*/ 5984543 w 6127024"/>
              <a:gd name="connsiteY87" fmla="*/ 6811016 h 6858000"/>
              <a:gd name="connsiteX88" fmla="*/ 5979671 w 6127024"/>
              <a:gd name="connsiteY88" fmla="*/ 6858000 h 6858000"/>
              <a:gd name="connsiteX89" fmla="*/ 0 w 6127024"/>
              <a:gd name="connsiteY89" fmla="*/ 6858000 h 6858000"/>
              <a:gd name="connsiteX90" fmla="*/ 0 w 6127024"/>
              <a:gd name="connsiteY9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09884 w 6127024"/>
              <a:gd name="connsiteY72" fmla="*/ 5721959 h 6858000"/>
              <a:gd name="connsiteX73" fmla="*/ 6127024 w 6127024"/>
              <a:gd name="connsiteY73" fmla="*/ 5786902 h 6858000"/>
              <a:gd name="connsiteX74" fmla="*/ 6115796 w 6127024"/>
              <a:gd name="connsiteY74" fmla="*/ 5862844 h 6858000"/>
              <a:gd name="connsiteX75" fmla="*/ 6102493 w 6127024"/>
              <a:gd name="connsiteY75" fmla="*/ 5928602 h 6858000"/>
              <a:gd name="connsiteX76" fmla="*/ 6056863 w 6127024"/>
              <a:gd name="connsiteY76" fmla="*/ 6000643 h 6858000"/>
              <a:gd name="connsiteX77" fmla="*/ 6045436 w 6127024"/>
              <a:gd name="connsiteY77" fmla="*/ 6124480 h 6858000"/>
              <a:gd name="connsiteX78" fmla="*/ 6030489 w 6127024"/>
              <a:gd name="connsiteY78" fmla="*/ 6317666 h 6858000"/>
              <a:gd name="connsiteX79" fmla="*/ 6007492 w 6127024"/>
              <a:gd name="connsiteY79" fmla="*/ 6440818 h 6858000"/>
              <a:gd name="connsiteX80" fmla="*/ 6009467 w 6127024"/>
              <a:gd name="connsiteY80" fmla="*/ 6487076 h 6858000"/>
              <a:gd name="connsiteX81" fmla="*/ 5995064 w 6127024"/>
              <a:gd name="connsiteY81" fmla="*/ 6540791 h 6858000"/>
              <a:gd name="connsiteX82" fmla="*/ 6004510 w 6127024"/>
              <a:gd name="connsiteY82" fmla="*/ 6599256 h 6858000"/>
              <a:gd name="connsiteX83" fmla="*/ 5986207 w 6127024"/>
              <a:gd name="connsiteY83" fmla="*/ 6695855 h 6858000"/>
              <a:gd name="connsiteX84" fmla="*/ 5979428 w 6127024"/>
              <a:gd name="connsiteY84" fmla="*/ 6754678 h 6858000"/>
              <a:gd name="connsiteX85" fmla="*/ 5983398 w 6127024"/>
              <a:gd name="connsiteY85" fmla="*/ 6778641 h 6858000"/>
              <a:gd name="connsiteX86" fmla="*/ 5984543 w 6127024"/>
              <a:gd name="connsiteY86" fmla="*/ 6811016 h 6858000"/>
              <a:gd name="connsiteX87" fmla="*/ 5979671 w 6127024"/>
              <a:gd name="connsiteY87" fmla="*/ 6858000 h 6858000"/>
              <a:gd name="connsiteX88" fmla="*/ 0 w 6127024"/>
              <a:gd name="connsiteY88" fmla="*/ 6858000 h 6858000"/>
              <a:gd name="connsiteX89" fmla="*/ 0 w 6127024"/>
              <a:gd name="connsiteY8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8640 w 6127024"/>
              <a:gd name="connsiteY68" fmla="*/ 5474503 h 6858000"/>
              <a:gd name="connsiteX69" fmla="*/ 6080922 w 6127024"/>
              <a:gd name="connsiteY69" fmla="*/ 5561070 h 6858000"/>
              <a:gd name="connsiteX70" fmla="*/ 6096949 w 6127024"/>
              <a:gd name="connsiteY70" fmla="*/ 5648179 h 6858000"/>
              <a:gd name="connsiteX71" fmla="*/ 6109884 w 6127024"/>
              <a:gd name="connsiteY71" fmla="*/ 5721959 h 6858000"/>
              <a:gd name="connsiteX72" fmla="*/ 6127024 w 6127024"/>
              <a:gd name="connsiteY72" fmla="*/ 5786902 h 6858000"/>
              <a:gd name="connsiteX73" fmla="*/ 6115796 w 6127024"/>
              <a:gd name="connsiteY73" fmla="*/ 5862844 h 6858000"/>
              <a:gd name="connsiteX74" fmla="*/ 6102493 w 6127024"/>
              <a:gd name="connsiteY74" fmla="*/ 5928602 h 6858000"/>
              <a:gd name="connsiteX75" fmla="*/ 6056863 w 6127024"/>
              <a:gd name="connsiteY75" fmla="*/ 6000643 h 6858000"/>
              <a:gd name="connsiteX76" fmla="*/ 6045436 w 6127024"/>
              <a:gd name="connsiteY76" fmla="*/ 6124480 h 6858000"/>
              <a:gd name="connsiteX77" fmla="*/ 6030489 w 6127024"/>
              <a:gd name="connsiteY77" fmla="*/ 6317666 h 6858000"/>
              <a:gd name="connsiteX78" fmla="*/ 6007492 w 6127024"/>
              <a:gd name="connsiteY78" fmla="*/ 6440818 h 6858000"/>
              <a:gd name="connsiteX79" fmla="*/ 6009467 w 6127024"/>
              <a:gd name="connsiteY79" fmla="*/ 6487076 h 6858000"/>
              <a:gd name="connsiteX80" fmla="*/ 5995064 w 6127024"/>
              <a:gd name="connsiteY80" fmla="*/ 6540791 h 6858000"/>
              <a:gd name="connsiteX81" fmla="*/ 6004510 w 6127024"/>
              <a:gd name="connsiteY81" fmla="*/ 6599256 h 6858000"/>
              <a:gd name="connsiteX82" fmla="*/ 5986207 w 6127024"/>
              <a:gd name="connsiteY82" fmla="*/ 6695855 h 6858000"/>
              <a:gd name="connsiteX83" fmla="*/ 5979428 w 6127024"/>
              <a:gd name="connsiteY83" fmla="*/ 6754678 h 6858000"/>
              <a:gd name="connsiteX84" fmla="*/ 5983398 w 6127024"/>
              <a:gd name="connsiteY84" fmla="*/ 6778641 h 6858000"/>
              <a:gd name="connsiteX85" fmla="*/ 5984543 w 6127024"/>
              <a:gd name="connsiteY85" fmla="*/ 6811016 h 6858000"/>
              <a:gd name="connsiteX86" fmla="*/ 5979671 w 6127024"/>
              <a:gd name="connsiteY86" fmla="*/ 6858000 h 6858000"/>
              <a:gd name="connsiteX87" fmla="*/ 0 w 6127024"/>
              <a:gd name="connsiteY87" fmla="*/ 6858000 h 6858000"/>
              <a:gd name="connsiteX88" fmla="*/ 0 w 6127024"/>
              <a:gd name="connsiteY8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09884 w 6115796"/>
              <a:gd name="connsiteY71" fmla="*/ 5721959 h 6858000"/>
              <a:gd name="connsiteX72" fmla="*/ 6115796 w 6115796"/>
              <a:gd name="connsiteY72" fmla="*/ 5862844 h 6858000"/>
              <a:gd name="connsiteX73" fmla="*/ 6102493 w 6115796"/>
              <a:gd name="connsiteY73" fmla="*/ 5928602 h 6858000"/>
              <a:gd name="connsiteX74" fmla="*/ 6056863 w 6115796"/>
              <a:gd name="connsiteY74" fmla="*/ 6000643 h 6858000"/>
              <a:gd name="connsiteX75" fmla="*/ 6045436 w 6115796"/>
              <a:gd name="connsiteY75" fmla="*/ 6124480 h 6858000"/>
              <a:gd name="connsiteX76" fmla="*/ 6030489 w 6115796"/>
              <a:gd name="connsiteY76" fmla="*/ 6317666 h 6858000"/>
              <a:gd name="connsiteX77" fmla="*/ 6007492 w 6115796"/>
              <a:gd name="connsiteY77" fmla="*/ 6440818 h 6858000"/>
              <a:gd name="connsiteX78" fmla="*/ 6009467 w 6115796"/>
              <a:gd name="connsiteY78" fmla="*/ 6487076 h 6858000"/>
              <a:gd name="connsiteX79" fmla="*/ 5995064 w 6115796"/>
              <a:gd name="connsiteY79" fmla="*/ 6540791 h 6858000"/>
              <a:gd name="connsiteX80" fmla="*/ 6004510 w 6115796"/>
              <a:gd name="connsiteY80" fmla="*/ 6599256 h 6858000"/>
              <a:gd name="connsiteX81" fmla="*/ 5986207 w 6115796"/>
              <a:gd name="connsiteY81" fmla="*/ 6695855 h 6858000"/>
              <a:gd name="connsiteX82" fmla="*/ 5979428 w 6115796"/>
              <a:gd name="connsiteY82" fmla="*/ 6754678 h 6858000"/>
              <a:gd name="connsiteX83" fmla="*/ 5983398 w 6115796"/>
              <a:gd name="connsiteY83" fmla="*/ 6778641 h 6858000"/>
              <a:gd name="connsiteX84" fmla="*/ 5984543 w 6115796"/>
              <a:gd name="connsiteY84" fmla="*/ 6811016 h 6858000"/>
              <a:gd name="connsiteX85" fmla="*/ 5979671 w 6115796"/>
              <a:gd name="connsiteY85" fmla="*/ 6858000 h 6858000"/>
              <a:gd name="connsiteX86" fmla="*/ 0 w 6115796"/>
              <a:gd name="connsiteY86" fmla="*/ 6858000 h 6858000"/>
              <a:gd name="connsiteX87" fmla="*/ 0 w 6115796"/>
              <a:gd name="connsiteY87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6025"/>
              <a:gd name="connsiteY0" fmla="*/ 0 h 6858000"/>
              <a:gd name="connsiteX1" fmla="*/ 4965888 w 6116025"/>
              <a:gd name="connsiteY1" fmla="*/ 0 h 6858000"/>
              <a:gd name="connsiteX2" fmla="*/ 4967767 w 6116025"/>
              <a:gd name="connsiteY2" fmla="*/ 7930 h 6858000"/>
              <a:gd name="connsiteX3" fmla="*/ 4979444 w 6116025"/>
              <a:gd name="connsiteY3" fmla="*/ 43921 h 6858000"/>
              <a:gd name="connsiteX4" fmla="*/ 5021173 w 6116025"/>
              <a:gd name="connsiteY4" fmla="*/ 123738 h 6858000"/>
              <a:gd name="connsiteX5" fmla="*/ 5075458 w 6116025"/>
              <a:gd name="connsiteY5" fmla="*/ 264355 h 6858000"/>
              <a:gd name="connsiteX6" fmla="*/ 5081175 w 6116025"/>
              <a:gd name="connsiteY6" fmla="*/ 277448 h 6858000"/>
              <a:gd name="connsiteX7" fmla="*/ 5097011 w 6116025"/>
              <a:gd name="connsiteY7" fmla="*/ 355616 h 6858000"/>
              <a:gd name="connsiteX8" fmla="*/ 5153000 w 6116025"/>
              <a:gd name="connsiteY8" fmla="*/ 507134 h 6858000"/>
              <a:gd name="connsiteX9" fmla="*/ 5171282 w 6116025"/>
              <a:gd name="connsiteY9" fmla="*/ 602071 h 6858000"/>
              <a:gd name="connsiteX10" fmla="*/ 5176196 w 6116025"/>
              <a:gd name="connsiteY10" fmla="*/ 636822 h 6858000"/>
              <a:gd name="connsiteX11" fmla="*/ 5189051 w 6116025"/>
              <a:gd name="connsiteY11" fmla="*/ 782518 h 6858000"/>
              <a:gd name="connsiteX12" fmla="*/ 5218707 w 6116025"/>
              <a:gd name="connsiteY12" fmla="*/ 886387 h 6858000"/>
              <a:gd name="connsiteX13" fmla="*/ 5221281 w 6116025"/>
              <a:gd name="connsiteY13" fmla="*/ 920873 h 6858000"/>
              <a:gd name="connsiteX14" fmla="*/ 5201018 w 6116025"/>
              <a:gd name="connsiteY14" fmla="*/ 1095027 h 6858000"/>
              <a:gd name="connsiteX15" fmla="*/ 5189234 w 6116025"/>
              <a:gd name="connsiteY15" fmla="*/ 1217308 h 6858000"/>
              <a:gd name="connsiteX16" fmla="*/ 5202769 w 6116025"/>
              <a:gd name="connsiteY16" fmla="*/ 1269450 h 6858000"/>
              <a:gd name="connsiteX17" fmla="*/ 5225968 w 6116025"/>
              <a:gd name="connsiteY17" fmla="*/ 1357994 h 6858000"/>
              <a:gd name="connsiteX18" fmla="*/ 5231437 w 6116025"/>
              <a:gd name="connsiteY18" fmla="*/ 1373779 h 6858000"/>
              <a:gd name="connsiteX19" fmla="*/ 5237226 w 6116025"/>
              <a:gd name="connsiteY19" fmla="*/ 1441327 h 6858000"/>
              <a:gd name="connsiteX20" fmla="*/ 5255653 w 6116025"/>
              <a:gd name="connsiteY20" fmla="*/ 1524712 h 6858000"/>
              <a:gd name="connsiteX21" fmla="*/ 5263491 w 6116025"/>
              <a:gd name="connsiteY21" fmla="*/ 1642938 h 6858000"/>
              <a:gd name="connsiteX22" fmla="*/ 5256552 w 6116025"/>
              <a:gd name="connsiteY22" fmla="*/ 1672509 h 6858000"/>
              <a:gd name="connsiteX23" fmla="*/ 5266931 w 6116025"/>
              <a:gd name="connsiteY23" fmla="*/ 1866147 h 6858000"/>
              <a:gd name="connsiteX24" fmla="*/ 5255696 w 6116025"/>
              <a:gd name="connsiteY24" fmla="*/ 1953770 h 6858000"/>
              <a:gd name="connsiteX25" fmla="*/ 5252592 w 6116025"/>
              <a:gd name="connsiteY25" fmla="*/ 2092210 h 6858000"/>
              <a:gd name="connsiteX26" fmla="*/ 5250104 w 6116025"/>
              <a:gd name="connsiteY26" fmla="*/ 2249166 h 6858000"/>
              <a:gd name="connsiteX27" fmla="*/ 5251214 w 6116025"/>
              <a:gd name="connsiteY27" fmla="*/ 2250944 h 6858000"/>
              <a:gd name="connsiteX28" fmla="*/ 5250644 w 6116025"/>
              <a:gd name="connsiteY28" fmla="*/ 2266619 h 6858000"/>
              <a:gd name="connsiteX29" fmla="*/ 5293877 w 6116025"/>
              <a:gd name="connsiteY29" fmla="*/ 2368649 h 6858000"/>
              <a:gd name="connsiteX30" fmla="*/ 5311338 w 6116025"/>
              <a:gd name="connsiteY30" fmla="*/ 2404034 h 6858000"/>
              <a:gd name="connsiteX31" fmla="*/ 5338366 w 6116025"/>
              <a:gd name="connsiteY31" fmla="*/ 2465052 h 6858000"/>
              <a:gd name="connsiteX32" fmla="*/ 5371263 w 6116025"/>
              <a:gd name="connsiteY32" fmla="*/ 2586413 h 6858000"/>
              <a:gd name="connsiteX33" fmla="*/ 5407503 w 6116025"/>
              <a:gd name="connsiteY33" fmla="*/ 2786290 h 6858000"/>
              <a:gd name="connsiteX34" fmla="*/ 5407356 w 6116025"/>
              <a:gd name="connsiteY34" fmla="*/ 2787545 h 6858000"/>
              <a:gd name="connsiteX35" fmla="*/ 5457023 w 6116025"/>
              <a:gd name="connsiteY35" fmla="*/ 2858292 h 6858000"/>
              <a:gd name="connsiteX36" fmla="*/ 5479298 w 6116025"/>
              <a:gd name="connsiteY36" fmla="*/ 2947791 h 6858000"/>
              <a:gd name="connsiteX37" fmla="*/ 5481770 w 6116025"/>
              <a:gd name="connsiteY37" fmla="*/ 2951352 h 6858000"/>
              <a:gd name="connsiteX38" fmla="*/ 5482415 w 6116025"/>
              <a:gd name="connsiteY38" fmla="*/ 3004079 h 6858000"/>
              <a:gd name="connsiteX39" fmla="*/ 5503944 w 6116025"/>
              <a:gd name="connsiteY39" fmla="*/ 3123335 h 6858000"/>
              <a:gd name="connsiteX40" fmla="*/ 5516007 w 6116025"/>
              <a:gd name="connsiteY40" fmla="*/ 3258473 h 6858000"/>
              <a:gd name="connsiteX41" fmla="*/ 5589758 w 6116025"/>
              <a:gd name="connsiteY41" fmla="*/ 3453699 h 6858000"/>
              <a:gd name="connsiteX42" fmla="*/ 5596144 w 6116025"/>
              <a:gd name="connsiteY42" fmla="*/ 3534624 h 6858000"/>
              <a:gd name="connsiteX43" fmla="*/ 5597750 w 6116025"/>
              <a:gd name="connsiteY43" fmla="*/ 3534129 h 6858000"/>
              <a:gd name="connsiteX44" fmla="*/ 5618377 w 6116025"/>
              <a:gd name="connsiteY44" fmla="*/ 3588431 h 6858000"/>
              <a:gd name="connsiteX45" fmla="*/ 5655472 w 6116025"/>
              <a:gd name="connsiteY45" fmla="*/ 3678877 h 6858000"/>
              <a:gd name="connsiteX46" fmla="*/ 5683015 w 6116025"/>
              <a:gd name="connsiteY46" fmla="*/ 3762025 h 6858000"/>
              <a:gd name="connsiteX47" fmla="*/ 5696643 w 6116025"/>
              <a:gd name="connsiteY47" fmla="*/ 3773888 h 6858000"/>
              <a:gd name="connsiteX48" fmla="*/ 5768491 w 6116025"/>
              <a:gd name="connsiteY48" fmla="*/ 3914399 h 6858000"/>
              <a:gd name="connsiteX49" fmla="*/ 5793123 w 6116025"/>
              <a:gd name="connsiteY49" fmla="*/ 3969952 h 6858000"/>
              <a:gd name="connsiteX50" fmla="*/ 5808321 w 6116025"/>
              <a:gd name="connsiteY50" fmla="*/ 3988153 h 6858000"/>
              <a:gd name="connsiteX51" fmla="*/ 5825621 w 6116025"/>
              <a:gd name="connsiteY51" fmla="*/ 4015525 h 6858000"/>
              <a:gd name="connsiteX52" fmla="*/ 5860672 w 6116025"/>
              <a:gd name="connsiteY52" fmla="*/ 4061579 h 6858000"/>
              <a:gd name="connsiteX53" fmla="*/ 5894095 w 6116025"/>
              <a:gd name="connsiteY53" fmla="*/ 4128857 h 6858000"/>
              <a:gd name="connsiteX54" fmla="*/ 5903513 w 6116025"/>
              <a:gd name="connsiteY54" fmla="*/ 4187661 h 6858000"/>
              <a:gd name="connsiteX55" fmla="*/ 5946705 w 6116025"/>
              <a:gd name="connsiteY55" fmla="*/ 4428051 h 6858000"/>
              <a:gd name="connsiteX56" fmla="*/ 5949261 w 6116025"/>
              <a:gd name="connsiteY56" fmla="*/ 4449185 h 6858000"/>
              <a:gd name="connsiteX57" fmla="*/ 5968960 w 6116025"/>
              <a:gd name="connsiteY57" fmla="*/ 4482655 h 6858000"/>
              <a:gd name="connsiteX58" fmla="*/ 5998138 w 6116025"/>
              <a:gd name="connsiteY58" fmla="*/ 4697518 h 6858000"/>
              <a:gd name="connsiteX59" fmla="*/ 6007819 w 6116025"/>
              <a:gd name="connsiteY59" fmla="*/ 4858148 h 6858000"/>
              <a:gd name="connsiteX60" fmla="*/ 6007749 w 6116025"/>
              <a:gd name="connsiteY60" fmla="*/ 4964715 h 6858000"/>
              <a:gd name="connsiteX61" fmla="*/ 6005269 w 6116025"/>
              <a:gd name="connsiteY61" fmla="*/ 5150567 h 6858000"/>
              <a:gd name="connsiteX62" fmla="*/ 6001127 w 6116025"/>
              <a:gd name="connsiteY62" fmla="*/ 5164609 h 6858000"/>
              <a:gd name="connsiteX63" fmla="*/ 5998514 w 6116025"/>
              <a:gd name="connsiteY63" fmla="*/ 5189673 h 6858000"/>
              <a:gd name="connsiteX64" fmla="*/ 6018409 w 6116025"/>
              <a:gd name="connsiteY64" fmla="*/ 5227157 h 6858000"/>
              <a:gd name="connsiteX65" fmla="*/ 6036748 w 6116025"/>
              <a:gd name="connsiteY65" fmla="*/ 5322752 h 6858000"/>
              <a:gd name="connsiteX66" fmla="*/ 6037677 w 6116025"/>
              <a:gd name="connsiteY66" fmla="*/ 5354807 h 6858000"/>
              <a:gd name="connsiteX67" fmla="*/ 6053435 w 6116025"/>
              <a:gd name="connsiteY67" fmla="*/ 5387547 h 6858000"/>
              <a:gd name="connsiteX68" fmla="*/ 6068640 w 6116025"/>
              <a:gd name="connsiteY68" fmla="*/ 5474503 h 6858000"/>
              <a:gd name="connsiteX69" fmla="*/ 6080922 w 6116025"/>
              <a:gd name="connsiteY69" fmla="*/ 5561070 h 6858000"/>
              <a:gd name="connsiteX70" fmla="*/ 6096949 w 6116025"/>
              <a:gd name="connsiteY70" fmla="*/ 5648179 h 6858000"/>
              <a:gd name="connsiteX71" fmla="*/ 6115796 w 6116025"/>
              <a:gd name="connsiteY71" fmla="*/ 5862844 h 6858000"/>
              <a:gd name="connsiteX72" fmla="*/ 6102493 w 6116025"/>
              <a:gd name="connsiteY72" fmla="*/ 5928602 h 6858000"/>
              <a:gd name="connsiteX73" fmla="*/ 6056863 w 6116025"/>
              <a:gd name="connsiteY73" fmla="*/ 6000643 h 6858000"/>
              <a:gd name="connsiteX74" fmla="*/ 6045436 w 6116025"/>
              <a:gd name="connsiteY74" fmla="*/ 6124480 h 6858000"/>
              <a:gd name="connsiteX75" fmla="*/ 6030489 w 6116025"/>
              <a:gd name="connsiteY75" fmla="*/ 6317666 h 6858000"/>
              <a:gd name="connsiteX76" fmla="*/ 6007492 w 6116025"/>
              <a:gd name="connsiteY76" fmla="*/ 6440818 h 6858000"/>
              <a:gd name="connsiteX77" fmla="*/ 6009467 w 6116025"/>
              <a:gd name="connsiteY77" fmla="*/ 6487076 h 6858000"/>
              <a:gd name="connsiteX78" fmla="*/ 5995064 w 6116025"/>
              <a:gd name="connsiteY78" fmla="*/ 6540791 h 6858000"/>
              <a:gd name="connsiteX79" fmla="*/ 6004510 w 6116025"/>
              <a:gd name="connsiteY79" fmla="*/ 6599256 h 6858000"/>
              <a:gd name="connsiteX80" fmla="*/ 5986207 w 6116025"/>
              <a:gd name="connsiteY80" fmla="*/ 6695855 h 6858000"/>
              <a:gd name="connsiteX81" fmla="*/ 5979428 w 6116025"/>
              <a:gd name="connsiteY81" fmla="*/ 6754678 h 6858000"/>
              <a:gd name="connsiteX82" fmla="*/ 5983398 w 6116025"/>
              <a:gd name="connsiteY82" fmla="*/ 6778641 h 6858000"/>
              <a:gd name="connsiteX83" fmla="*/ 5984543 w 6116025"/>
              <a:gd name="connsiteY83" fmla="*/ 6811016 h 6858000"/>
              <a:gd name="connsiteX84" fmla="*/ 5979671 w 6116025"/>
              <a:gd name="connsiteY84" fmla="*/ 6858000 h 6858000"/>
              <a:gd name="connsiteX85" fmla="*/ 0 w 6116025"/>
              <a:gd name="connsiteY85" fmla="*/ 6858000 h 6858000"/>
              <a:gd name="connsiteX86" fmla="*/ 0 w 6116025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3398 w 6115796"/>
              <a:gd name="connsiteY80" fmla="*/ 6778641 h 6858000"/>
              <a:gd name="connsiteX81" fmla="*/ 5984543 w 6115796"/>
              <a:gd name="connsiteY81" fmla="*/ 6811016 h 6858000"/>
              <a:gd name="connsiteX82" fmla="*/ 5979671 w 6115796"/>
              <a:gd name="connsiteY82" fmla="*/ 6858000 h 6858000"/>
              <a:gd name="connsiteX83" fmla="*/ 0 w 6115796"/>
              <a:gd name="connsiteY83" fmla="*/ 6858000 h 6858000"/>
              <a:gd name="connsiteX84" fmla="*/ 0 w 6115796"/>
              <a:gd name="connsiteY84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4543 w 6115796"/>
              <a:gd name="connsiteY80" fmla="*/ 6811016 h 6858000"/>
              <a:gd name="connsiteX81" fmla="*/ 5979671 w 6115796"/>
              <a:gd name="connsiteY81" fmla="*/ 6858000 h 6858000"/>
              <a:gd name="connsiteX82" fmla="*/ 0 w 6115796"/>
              <a:gd name="connsiteY82" fmla="*/ 6858000 h 6858000"/>
              <a:gd name="connsiteX83" fmla="*/ 0 w 6115796"/>
              <a:gd name="connsiteY83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26675 w 6115796"/>
              <a:gd name="connsiteY18" fmla="*/ 1385685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76196 w 6105267"/>
              <a:gd name="connsiteY9" fmla="*/ 636822 h 6858000"/>
              <a:gd name="connsiteX10" fmla="*/ 5189051 w 6105267"/>
              <a:gd name="connsiteY10" fmla="*/ 782518 h 6858000"/>
              <a:gd name="connsiteX11" fmla="*/ 5218707 w 6105267"/>
              <a:gd name="connsiteY11" fmla="*/ 886387 h 6858000"/>
              <a:gd name="connsiteX12" fmla="*/ 5221281 w 6105267"/>
              <a:gd name="connsiteY12" fmla="*/ 920873 h 6858000"/>
              <a:gd name="connsiteX13" fmla="*/ 5201018 w 6105267"/>
              <a:gd name="connsiteY13" fmla="*/ 1095027 h 6858000"/>
              <a:gd name="connsiteX14" fmla="*/ 5189234 w 6105267"/>
              <a:gd name="connsiteY14" fmla="*/ 1217308 h 6858000"/>
              <a:gd name="connsiteX15" fmla="*/ 5202769 w 6105267"/>
              <a:gd name="connsiteY15" fmla="*/ 1269450 h 6858000"/>
              <a:gd name="connsiteX16" fmla="*/ 5225968 w 6105267"/>
              <a:gd name="connsiteY16" fmla="*/ 1357994 h 6858000"/>
              <a:gd name="connsiteX17" fmla="*/ 5226675 w 6105267"/>
              <a:gd name="connsiteY17" fmla="*/ 1385685 h 6858000"/>
              <a:gd name="connsiteX18" fmla="*/ 5237226 w 6105267"/>
              <a:gd name="connsiteY18" fmla="*/ 1441327 h 6858000"/>
              <a:gd name="connsiteX19" fmla="*/ 5255653 w 6105267"/>
              <a:gd name="connsiteY19" fmla="*/ 1524712 h 6858000"/>
              <a:gd name="connsiteX20" fmla="*/ 5263491 w 6105267"/>
              <a:gd name="connsiteY20" fmla="*/ 1642938 h 6858000"/>
              <a:gd name="connsiteX21" fmla="*/ 5256552 w 6105267"/>
              <a:gd name="connsiteY21" fmla="*/ 1672509 h 6858000"/>
              <a:gd name="connsiteX22" fmla="*/ 5264549 w 6105267"/>
              <a:gd name="connsiteY22" fmla="*/ 1837572 h 6858000"/>
              <a:gd name="connsiteX23" fmla="*/ 5255696 w 6105267"/>
              <a:gd name="connsiteY23" fmla="*/ 1953770 h 6858000"/>
              <a:gd name="connsiteX24" fmla="*/ 5252592 w 6105267"/>
              <a:gd name="connsiteY24" fmla="*/ 2092210 h 6858000"/>
              <a:gd name="connsiteX25" fmla="*/ 5257248 w 6105267"/>
              <a:gd name="connsiteY25" fmla="*/ 2203922 h 6858000"/>
              <a:gd name="connsiteX26" fmla="*/ 5262551 w 6105267"/>
              <a:gd name="connsiteY26" fmla="*/ 2288050 h 6858000"/>
              <a:gd name="connsiteX27" fmla="*/ 5293877 w 6105267"/>
              <a:gd name="connsiteY27" fmla="*/ 2368649 h 6858000"/>
              <a:gd name="connsiteX28" fmla="*/ 5311338 w 6105267"/>
              <a:gd name="connsiteY28" fmla="*/ 2404034 h 6858000"/>
              <a:gd name="connsiteX29" fmla="*/ 5338366 w 6105267"/>
              <a:gd name="connsiteY29" fmla="*/ 2465052 h 6858000"/>
              <a:gd name="connsiteX30" fmla="*/ 5371263 w 6105267"/>
              <a:gd name="connsiteY30" fmla="*/ 2586413 h 6858000"/>
              <a:gd name="connsiteX31" fmla="*/ 5407503 w 6105267"/>
              <a:gd name="connsiteY31" fmla="*/ 2786290 h 6858000"/>
              <a:gd name="connsiteX32" fmla="*/ 5407356 w 6105267"/>
              <a:gd name="connsiteY32" fmla="*/ 2787545 h 6858000"/>
              <a:gd name="connsiteX33" fmla="*/ 5457023 w 6105267"/>
              <a:gd name="connsiteY33" fmla="*/ 2858292 h 6858000"/>
              <a:gd name="connsiteX34" fmla="*/ 5491940 w 6105267"/>
              <a:gd name="connsiteY34" fmla="*/ 3015985 h 6858000"/>
              <a:gd name="connsiteX35" fmla="*/ 5503944 w 6105267"/>
              <a:gd name="connsiteY35" fmla="*/ 3123335 h 6858000"/>
              <a:gd name="connsiteX36" fmla="*/ 5525532 w 6105267"/>
              <a:gd name="connsiteY36" fmla="*/ 3258473 h 6858000"/>
              <a:gd name="connsiteX37" fmla="*/ 5589758 w 6105267"/>
              <a:gd name="connsiteY37" fmla="*/ 3453699 h 6858000"/>
              <a:gd name="connsiteX38" fmla="*/ 5596144 w 6105267"/>
              <a:gd name="connsiteY38" fmla="*/ 3534624 h 6858000"/>
              <a:gd name="connsiteX39" fmla="*/ 5597750 w 6105267"/>
              <a:gd name="connsiteY39" fmla="*/ 3534129 h 6858000"/>
              <a:gd name="connsiteX40" fmla="*/ 5618377 w 6105267"/>
              <a:gd name="connsiteY40" fmla="*/ 3588431 h 6858000"/>
              <a:gd name="connsiteX41" fmla="*/ 5655472 w 6105267"/>
              <a:gd name="connsiteY41" fmla="*/ 3678877 h 6858000"/>
              <a:gd name="connsiteX42" fmla="*/ 5683015 w 6105267"/>
              <a:gd name="connsiteY42" fmla="*/ 3762025 h 6858000"/>
              <a:gd name="connsiteX43" fmla="*/ 5696643 w 6105267"/>
              <a:gd name="connsiteY43" fmla="*/ 3773888 h 6858000"/>
              <a:gd name="connsiteX44" fmla="*/ 5768491 w 6105267"/>
              <a:gd name="connsiteY44" fmla="*/ 3914399 h 6858000"/>
              <a:gd name="connsiteX45" fmla="*/ 5793123 w 6105267"/>
              <a:gd name="connsiteY45" fmla="*/ 3969952 h 6858000"/>
              <a:gd name="connsiteX46" fmla="*/ 5808321 w 6105267"/>
              <a:gd name="connsiteY46" fmla="*/ 3988153 h 6858000"/>
              <a:gd name="connsiteX47" fmla="*/ 5825621 w 6105267"/>
              <a:gd name="connsiteY47" fmla="*/ 4015525 h 6858000"/>
              <a:gd name="connsiteX48" fmla="*/ 5860672 w 6105267"/>
              <a:gd name="connsiteY48" fmla="*/ 4061579 h 6858000"/>
              <a:gd name="connsiteX49" fmla="*/ 5894095 w 6105267"/>
              <a:gd name="connsiteY49" fmla="*/ 4128857 h 6858000"/>
              <a:gd name="connsiteX50" fmla="*/ 5903513 w 6105267"/>
              <a:gd name="connsiteY50" fmla="*/ 4187661 h 6858000"/>
              <a:gd name="connsiteX51" fmla="*/ 5949086 w 6105267"/>
              <a:gd name="connsiteY51" fmla="*/ 4366139 h 6858000"/>
              <a:gd name="connsiteX52" fmla="*/ 5949261 w 6105267"/>
              <a:gd name="connsiteY52" fmla="*/ 4449185 h 6858000"/>
              <a:gd name="connsiteX53" fmla="*/ 5961816 w 6105267"/>
              <a:gd name="connsiteY53" fmla="*/ 4494562 h 6858000"/>
              <a:gd name="connsiteX54" fmla="*/ 5998138 w 6105267"/>
              <a:gd name="connsiteY54" fmla="*/ 4697518 h 6858000"/>
              <a:gd name="connsiteX55" fmla="*/ 6007819 w 6105267"/>
              <a:gd name="connsiteY55" fmla="*/ 4858148 h 6858000"/>
              <a:gd name="connsiteX56" fmla="*/ 6007749 w 6105267"/>
              <a:gd name="connsiteY56" fmla="*/ 4964715 h 6858000"/>
              <a:gd name="connsiteX57" fmla="*/ 6005269 w 6105267"/>
              <a:gd name="connsiteY57" fmla="*/ 5150567 h 6858000"/>
              <a:gd name="connsiteX58" fmla="*/ 6001127 w 6105267"/>
              <a:gd name="connsiteY58" fmla="*/ 5164609 h 6858000"/>
              <a:gd name="connsiteX59" fmla="*/ 5998514 w 6105267"/>
              <a:gd name="connsiteY59" fmla="*/ 5189673 h 6858000"/>
              <a:gd name="connsiteX60" fmla="*/ 6018409 w 6105267"/>
              <a:gd name="connsiteY60" fmla="*/ 5227157 h 6858000"/>
              <a:gd name="connsiteX61" fmla="*/ 6036748 w 6105267"/>
              <a:gd name="connsiteY61" fmla="*/ 5322752 h 6858000"/>
              <a:gd name="connsiteX62" fmla="*/ 6037677 w 6105267"/>
              <a:gd name="connsiteY62" fmla="*/ 5354807 h 6858000"/>
              <a:gd name="connsiteX63" fmla="*/ 6053435 w 6105267"/>
              <a:gd name="connsiteY63" fmla="*/ 5387547 h 6858000"/>
              <a:gd name="connsiteX64" fmla="*/ 6068640 w 6105267"/>
              <a:gd name="connsiteY64" fmla="*/ 5474503 h 6858000"/>
              <a:gd name="connsiteX65" fmla="*/ 6080922 w 6105267"/>
              <a:gd name="connsiteY65" fmla="*/ 5561070 h 6858000"/>
              <a:gd name="connsiteX66" fmla="*/ 6096949 w 6105267"/>
              <a:gd name="connsiteY66" fmla="*/ 5648179 h 6858000"/>
              <a:gd name="connsiteX67" fmla="*/ 6096746 w 6105267"/>
              <a:gd name="connsiteY67" fmla="*/ 5862844 h 6858000"/>
              <a:gd name="connsiteX68" fmla="*/ 6045436 w 6105267"/>
              <a:gd name="connsiteY68" fmla="*/ 6124480 h 6858000"/>
              <a:gd name="connsiteX69" fmla="*/ 6030489 w 6105267"/>
              <a:gd name="connsiteY69" fmla="*/ 6317666 h 6858000"/>
              <a:gd name="connsiteX70" fmla="*/ 6007492 w 6105267"/>
              <a:gd name="connsiteY70" fmla="*/ 6440818 h 6858000"/>
              <a:gd name="connsiteX71" fmla="*/ 6009467 w 6105267"/>
              <a:gd name="connsiteY71" fmla="*/ 6487076 h 6858000"/>
              <a:gd name="connsiteX72" fmla="*/ 5995064 w 6105267"/>
              <a:gd name="connsiteY72" fmla="*/ 6540791 h 6858000"/>
              <a:gd name="connsiteX73" fmla="*/ 5986207 w 6105267"/>
              <a:gd name="connsiteY73" fmla="*/ 6695855 h 6858000"/>
              <a:gd name="connsiteX74" fmla="*/ 5979428 w 6105267"/>
              <a:gd name="connsiteY74" fmla="*/ 6754678 h 6858000"/>
              <a:gd name="connsiteX75" fmla="*/ 5984543 w 6105267"/>
              <a:gd name="connsiteY75" fmla="*/ 6811016 h 6858000"/>
              <a:gd name="connsiteX76" fmla="*/ 5979671 w 6105267"/>
              <a:gd name="connsiteY76" fmla="*/ 6858000 h 6858000"/>
              <a:gd name="connsiteX77" fmla="*/ 0 w 6105267"/>
              <a:gd name="connsiteY77" fmla="*/ 6858000 h 6858000"/>
              <a:gd name="connsiteX78" fmla="*/ 0 w 6105267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06168 w 6105267"/>
              <a:gd name="connsiteY41" fmla="*/ 3797701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55472 w 6105267"/>
              <a:gd name="connsiteY38" fmla="*/ 3678877 h 6858000"/>
              <a:gd name="connsiteX39" fmla="*/ 5683015 w 6105267"/>
              <a:gd name="connsiteY39" fmla="*/ 3762025 h 6858000"/>
              <a:gd name="connsiteX40" fmla="*/ 5722836 w 6105267"/>
              <a:gd name="connsiteY40" fmla="*/ 3814370 h 6858000"/>
              <a:gd name="connsiteX41" fmla="*/ 5768491 w 6105267"/>
              <a:gd name="connsiteY41" fmla="*/ 3914399 h 6858000"/>
              <a:gd name="connsiteX42" fmla="*/ 5793123 w 6105267"/>
              <a:gd name="connsiteY42" fmla="*/ 3969952 h 6858000"/>
              <a:gd name="connsiteX43" fmla="*/ 5808321 w 6105267"/>
              <a:gd name="connsiteY43" fmla="*/ 3988153 h 6858000"/>
              <a:gd name="connsiteX44" fmla="*/ 5860672 w 6105267"/>
              <a:gd name="connsiteY44" fmla="*/ 4061579 h 6858000"/>
              <a:gd name="connsiteX45" fmla="*/ 5894095 w 6105267"/>
              <a:gd name="connsiteY45" fmla="*/ 4128857 h 6858000"/>
              <a:gd name="connsiteX46" fmla="*/ 5903513 w 6105267"/>
              <a:gd name="connsiteY46" fmla="*/ 4187661 h 6858000"/>
              <a:gd name="connsiteX47" fmla="*/ 5949086 w 6105267"/>
              <a:gd name="connsiteY47" fmla="*/ 4366139 h 6858000"/>
              <a:gd name="connsiteX48" fmla="*/ 5949261 w 6105267"/>
              <a:gd name="connsiteY48" fmla="*/ 4449185 h 6858000"/>
              <a:gd name="connsiteX49" fmla="*/ 5961816 w 6105267"/>
              <a:gd name="connsiteY49" fmla="*/ 4494562 h 6858000"/>
              <a:gd name="connsiteX50" fmla="*/ 5998138 w 6105267"/>
              <a:gd name="connsiteY50" fmla="*/ 4697518 h 6858000"/>
              <a:gd name="connsiteX51" fmla="*/ 6007819 w 6105267"/>
              <a:gd name="connsiteY51" fmla="*/ 4858148 h 6858000"/>
              <a:gd name="connsiteX52" fmla="*/ 6007749 w 6105267"/>
              <a:gd name="connsiteY52" fmla="*/ 4964715 h 6858000"/>
              <a:gd name="connsiteX53" fmla="*/ 6005269 w 6105267"/>
              <a:gd name="connsiteY53" fmla="*/ 5150567 h 6858000"/>
              <a:gd name="connsiteX54" fmla="*/ 6001127 w 6105267"/>
              <a:gd name="connsiteY54" fmla="*/ 5164609 h 6858000"/>
              <a:gd name="connsiteX55" fmla="*/ 5998514 w 6105267"/>
              <a:gd name="connsiteY55" fmla="*/ 5189673 h 6858000"/>
              <a:gd name="connsiteX56" fmla="*/ 6036748 w 6105267"/>
              <a:gd name="connsiteY56" fmla="*/ 5322752 h 6858000"/>
              <a:gd name="connsiteX57" fmla="*/ 6037677 w 6105267"/>
              <a:gd name="connsiteY57" fmla="*/ 5354807 h 6858000"/>
              <a:gd name="connsiteX58" fmla="*/ 6053435 w 6105267"/>
              <a:gd name="connsiteY58" fmla="*/ 5387547 h 6858000"/>
              <a:gd name="connsiteX59" fmla="*/ 6068640 w 6105267"/>
              <a:gd name="connsiteY59" fmla="*/ 5474503 h 6858000"/>
              <a:gd name="connsiteX60" fmla="*/ 6080922 w 6105267"/>
              <a:gd name="connsiteY60" fmla="*/ 5561070 h 6858000"/>
              <a:gd name="connsiteX61" fmla="*/ 6096949 w 6105267"/>
              <a:gd name="connsiteY61" fmla="*/ 5648179 h 6858000"/>
              <a:gd name="connsiteX62" fmla="*/ 6096746 w 6105267"/>
              <a:gd name="connsiteY62" fmla="*/ 5862844 h 6858000"/>
              <a:gd name="connsiteX63" fmla="*/ 6045436 w 6105267"/>
              <a:gd name="connsiteY63" fmla="*/ 6124480 h 6858000"/>
              <a:gd name="connsiteX64" fmla="*/ 6030489 w 6105267"/>
              <a:gd name="connsiteY64" fmla="*/ 6317666 h 6858000"/>
              <a:gd name="connsiteX65" fmla="*/ 6007492 w 6105267"/>
              <a:gd name="connsiteY65" fmla="*/ 6440818 h 6858000"/>
              <a:gd name="connsiteX66" fmla="*/ 6009467 w 6105267"/>
              <a:gd name="connsiteY66" fmla="*/ 6487076 h 6858000"/>
              <a:gd name="connsiteX67" fmla="*/ 5995064 w 6105267"/>
              <a:gd name="connsiteY67" fmla="*/ 6540791 h 6858000"/>
              <a:gd name="connsiteX68" fmla="*/ 5986207 w 6105267"/>
              <a:gd name="connsiteY68" fmla="*/ 6695855 h 6858000"/>
              <a:gd name="connsiteX69" fmla="*/ 5979428 w 6105267"/>
              <a:gd name="connsiteY69" fmla="*/ 6754678 h 6858000"/>
              <a:gd name="connsiteX70" fmla="*/ 5984543 w 6105267"/>
              <a:gd name="connsiteY70" fmla="*/ 6811016 h 6858000"/>
              <a:gd name="connsiteX71" fmla="*/ 5979671 w 6105267"/>
              <a:gd name="connsiteY71" fmla="*/ 6858000 h 6858000"/>
              <a:gd name="connsiteX72" fmla="*/ 0 w 6105267"/>
              <a:gd name="connsiteY72" fmla="*/ 6858000 h 6858000"/>
              <a:gd name="connsiteX73" fmla="*/ 0 w 6105267"/>
              <a:gd name="connsiteY73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2069 w 6105267"/>
              <a:gd name="connsiteY36" fmla="*/ 3514638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05267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5002155" y="108089"/>
                  <a:pt x="5039453" y="125421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09899" y="337879"/>
                  <a:pt x="5097011" y="355616"/>
                </a:cubicBezTo>
                <a:cubicBezTo>
                  <a:pt x="5108982" y="393897"/>
                  <a:pt x="5123954" y="442245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7290" y="647968"/>
                  <a:pt x="5183528" y="639882"/>
                  <a:pt x="5189051" y="782518"/>
                </a:cubicBezTo>
                <a:cubicBezTo>
                  <a:pt x="5196533" y="819747"/>
                  <a:pt x="5211748" y="856581"/>
                  <a:pt x="5218707" y="886387"/>
                </a:cubicBezTo>
                <a:cubicBezTo>
                  <a:pt x="5222103" y="910651"/>
                  <a:pt x="5224626" y="881734"/>
                  <a:pt x="5221281" y="920873"/>
                </a:cubicBezTo>
                <a:cubicBezTo>
                  <a:pt x="5216226" y="962348"/>
                  <a:pt x="5227328" y="1047212"/>
                  <a:pt x="5201018" y="1095027"/>
                </a:cubicBezTo>
                <a:cubicBezTo>
                  <a:pt x="5195677" y="1140464"/>
                  <a:pt x="5205610" y="1173951"/>
                  <a:pt x="5205902" y="1203021"/>
                </a:cubicBezTo>
                <a:cubicBezTo>
                  <a:pt x="5207939" y="1240877"/>
                  <a:pt x="5220231" y="1264849"/>
                  <a:pt x="5207532" y="1278975"/>
                </a:cubicBezTo>
                <a:cubicBezTo>
                  <a:pt x="5213654" y="1306391"/>
                  <a:pt x="5220794" y="1339415"/>
                  <a:pt x="5225968" y="1357994"/>
                </a:cubicBezTo>
                <a:cubicBezTo>
                  <a:pt x="5235560" y="1363307"/>
                  <a:pt x="5224941" y="1377158"/>
                  <a:pt x="5226675" y="1385685"/>
                </a:cubicBezTo>
                <a:cubicBezTo>
                  <a:pt x="5235522" y="1394562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3758" y="1680689"/>
                  <a:pt x="5256552" y="1672509"/>
                </a:cubicBezTo>
                <a:cubicBezTo>
                  <a:pt x="5263439" y="1704194"/>
                  <a:pt x="5241186" y="1762238"/>
                  <a:pt x="5264549" y="1837572"/>
                </a:cubicBezTo>
                <a:cubicBezTo>
                  <a:pt x="5255047" y="1894025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1660" y="2141443"/>
                  <a:pt x="5257478" y="2177466"/>
                  <a:pt x="5257248" y="2203922"/>
                </a:cubicBezTo>
                <a:lnTo>
                  <a:pt x="5262551" y="2288050"/>
                </a:lnTo>
                <a:cubicBezTo>
                  <a:pt x="5267437" y="2336348"/>
                  <a:pt x="5279466" y="2334639"/>
                  <a:pt x="5293877" y="2368649"/>
                </a:cubicBez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cubicBezTo>
                  <a:pt x="5361911" y="2605414"/>
                  <a:pt x="5395423" y="2719664"/>
                  <a:pt x="5407503" y="2786290"/>
                </a:cubicBezTo>
                <a:cubicBezTo>
                  <a:pt x="5407454" y="2786708"/>
                  <a:pt x="5407404" y="2787125"/>
                  <a:pt x="5407356" y="2787545"/>
                </a:cubicBezTo>
                <a:cubicBezTo>
                  <a:pt x="5433437" y="2813691"/>
                  <a:pt x="5432314" y="2814723"/>
                  <a:pt x="5448870" y="2838305"/>
                </a:cubicBezTo>
                <a:cubicBezTo>
                  <a:pt x="5464968" y="2894270"/>
                  <a:pt x="5454425" y="2918525"/>
                  <a:pt x="5503944" y="3123335"/>
                </a:cubicBezTo>
                <a:cubicBezTo>
                  <a:pt x="5512347" y="3181628"/>
                  <a:pt x="5512245" y="3208390"/>
                  <a:pt x="5525532" y="3258473"/>
                </a:cubicBezTo>
                <a:cubicBezTo>
                  <a:pt x="5539834" y="3322326"/>
                  <a:pt x="5576402" y="3407674"/>
                  <a:pt x="5589758" y="3453699"/>
                </a:cubicBezTo>
                <a:cubicBezTo>
                  <a:pt x="5570147" y="3490668"/>
                  <a:pt x="5591299" y="3454351"/>
                  <a:pt x="5592069" y="3514638"/>
                </a:cubicBezTo>
                <a:lnTo>
                  <a:pt x="5614055" y="3560779"/>
                </a:lnTo>
                <a:cubicBezTo>
                  <a:pt x="5642477" y="3636744"/>
                  <a:pt x="5634212" y="3552814"/>
                  <a:pt x="5683015" y="3762025"/>
                </a:cubicBezTo>
                <a:cubicBezTo>
                  <a:pt x="5687021" y="3766429"/>
                  <a:pt x="5717920" y="3810691"/>
                  <a:pt x="5722836" y="3814370"/>
                </a:cubicBezTo>
                <a:lnTo>
                  <a:pt x="5768491" y="3914399"/>
                </a:ln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19579" y="4003424"/>
                  <a:pt x="5841613" y="4014315"/>
                  <a:pt x="5860672" y="4061579"/>
                </a:cubicBezTo>
                <a:cubicBezTo>
                  <a:pt x="5872084" y="4080468"/>
                  <a:pt x="5865523" y="4095937"/>
                  <a:pt x="5894095" y="4128857"/>
                </a:cubicBezTo>
                <a:lnTo>
                  <a:pt x="5903513" y="4187661"/>
                </a:lnTo>
                <a:cubicBezTo>
                  <a:pt x="5912281" y="4237527"/>
                  <a:pt x="5929555" y="4191583"/>
                  <a:pt x="5949086" y="4366139"/>
                </a:cubicBezTo>
                <a:cubicBezTo>
                  <a:pt x="5948498" y="4373973"/>
                  <a:pt x="5947179" y="4442831"/>
                  <a:pt x="5949261" y="4449185"/>
                </a:cubicBezTo>
                <a:lnTo>
                  <a:pt x="5961816" y="4494562"/>
                </a:lnTo>
                <a:cubicBezTo>
                  <a:pt x="5969962" y="4535951"/>
                  <a:pt x="5978352" y="4666880"/>
                  <a:pt x="5998138" y="4697518"/>
                </a:cubicBezTo>
                <a:cubicBezTo>
                  <a:pt x="6005688" y="4743028"/>
                  <a:pt x="6006217" y="4813615"/>
                  <a:pt x="6007819" y="4858148"/>
                </a:cubicBezTo>
                <a:cubicBezTo>
                  <a:pt x="6006852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8514" y="5189673"/>
                </a:lnTo>
                <a:lnTo>
                  <a:pt x="6036748" y="5322752"/>
                </a:lnTo>
                <a:cubicBezTo>
                  <a:pt x="6037058" y="5333437"/>
                  <a:pt x="6037367" y="5344122"/>
                  <a:pt x="6037677" y="5354807"/>
                </a:cubicBezTo>
                <a:lnTo>
                  <a:pt x="6053435" y="5387547"/>
                </a:lnTo>
                <a:cubicBezTo>
                  <a:pt x="6058595" y="5407496"/>
                  <a:pt x="6064059" y="5445583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121811" y="5715144"/>
                  <a:pt x="6081535" y="5799438"/>
                  <a:pt x="6096746" y="5862844"/>
                </a:cubicBezTo>
                <a:cubicBezTo>
                  <a:pt x="6088161" y="5942227"/>
                  <a:pt x="6066798" y="6084395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86207" y="6695855"/>
                </a:lnTo>
                <a:cubicBezTo>
                  <a:pt x="5979276" y="6706164"/>
                  <a:pt x="5972094" y="6743953"/>
                  <a:pt x="5979428" y="6754678"/>
                </a:cubicBezTo>
                <a:cubicBezTo>
                  <a:pt x="5979151" y="6773871"/>
                  <a:pt x="5984503" y="6793796"/>
                  <a:pt x="5984543" y="6811016"/>
                </a:cubicBezTo>
                <a:cubicBezTo>
                  <a:pt x="5983922" y="6824242"/>
                  <a:pt x="6007010" y="6838446"/>
                  <a:pt x="59796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6627E-A6B3-FB7D-A028-8374724A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5399"/>
            <a:ext cx="5932714" cy="3258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Module 1: Let’s share</a:t>
            </a:r>
          </a:p>
        </p:txBody>
      </p:sp>
    </p:spTree>
    <p:extLst>
      <p:ext uri="{BB962C8B-B14F-4D97-AF65-F5344CB8AC3E}">
        <p14:creationId xmlns:p14="http://schemas.microsoft.com/office/powerpoint/2010/main" val="174343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B1B9-5578-12A9-652C-7862F8B1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 about Module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21EE-ABF3-B9CF-30DB-28F9DD70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Module 2 is on </a:t>
            </a:r>
            <a:r>
              <a:rPr lang="en-US" sz="2400" dirty="0">
                <a:solidFill>
                  <a:srgbClr val="FFFF00"/>
                </a:solidFill>
              </a:rPr>
              <a:t>Reducing Microaggressions</a:t>
            </a:r>
          </a:p>
          <a:p>
            <a:r>
              <a:rPr lang="en-US" sz="2400" dirty="0"/>
              <a:t>Take 5 to 10 minutes to share:</a:t>
            </a:r>
          </a:p>
          <a:p>
            <a:pPr lvl="1"/>
            <a:r>
              <a:rPr lang="en-US" sz="2000" dirty="0"/>
              <a:t>What stands out to you in this module</a:t>
            </a:r>
          </a:p>
          <a:p>
            <a:pPr lvl="1"/>
            <a:r>
              <a:rPr lang="en-US" sz="2000" dirty="0"/>
              <a:t>What you do (or are planning to do/change) in your practice and why</a:t>
            </a:r>
          </a:p>
          <a:p>
            <a:pPr lvl="1"/>
            <a:r>
              <a:rPr lang="en-US" sz="2000" dirty="0"/>
              <a:t>What is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8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9E94DB4A-CC4A-F297-2DA6-E23AC0D5A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445" b="10144"/>
          <a:stretch/>
        </p:blipFill>
        <p:spPr>
          <a:xfrm>
            <a:off x="20" y="-5732"/>
            <a:ext cx="12191980" cy="68694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46391D-5DF8-4E8B-856D-1E0A178C3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9269" y="375267"/>
            <a:ext cx="6869465" cy="6096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4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D3A9B8-C548-4A61-882F-0D6296319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246555" y="0"/>
            <a:ext cx="1945441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9441 w 1349253"/>
              <a:gd name="connsiteY111" fmla="*/ 1519474 h 6858000"/>
              <a:gd name="connsiteX112" fmla="*/ 92183 w 1349253"/>
              <a:gd name="connsiteY112" fmla="*/ 1477995 h 6858000"/>
              <a:gd name="connsiteX113" fmla="*/ 78268 w 1349253"/>
              <a:gd name="connsiteY113" fmla="*/ 1373769 h 6858000"/>
              <a:gd name="connsiteX114" fmla="*/ 86575 w 1349253"/>
              <a:gd name="connsiteY114" fmla="*/ 1307086 h 6858000"/>
              <a:gd name="connsiteX115" fmla="*/ 87763 w 1349253"/>
              <a:gd name="connsiteY115" fmla="*/ 1189033 h 6858000"/>
              <a:gd name="connsiteX116" fmla="*/ 92448 w 1349253"/>
              <a:gd name="connsiteY116" fmla="*/ 1168288 h 6858000"/>
              <a:gd name="connsiteX117" fmla="*/ 84730 w 1349253"/>
              <a:gd name="connsiteY117" fmla="*/ 1142577 h 6858000"/>
              <a:gd name="connsiteX118" fmla="*/ 74036 w 1349253"/>
              <a:gd name="connsiteY118" fmla="*/ 1088484 h 6858000"/>
              <a:gd name="connsiteX119" fmla="*/ 62772 w 1349253"/>
              <a:gd name="connsiteY119" fmla="*/ 1016103 h 6858000"/>
              <a:gd name="connsiteX120" fmla="*/ 64228 w 1349253"/>
              <a:gd name="connsiteY120" fmla="*/ 954054 h 6858000"/>
              <a:gd name="connsiteX121" fmla="*/ 75144 w 1349253"/>
              <a:gd name="connsiteY121" fmla="*/ 921368 h 6858000"/>
              <a:gd name="connsiteX122" fmla="*/ 59093 w 1349253"/>
              <a:gd name="connsiteY122" fmla="*/ 896999 h 6858000"/>
              <a:gd name="connsiteX123" fmla="*/ 28501 w 1349253"/>
              <a:gd name="connsiteY123" fmla="*/ 821517 h 6858000"/>
              <a:gd name="connsiteX124" fmla="*/ 7451 w 1349253"/>
              <a:gd name="connsiteY124" fmla="*/ 751353 h 6858000"/>
              <a:gd name="connsiteX125" fmla="*/ 7009 w 1349253"/>
              <a:gd name="connsiteY125" fmla="*/ 721230 h 6858000"/>
              <a:gd name="connsiteX126" fmla="*/ 16141 w 1349253"/>
              <a:gd name="connsiteY126" fmla="*/ 619315 h 6858000"/>
              <a:gd name="connsiteX127" fmla="*/ 19 w 1349253"/>
              <a:gd name="connsiteY127" fmla="*/ 585934 h 6858000"/>
              <a:gd name="connsiteX128" fmla="*/ 7093 w 1349253"/>
              <a:gd name="connsiteY128" fmla="*/ 538948 h 6858000"/>
              <a:gd name="connsiteX129" fmla="*/ 11001 w 1349253"/>
              <a:gd name="connsiteY129" fmla="*/ 525163 h 6858000"/>
              <a:gd name="connsiteX130" fmla="*/ 37125 w 1349253"/>
              <a:gd name="connsiteY130" fmla="*/ 446567 h 6858000"/>
              <a:gd name="connsiteX131" fmla="*/ 36373 w 1349253"/>
              <a:gd name="connsiteY131" fmla="*/ 393828 h 6858000"/>
              <a:gd name="connsiteX132" fmla="*/ 36203 w 1349253"/>
              <a:gd name="connsiteY132" fmla="*/ 353137 h 6858000"/>
              <a:gd name="connsiteX133" fmla="*/ 40805 w 1349253"/>
              <a:gd name="connsiteY133" fmla="*/ 321428 h 6858000"/>
              <a:gd name="connsiteX134" fmla="*/ 41896 w 1349253"/>
              <a:gd name="connsiteY134" fmla="*/ 275771 h 6858000"/>
              <a:gd name="connsiteX135" fmla="*/ 58923 w 1349253"/>
              <a:gd name="connsiteY135" fmla="*/ 212860 h 6858000"/>
              <a:gd name="connsiteX136" fmla="*/ 50633 w 1349253"/>
              <a:gd name="connsiteY136" fmla="*/ 144983 h 6858000"/>
              <a:gd name="connsiteX137" fmla="*/ 62917 w 1349253"/>
              <a:gd name="connsiteY137" fmla="*/ 55288 h 6858000"/>
              <a:gd name="connsiteX138" fmla="*/ 22471 w 1349253"/>
              <a:gd name="connsiteY13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9441 w 1349253"/>
              <a:gd name="connsiteY111" fmla="*/ 1519474 h 6858000"/>
              <a:gd name="connsiteX112" fmla="*/ 92183 w 1349253"/>
              <a:gd name="connsiteY112" fmla="*/ 1477995 h 6858000"/>
              <a:gd name="connsiteX113" fmla="*/ 78268 w 1349253"/>
              <a:gd name="connsiteY113" fmla="*/ 1373769 h 6858000"/>
              <a:gd name="connsiteX114" fmla="*/ 86575 w 1349253"/>
              <a:gd name="connsiteY114" fmla="*/ 1307086 h 6858000"/>
              <a:gd name="connsiteX115" fmla="*/ 87763 w 1349253"/>
              <a:gd name="connsiteY115" fmla="*/ 1189033 h 6858000"/>
              <a:gd name="connsiteX116" fmla="*/ 92448 w 1349253"/>
              <a:gd name="connsiteY116" fmla="*/ 1168288 h 6858000"/>
              <a:gd name="connsiteX117" fmla="*/ 84730 w 1349253"/>
              <a:gd name="connsiteY117" fmla="*/ 1142577 h 6858000"/>
              <a:gd name="connsiteX118" fmla="*/ 74036 w 1349253"/>
              <a:gd name="connsiteY118" fmla="*/ 1088484 h 6858000"/>
              <a:gd name="connsiteX119" fmla="*/ 62772 w 1349253"/>
              <a:gd name="connsiteY119" fmla="*/ 1016103 h 6858000"/>
              <a:gd name="connsiteX120" fmla="*/ 64228 w 1349253"/>
              <a:gd name="connsiteY120" fmla="*/ 954054 h 6858000"/>
              <a:gd name="connsiteX121" fmla="*/ 75144 w 1349253"/>
              <a:gd name="connsiteY121" fmla="*/ 921368 h 6858000"/>
              <a:gd name="connsiteX122" fmla="*/ 59093 w 1349253"/>
              <a:gd name="connsiteY122" fmla="*/ 896999 h 6858000"/>
              <a:gd name="connsiteX123" fmla="*/ 28501 w 1349253"/>
              <a:gd name="connsiteY123" fmla="*/ 821517 h 6858000"/>
              <a:gd name="connsiteX124" fmla="*/ 7451 w 1349253"/>
              <a:gd name="connsiteY124" fmla="*/ 751353 h 6858000"/>
              <a:gd name="connsiteX125" fmla="*/ 7009 w 1349253"/>
              <a:gd name="connsiteY125" fmla="*/ 721230 h 6858000"/>
              <a:gd name="connsiteX126" fmla="*/ 16141 w 1349253"/>
              <a:gd name="connsiteY126" fmla="*/ 619315 h 6858000"/>
              <a:gd name="connsiteX127" fmla="*/ 19 w 1349253"/>
              <a:gd name="connsiteY127" fmla="*/ 585934 h 6858000"/>
              <a:gd name="connsiteX128" fmla="*/ 7093 w 1349253"/>
              <a:gd name="connsiteY128" fmla="*/ 538948 h 6858000"/>
              <a:gd name="connsiteX129" fmla="*/ 11001 w 1349253"/>
              <a:gd name="connsiteY129" fmla="*/ 525163 h 6858000"/>
              <a:gd name="connsiteX130" fmla="*/ 37125 w 1349253"/>
              <a:gd name="connsiteY130" fmla="*/ 446567 h 6858000"/>
              <a:gd name="connsiteX131" fmla="*/ 36373 w 1349253"/>
              <a:gd name="connsiteY131" fmla="*/ 393828 h 6858000"/>
              <a:gd name="connsiteX132" fmla="*/ 36203 w 1349253"/>
              <a:gd name="connsiteY132" fmla="*/ 353137 h 6858000"/>
              <a:gd name="connsiteX133" fmla="*/ 41896 w 1349253"/>
              <a:gd name="connsiteY133" fmla="*/ 275771 h 6858000"/>
              <a:gd name="connsiteX134" fmla="*/ 58923 w 1349253"/>
              <a:gd name="connsiteY134" fmla="*/ 212860 h 6858000"/>
              <a:gd name="connsiteX135" fmla="*/ 50633 w 1349253"/>
              <a:gd name="connsiteY135" fmla="*/ 144983 h 6858000"/>
              <a:gd name="connsiteX136" fmla="*/ 62917 w 1349253"/>
              <a:gd name="connsiteY136" fmla="*/ 55288 h 6858000"/>
              <a:gd name="connsiteX137" fmla="*/ 22471 w 1349253"/>
              <a:gd name="connsiteY13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95610 w 1349253"/>
              <a:gd name="connsiteY94" fmla="*/ 2485734 h 6858000"/>
              <a:gd name="connsiteX95" fmla="*/ 286333 w 1349253"/>
              <a:gd name="connsiteY95" fmla="*/ 2447068 h 6858000"/>
              <a:gd name="connsiteX96" fmla="*/ 273294 w 1349253"/>
              <a:gd name="connsiteY96" fmla="*/ 2425819 h 6858000"/>
              <a:gd name="connsiteX97" fmla="*/ 279293 w 1349253"/>
              <a:gd name="connsiteY97" fmla="*/ 2402874 h 6858000"/>
              <a:gd name="connsiteX98" fmla="*/ 281905 w 1349253"/>
              <a:gd name="connsiteY98" fmla="*/ 2381443 h 6858000"/>
              <a:gd name="connsiteX99" fmla="*/ 258234 w 1349253"/>
              <a:gd name="connsiteY99" fmla="*/ 2261920 h 6858000"/>
              <a:gd name="connsiteX100" fmla="*/ 248121 w 1349253"/>
              <a:gd name="connsiteY100" fmla="*/ 2195378 h 6858000"/>
              <a:gd name="connsiteX101" fmla="*/ 232338 w 1349253"/>
              <a:gd name="connsiteY101" fmla="*/ 2155135 h 6858000"/>
              <a:gd name="connsiteX102" fmla="*/ 229796 w 1349253"/>
              <a:gd name="connsiteY102" fmla="*/ 2118008 h 6858000"/>
              <a:gd name="connsiteX103" fmla="*/ 230789 w 1349253"/>
              <a:gd name="connsiteY103" fmla="*/ 2050531 h 6858000"/>
              <a:gd name="connsiteX104" fmla="*/ 222595 w 1349253"/>
              <a:gd name="connsiteY104" fmla="*/ 1963269 h 6858000"/>
              <a:gd name="connsiteX105" fmla="*/ 203773 w 1349253"/>
              <a:gd name="connsiteY105" fmla="*/ 1906352 h 6858000"/>
              <a:gd name="connsiteX106" fmla="*/ 180330 w 1349253"/>
              <a:gd name="connsiteY106" fmla="*/ 1861531 h 6858000"/>
              <a:gd name="connsiteX107" fmla="*/ 134129 w 1349253"/>
              <a:gd name="connsiteY107" fmla="*/ 1732919 h 6858000"/>
              <a:gd name="connsiteX108" fmla="*/ 106440 w 1349253"/>
              <a:gd name="connsiteY108" fmla="*/ 1663540 h 6858000"/>
              <a:gd name="connsiteX109" fmla="*/ 105566 w 1349253"/>
              <a:gd name="connsiteY109" fmla="*/ 1615777 h 6858000"/>
              <a:gd name="connsiteX110" fmla="*/ 86361 w 1349253"/>
              <a:gd name="connsiteY110" fmla="*/ 1563678 h 6858000"/>
              <a:gd name="connsiteX111" fmla="*/ 92183 w 1349253"/>
              <a:gd name="connsiteY111" fmla="*/ 1477995 h 6858000"/>
              <a:gd name="connsiteX112" fmla="*/ 78268 w 1349253"/>
              <a:gd name="connsiteY112" fmla="*/ 1373769 h 6858000"/>
              <a:gd name="connsiteX113" fmla="*/ 86575 w 1349253"/>
              <a:gd name="connsiteY113" fmla="*/ 1307086 h 6858000"/>
              <a:gd name="connsiteX114" fmla="*/ 87763 w 1349253"/>
              <a:gd name="connsiteY114" fmla="*/ 1189033 h 6858000"/>
              <a:gd name="connsiteX115" fmla="*/ 92448 w 1349253"/>
              <a:gd name="connsiteY115" fmla="*/ 1168288 h 6858000"/>
              <a:gd name="connsiteX116" fmla="*/ 84730 w 1349253"/>
              <a:gd name="connsiteY116" fmla="*/ 1142577 h 6858000"/>
              <a:gd name="connsiteX117" fmla="*/ 74036 w 1349253"/>
              <a:gd name="connsiteY117" fmla="*/ 1088484 h 6858000"/>
              <a:gd name="connsiteX118" fmla="*/ 62772 w 1349253"/>
              <a:gd name="connsiteY118" fmla="*/ 1016103 h 6858000"/>
              <a:gd name="connsiteX119" fmla="*/ 64228 w 1349253"/>
              <a:gd name="connsiteY119" fmla="*/ 954054 h 6858000"/>
              <a:gd name="connsiteX120" fmla="*/ 75144 w 1349253"/>
              <a:gd name="connsiteY120" fmla="*/ 921368 h 6858000"/>
              <a:gd name="connsiteX121" fmla="*/ 59093 w 1349253"/>
              <a:gd name="connsiteY121" fmla="*/ 896999 h 6858000"/>
              <a:gd name="connsiteX122" fmla="*/ 28501 w 1349253"/>
              <a:gd name="connsiteY122" fmla="*/ 821517 h 6858000"/>
              <a:gd name="connsiteX123" fmla="*/ 7451 w 1349253"/>
              <a:gd name="connsiteY123" fmla="*/ 751353 h 6858000"/>
              <a:gd name="connsiteX124" fmla="*/ 7009 w 1349253"/>
              <a:gd name="connsiteY124" fmla="*/ 721230 h 6858000"/>
              <a:gd name="connsiteX125" fmla="*/ 16141 w 1349253"/>
              <a:gd name="connsiteY125" fmla="*/ 619315 h 6858000"/>
              <a:gd name="connsiteX126" fmla="*/ 19 w 1349253"/>
              <a:gd name="connsiteY126" fmla="*/ 585934 h 6858000"/>
              <a:gd name="connsiteX127" fmla="*/ 7093 w 1349253"/>
              <a:gd name="connsiteY127" fmla="*/ 538948 h 6858000"/>
              <a:gd name="connsiteX128" fmla="*/ 11001 w 1349253"/>
              <a:gd name="connsiteY128" fmla="*/ 525163 h 6858000"/>
              <a:gd name="connsiteX129" fmla="*/ 37125 w 1349253"/>
              <a:gd name="connsiteY129" fmla="*/ 446567 h 6858000"/>
              <a:gd name="connsiteX130" fmla="*/ 36373 w 1349253"/>
              <a:gd name="connsiteY130" fmla="*/ 393828 h 6858000"/>
              <a:gd name="connsiteX131" fmla="*/ 36203 w 1349253"/>
              <a:gd name="connsiteY131" fmla="*/ 353137 h 6858000"/>
              <a:gd name="connsiteX132" fmla="*/ 41896 w 1349253"/>
              <a:gd name="connsiteY132" fmla="*/ 275771 h 6858000"/>
              <a:gd name="connsiteX133" fmla="*/ 58923 w 1349253"/>
              <a:gd name="connsiteY133" fmla="*/ 212860 h 6858000"/>
              <a:gd name="connsiteX134" fmla="*/ 50633 w 1349253"/>
              <a:gd name="connsiteY134" fmla="*/ 144983 h 6858000"/>
              <a:gd name="connsiteX135" fmla="*/ 62917 w 1349253"/>
              <a:gd name="connsiteY135" fmla="*/ 55288 h 6858000"/>
              <a:gd name="connsiteX136" fmla="*/ 22471 w 1349253"/>
              <a:gd name="connsiteY13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64645 w 1349253"/>
              <a:gd name="connsiteY89" fmla="*/ 3114519 h 6858000"/>
              <a:gd name="connsiteX90" fmla="*/ 451254 w 1349253"/>
              <a:gd name="connsiteY90" fmla="*/ 3106272 h 6858000"/>
              <a:gd name="connsiteX91" fmla="*/ 423984 w 1349253"/>
              <a:gd name="connsiteY91" fmla="*/ 2958185 h 6858000"/>
              <a:gd name="connsiteX92" fmla="*/ 366598 w 1349253"/>
              <a:gd name="connsiteY92" fmla="*/ 2762989 h 6858000"/>
              <a:gd name="connsiteX93" fmla="*/ 315516 w 1349253"/>
              <a:gd name="connsiteY93" fmla="*/ 2554718 h 6858000"/>
              <a:gd name="connsiteX94" fmla="*/ 286333 w 1349253"/>
              <a:gd name="connsiteY94" fmla="*/ 2447068 h 6858000"/>
              <a:gd name="connsiteX95" fmla="*/ 273294 w 1349253"/>
              <a:gd name="connsiteY95" fmla="*/ 2425819 h 6858000"/>
              <a:gd name="connsiteX96" fmla="*/ 279293 w 1349253"/>
              <a:gd name="connsiteY96" fmla="*/ 2402874 h 6858000"/>
              <a:gd name="connsiteX97" fmla="*/ 281905 w 1349253"/>
              <a:gd name="connsiteY97" fmla="*/ 2381443 h 6858000"/>
              <a:gd name="connsiteX98" fmla="*/ 258234 w 1349253"/>
              <a:gd name="connsiteY98" fmla="*/ 2261920 h 6858000"/>
              <a:gd name="connsiteX99" fmla="*/ 248121 w 1349253"/>
              <a:gd name="connsiteY99" fmla="*/ 2195378 h 6858000"/>
              <a:gd name="connsiteX100" fmla="*/ 232338 w 1349253"/>
              <a:gd name="connsiteY100" fmla="*/ 2155135 h 6858000"/>
              <a:gd name="connsiteX101" fmla="*/ 229796 w 1349253"/>
              <a:gd name="connsiteY101" fmla="*/ 2118008 h 6858000"/>
              <a:gd name="connsiteX102" fmla="*/ 230789 w 1349253"/>
              <a:gd name="connsiteY102" fmla="*/ 2050531 h 6858000"/>
              <a:gd name="connsiteX103" fmla="*/ 222595 w 1349253"/>
              <a:gd name="connsiteY103" fmla="*/ 1963269 h 6858000"/>
              <a:gd name="connsiteX104" fmla="*/ 203773 w 1349253"/>
              <a:gd name="connsiteY104" fmla="*/ 1906352 h 6858000"/>
              <a:gd name="connsiteX105" fmla="*/ 180330 w 1349253"/>
              <a:gd name="connsiteY105" fmla="*/ 1861531 h 6858000"/>
              <a:gd name="connsiteX106" fmla="*/ 134129 w 1349253"/>
              <a:gd name="connsiteY106" fmla="*/ 1732919 h 6858000"/>
              <a:gd name="connsiteX107" fmla="*/ 106440 w 1349253"/>
              <a:gd name="connsiteY107" fmla="*/ 1663540 h 6858000"/>
              <a:gd name="connsiteX108" fmla="*/ 105566 w 1349253"/>
              <a:gd name="connsiteY108" fmla="*/ 1615777 h 6858000"/>
              <a:gd name="connsiteX109" fmla="*/ 86361 w 1349253"/>
              <a:gd name="connsiteY109" fmla="*/ 1563678 h 6858000"/>
              <a:gd name="connsiteX110" fmla="*/ 92183 w 1349253"/>
              <a:gd name="connsiteY110" fmla="*/ 1477995 h 6858000"/>
              <a:gd name="connsiteX111" fmla="*/ 78268 w 1349253"/>
              <a:gd name="connsiteY111" fmla="*/ 1373769 h 6858000"/>
              <a:gd name="connsiteX112" fmla="*/ 86575 w 1349253"/>
              <a:gd name="connsiteY112" fmla="*/ 1307086 h 6858000"/>
              <a:gd name="connsiteX113" fmla="*/ 87763 w 1349253"/>
              <a:gd name="connsiteY113" fmla="*/ 1189033 h 6858000"/>
              <a:gd name="connsiteX114" fmla="*/ 92448 w 1349253"/>
              <a:gd name="connsiteY114" fmla="*/ 1168288 h 6858000"/>
              <a:gd name="connsiteX115" fmla="*/ 84730 w 1349253"/>
              <a:gd name="connsiteY115" fmla="*/ 1142577 h 6858000"/>
              <a:gd name="connsiteX116" fmla="*/ 74036 w 1349253"/>
              <a:gd name="connsiteY116" fmla="*/ 1088484 h 6858000"/>
              <a:gd name="connsiteX117" fmla="*/ 62772 w 1349253"/>
              <a:gd name="connsiteY117" fmla="*/ 1016103 h 6858000"/>
              <a:gd name="connsiteX118" fmla="*/ 64228 w 1349253"/>
              <a:gd name="connsiteY118" fmla="*/ 954054 h 6858000"/>
              <a:gd name="connsiteX119" fmla="*/ 75144 w 1349253"/>
              <a:gd name="connsiteY119" fmla="*/ 921368 h 6858000"/>
              <a:gd name="connsiteX120" fmla="*/ 59093 w 1349253"/>
              <a:gd name="connsiteY120" fmla="*/ 896999 h 6858000"/>
              <a:gd name="connsiteX121" fmla="*/ 28501 w 1349253"/>
              <a:gd name="connsiteY121" fmla="*/ 821517 h 6858000"/>
              <a:gd name="connsiteX122" fmla="*/ 7451 w 1349253"/>
              <a:gd name="connsiteY122" fmla="*/ 751353 h 6858000"/>
              <a:gd name="connsiteX123" fmla="*/ 7009 w 1349253"/>
              <a:gd name="connsiteY123" fmla="*/ 721230 h 6858000"/>
              <a:gd name="connsiteX124" fmla="*/ 16141 w 1349253"/>
              <a:gd name="connsiteY124" fmla="*/ 619315 h 6858000"/>
              <a:gd name="connsiteX125" fmla="*/ 19 w 1349253"/>
              <a:gd name="connsiteY125" fmla="*/ 585934 h 6858000"/>
              <a:gd name="connsiteX126" fmla="*/ 7093 w 1349253"/>
              <a:gd name="connsiteY126" fmla="*/ 538948 h 6858000"/>
              <a:gd name="connsiteX127" fmla="*/ 11001 w 1349253"/>
              <a:gd name="connsiteY127" fmla="*/ 525163 h 6858000"/>
              <a:gd name="connsiteX128" fmla="*/ 37125 w 1349253"/>
              <a:gd name="connsiteY128" fmla="*/ 446567 h 6858000"/>
              <a:gd name="connsiteX129" fmla="*/ 36373 w 1349253"/>
              <a:gd name="connsiteY129" fmla="*/ 393828 h 6858000"/>
              <a:gd name="connsiteX130" fmla="*/ 36203 w 1349253"/>
              <a:gd name="connsiteY130" fmla="*/ 353137 h 6858000"/>
              <a:gd name="connsiteX131" fmla="*/ 41896 w 1349253"/>
              <a:gd name="connsiteY131" fmla="*/ 275771 h 6858000"/>
              <a:gd name="connsiteX132" fmla="*/ 58923 w 1349253"/>
              <a:gd name="connsiteY132" fmla="*/ 212860 h 6858000"/>
              <a:gd name="connsiteX133" fmla="*/ 50633 w 1349253"/>
              <a:gd name="connsiteY133" fmla="*/ 144983 h 6858000"/>
              <a:gd name="connsiteX134" fmla="*/ 62917 w 1349253"/>
              <a:gd name="connsiteY134" fmla="*/ 55288 h 6858000"/>
              <a:gd name="connsiteX135" fmla="*/ 22471 w 1349253"/>
              <a:gd name="connsiteY13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500327 w 1349253"/>
              <a:gd name="connsiteY85" fmla="*/ 3178642 h 6858000"/>
              <a:gd name="connsiteX86" fmla="*/ 487927 w 1349253"/>
              <a:gd name="connsiteY86" fmla="*/ 3158586 h 6858000"/>
              <a:gd name="connsiteX87" fmla="*/ 473112 w 1349253"/>
              <a:gd name="connsiteY87" fmla="*/ 3129034 h 6858000"/>
              <a:gd name="connsiteX88" fmla="*/ 473777 w 1349253"/>
              <a:gd name="connsiteY88" fmla="*/ 3126682 h 6858000"/>
              <a:gd name="connsiteX89" fmla="*/ 451254 w 1349253"/>
              <a:gd name="connsiteY89" fmla="*/ 3106272 h 6858000"/>
              <a:gd name="connsiteX90" fmla="*/ 423984 w 1349253"/>
              <a:gd name="connsiteY90" fmla="*/ 2958185 h 6858000"/>
              <a:gd name="connsiteX91" fmla="*/ 366598 w 1349253"/>
              <a:gd name="connsiteY91" fmla="*/ 2762989 h 6858000"/>
              <a:gd name="connsiteX92" fmla="*/ 315516 w 1349253"/>
              <a:gd name="connsiteY92" fmla="*/ 2554718 h 6858000"/>
              <a:gd name="connsiteX93" fmla="*/ 286333 w 1349253"/>
              <a:gd name="connsiteY93" fmla="*/ 2447068 h 6858000"/>
              <a:gd name="connsiteX94" fmla="*/ 273294 w 1349253"/>
              <a:gd name="connsiteY94" fmla="*/ 2425819 h 6858000"/>
              <a:gd name="connsiteX95" fmla="*/ 279293 w 1349253"/>
              <a:gd name="connsiteY95" fmla="*/ 2402874 h 6858000"/>
              <a:gd name="connsiteX96" fmla="*/ 281905 w 1349253"/>
              <a:gd name="connsiteY96" fmla="*/ 2381443 h 6858000"/>
              <a:gd name="connsiteX97" fmla="*/ 258234 w 1349253"/>
              <a:gd name="connsiteY97" fmla="*/ 2261920 h 6858000"/>
              <a:gd name="connsiteX98" fmla="*/ 248121 w 1349253"/>
              <a:gd name="connsiteY98" fmla="*/ 2195378 h 6858000"/>
              <a:gd name="connsiteX99" fmla="*/ 232338 w 1349253"/>
              <a:gd name="connsiteY99" fmla="*/ 2155135 h 6858000"/>
              <a:gd name="connsiteX100" fmla="*/ 229796 w 1349253"/>
              <a:gd name="connsiteY100" fmla="*/ 2118008 h 6858000"/>
              <a:gd name="connsiteX101" fmla="*/ 230789 w 1349253"/>
              <a:gd name="connsiteY101" fmla="*/ 2050531 h 6858000"/>
              <a:gd name="connsiteX102" fmla="*/ 222595 w 1349253"/>
              <a:gd name="connsiteY102" fmla="*/ 1963269 h 6858000"/>
              <a:gd name="connsiteX103" fmla="*/ 203773 w 1349253"/>
              <a:gd name="connsiteY103" fmla="*/ 1906352 h 6858000"/>
              <a:gd name="connsiteX104" fmla="*/ 180330 w 1349253"/>
              <a:gd name="connsiteY104" fmla="*/ 1861531 h 6858000"/>
              <a:gd name="connsiteX105" fmla="*/ 134129 w 1349253"/>
              <a:gd name="connsiteY105" fmla="*/ 1732919 h 6858000"/>
              <a:gd name="connsiteX106" fmla="*/ 106440 w 1349253"/>
              <a:gd name="connsiteY106" fmla="*/ 1663540 h 6858000"/>
              <a:gd name="connsiteX107" fmla="*/ 105566 w 1349253"/>
              <a:gd name="connsiteY107" fmla="*/ 1615777 h 6858000"/>
              <a:gd name="connsiteX108" fmla="*/ 86361 w 1349253"/>
              <a:gd name="connsiteY108" fmla="*/ 1563678 h 6858000"/>
              <a:gd name="connsiteX109" fmla="*/ 92183 w 1349253"/>
              <a:gd name="connsiteY109" fmla="*/ 1477995 h 6858000"/>
              <a:gd name="connsiteX110" fmla="*/ 78268 w 1349253"/>
              <a:gd name="connsiteY110" fmla="*/ 1373769 h 6858000"/>
              <a:gd name="connsiteX111" fmla="*/ 86575 w 1349253"/>
              <a:gd name="connsiteY111" fmla="*/ 1307086 h 6858000"/>
              <a:gd name="connsiteX112" fmla="*/ 87763 w 1349253"/>
              <a:gd name="connsiteY112" fmla="*/ 1189033 h 6858000"/>
              <a:gd name="connsiteX113" fmla="*/ 92448 w 1349253"/>
              <a:gd name="connsiteY113" fmla="*/ 1168288 h 6858000"/>
              <a:gd name="connsiteX114" fmla="*/ 84730 w 1349253"/>
              <a:gd name="connsiteY114" fmla="*/ 1142577 h 6858000"/>
              <a:gd name="connsiteX115" fmla="*/ 74036 w 1349253"/>
              <a:gd name="connsiteY115" fmla="*/ 1088484 h 6858000"/>
              <a:gd name="connsiteX116" fmla="*/ 62772 w 1349253"/>
              <a:gd name="connsiteY116" fmla="*/ 1016103 h 6858000"/>
              <a:gd name="connsiteX117" fmla="*/ 64228 w 1349253"/>
              <a:gd name="connsiteY117" fmla="*/ 954054 h 6858000"/>
              <a:gd name="connsiteX118" fmla="*/ 75144 w 1349253"/>
              <a:gd name="connsiteY118" fmla="*/ 921368 h 6858000"/>
              <a:gd name="connsiteX119" fmla="*/ 59093 w 1349253"/>
              <a:gd name="connsiteY119" fmla="*/ 896999 h 6858000"/>
              <a:gd name="connsiteX120" fmla="*/ 28501 w 1349253"/>
              <a:gd name="connsiteY120" fmla="*/ 821517 h 6858000"/>
              <a:gd name="connsiteX121" fmla="*/ 7451 w 1349253"/>
              <a:gd name="connsiteY121" fmla="*/ 751353 h 6858000"/>
              <a:gd name="connsiteX122" fmla="*/ 7009 w 1349253"/>
              <a:gd name="connsiteY122" fmla="*/ 721230 h 6858000"/>
              <a:gd name="connsiteX123" fmla="*/ 16141 w 1349253"/>
              <a:gd name="connsiteY123" fmla="*/ 619315 h 6858000"/>
              <a:gd name="connsiteX124" fmla="*/ 19 w 1349253"/>
              <a:gd name="connsiteY124" fmla="*/ 585934 h 6858000"/>
              <a:gd name="connsiteX125" fmla="*/ 7093 w 1349253"/>
              <a:gd name="connsiteY125" fmla="*/ 538948 h 6858000"/>
              <a:gd name="connsiteX126" fmla="*/ 11001 w 1349253"/>
              <a:gd name="connsiteY126" fmla="*/ 525163 h 6858000"/>
              <a:gd name="connsiteX127" fmla="*/ 37125 w 1349253"/>
              <a:gd name="connsiteY127" fmla="*/ 446567 h 6858000"/>
              <a:gd name="connsiteX128" fmla="*/ 36373 w 1349253"/>
              <a:gd name="connsiteY128" fmla="*/ 393828 h 6858000"/>
              <a:gd name="connsiteX129" fmla="*/ 36203 w 1349253"/>
              <a:gd name="connsiteY129" fmla="*/ 353137 h 6858000"/>
              <a:gd name="connsiteX130" fmla="*/ 41896 w 1349253"/>
              <a:gd name="connsiteY130" fmla="*/ 275771 h 6858000"/>
              <a:gd name="connsiteX131" fmla="*/ 58923 w 1349253"/>
              <a:gd name="connsiteY131" fmla="*/ 212860 h 6858000"/>
              <a:gd name="connsiteX132" fmla="*/ 50633 w 1349253"/>
              <a:gd name="connsiteY132" fmla="*/ 144983 h 6858000"/>
              <a:gd name="connsiteX133" fmla="*/ 62917 w 1349253"/>
              <a:gd name="connsiteY133" fmla="*/ 55288 h 6858000"/>
              <a:gd name="connsiteX134" fmla="*/ 22471 w 1349253"/>
              <a:gd name="connsiteY13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99826 w 1349253"/>
              <a:gd name="connsiteY84" fmla="*/ 3183755 h 6858000"/>
              <a:gd name="connsiteX85" fmla="*/ 487927 w 1349253"/>
              <a:gd name="connsiteY85" fmla="*/ 3158586 h 6858000"/>
              <a:gd name="connsiteX86" fmla="*/ 473112 w 1349253"/>
              <a:gd name="connsiteY86" fmla="*/ 3129034 h 6858000"/>
              <a:gd name="connsiteX87" fmla="*/ 473777 w 1349253"/>
              <a:gd name="connsiteY87" fmla="*/ 3126682 h 6858000"/>
              <a:gd name="connsiteX88" fmla="*/ 451254 w 1349253"/>
              <a:gd name="connsiteY88" fmla="*/ 3106272 h 6858000"/>
              <a:gd name="connsiteX89" fmla="*/ 423984 w 1349253"/>
              <a:gd name="connsiteY89" fmla="*/ 2958185 h 6858000"/>
              <a:gd name="connsiteX90" fmla="*/ 366598 w 1349253"/>
              <a:gd name="connsiteY90" fmla="*/ 2762989 h 6858000"/>
              <a:gd name="connsiteX91" fmla="*/ 315516 w 1349253"/>
              <a:gd name="connsiteY91" fmla="*/ 2554718 h 6858000"/>
              <a:gd name="connsiteX92" fmla="*/ 286333 w 1349253"/>
              <a:gd name="connsiteY92" fmla="*/ 2447068 h 6858000"/>
              <a:gd name="connsiteX93" fmla="*/ 273294 w 1349253"/>
              <a:gd name="connsiteY93" fmla="*/ 2425819 h 6858000"/>
              <a:gd name="connsiteX94" fmla="*/ 279293 w 1349253"/>
              <a:gd name="connsiteY94" fmla="*/ 2402874 h 6858000"/>
              <a:gd name="connsiteX95" fmla="*/ 281905 w 1349253"/>
              <a:gd name="connsiteY95" fmla="*/ 2381443 h 6858000"/>
              <a:gd name="connsiteX96" fmla="*/ 258234 w 1349253"/>
              <a:gd name="connsiteY96" fmla="*/ 2261920 h 6858000"/>
              <a:gd name="connsiteX97" fmla="*/ 248121 w 1349253"/>
              <a:gd name="connsiteY97" fmla="*/ 2195378 h 6858000"/>
              <a:gd name="connsiteX98" fmla="*/ 232338 w 1349253"/>
              <a:gd name="connsiteY98" fmla="*/ 2155135 h 6858000"/>
              <a:gd name="connsiteX99" fmla="*/ 229796 w 1349253"/>
              <a:gd name="connsiteY99" fmla="*/ 2118008 h 6858000"/>
              <a:gd name="connsiteX100" fmla="*/ 230789 w 1349253"/>
              <a:gd name="connsiteY100" fmla="*/ 2050531 h 6858000"/>
              <a:gd name="connsiteX101" fmla="*/ 222595 w 1349253"/>
              <a:gd name="connsiteY101" fmla="*/ 1963269 h 6858000"/>
              <a:gd name="connsiteX102" fmla="*/ 203773 w 1349253"/>
              <a:gd name="connsiteY102" fmla="*/ 1906352 h 6858000"/>
              <a:gd name="connsiteX103" fmla="*/ 180330 w 1349253"/>
              <a:gd name="connsiteY103" fmla="*/ 1861531 h 6858000"/>
              <a:gd name="connsiteX104" fmla="*/ 134129 w 1349253"/>
              <a:gd name="connsiteY104" fmla="*/ 1732919 h 6858000"/>
              <a:gd name="connsiteX105" fmla="*/ 106440 w 1349253"/>
              <a:gd name="connsiteY105" fmla="*/ 1663540 h 6858000"/>
              <a:gd name="connsiteX106" fmla="*/ 105566 w 1349253"/>
              <a:gd name="connsiteY106" fmla="*/ 1615777 h 6858000"/>
              <a:gd name="connsiteX107" fmla="*/ 86361 w 1349253"/>
              <a:gd name="connsiteY107" fmla="*/ 1563678 h 6858000"/>
              <a:gd name="connsiteX108" fmla="*/ 92183 w 1349253"/>
              <a:gd name="connsiteY108" fmla="*/ 1477995 h 6858000"/>
              <a:gd name="connsiteX109" fmla="*/ 78268 w 1349253"/>
              <a:gd name="connsiteY109" fmla="*/ 1373769 h 6858000"/>
              <a:gd name="connsiteX110" fmla="*/ 86575 w 1349253"/>
              <a:gd name="connsiteY110" fmla="*/ 1307086 h 6858000"/>
              <a:gd name="connsiteX111" fmla="*/ 87763 w 1349253"/>
              <a:gd name="connsiteY111" fmla="*/ 1189033 h 6858000"/>
              <a:gd name="connsiteX112" fmla="*/ 92448 w 1349253"/>
              <a:gd name="connsiteY112" fmla="*/ 1168288 h 6858000"/>
              <a:gd name="connsiteX113" fmla="*/ 84730 w 1349253"/>
              <a:gd name="connsiteY113" fmla="*/ 1142577 h 6858000"/>
              <a:gd name="connsiteX114" fmla="*/ 74036 w 1349253"/>
              <a:gd name="connsiteY114" fmla="*/ 1088484 h 6858000"/>
              <a:gd name="connsiteX115" fmla="*/ 62772 w 1349253"/>
              <a:gd name="connsiteY115" fmla="*/ 1016103 h 6858000"/>
              <a:gd name="connsiteX116" fmla="*/ 64228 w 1349253"/>
              <a:gd name="connsiteY116" fmla="*/ 954054 h 6858000"/>
              <a:gd name="connsiteX117" fmla="*/ 75144 w 1349253"/>
              <a:gd name="connsiteY117" fmla="*/ 921368 h 6858000"/>
              <a:gd name="connsiteX118" fmla="*/ 59093 w 1349253"/>
              <a:gd name="connsiteY118" fmla="*/ 896999 h 6858000"/>
              <a:gd name="connsiteX119" fmla="*/ 28501 w 1349253"/>
              <a:gd name="connsiteY119" fmla="*/ 821517 h 6858000"/>
              <a:gd name="connsiteX120" fmla="*/ 7451 w 1349253"/>
              <a:gd name="connsiteY120" fmla="*/ 751353 h 6858000"/>
              <a:gd name="connsiteX121" fmla="*/ 7009 w 1349253"/>
              <a:gd name="connsiteY121" fmla="*/ 721230 h 6858000"/>
              <a:gd name="connsiteX122" fmla="*/ 16141 w 1349253"/>
              <a:gd name="connsiteY122" fmla="*/ 619315 h 6858000"/>
              <a:gd name="connsiteX123" fmla="*/ 19 w 1349253"/>
              <a:gd name="connsiteY123" fmla="*/ 585934 h 6858000"/>
              <a:gd name="connsiteX124" fmla="*/ 7093 w 1349253"/>
              <a:gd name="connsiteY124" fmla="*/ 538948 h 6858000"/>
              <a:gd name="connsiteX125" fmla="*/ 11001 w 1349253"/>
              <a:gd name="connsiteY125" fmla="*/ 525163 h 6858000"/>
              <a:gd name="connsiteX126" fmla="*/ 37125 w 1349253"/>
              <a:gd name="connsiteY126" fmla="*/ 446567 h 6858000"/>
              <a:gd name="connsiteX127" fmla="*/ 36373 w 1349253"/>
              <a:gd name="connsiteY127" fmla="*/ 393828 h 6858000"/>
              <a:gd name="connsiteX128" fmla="*/ 36203 w 1349253"/>
              <a:gd name="connsiteY128" fmla="*/ 353137 h 6858000"/>
              <a:gd name="connsiteX129" fmla="*/ 41896 w 1349253"/>
              <a:gd name="connsiteY129" fmla="*/ 275771 h 6858000"/>
              <a:gd name="connsiteX130" fmla="*/ 58923 w 1349253"/>
              <a:gd name="connsiteY130" fmla="*/ 212860 h 6858000"/>
              <a:gd name="connsiteX131" fmla="*/ 50633 w 1349253"/>
              <a:gd name="connsiteY131" fmla="*/ 144983 h 6858000"/>
              <a:gd name="connsiteX132" fmla="*/ 62917 w 1349253"/>
              <a:gd name="connsiteY132" fmla="*/ 55288 h 6858000"/>
              <a:gd name="connsiteX133" fmla="*/ 22471 w 1349253"/>
              <a:gd name="connsiteY13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512991 w 1349253"/>
              <a:gd name="connsiteY83" fmla="*/ 3217217 h 6858000"/>
              <a:gd name="connsiteX84" fmla="*/ 487927 w 1349253"/>
              <a:gd name="connsiteY84" fmla="*/ 3158586 h 6858000"/>
              <a:gd name="connsiteX85" fmla="*/ 473112 w 1349253"/>
              <a:gd name="connsiteY85" fmla="*/ 3129034 h 6858000"/>
              <a:gd name="connsiteX86" fmla="*/ 473777 w 1349253"/>
              <a:gd name="connsiteY86" fmla="*/ 3126682 h 6858000"/>
              <a:gd name="connsiteX87" fmla="*/ 451254 w 1349253"/>
              <a:gd name="connsiteY87" fmla="*/ 3106272 h 6858000"/>
              <a:gd name="connsiteX88" fmla="*/ 423984 w 1349253"/>
              <a:gd name="connsiteY88" fmla="*/ 2958185 h 6858000"/>
              <a:gd name="connsiteX89" fmla="*/ 366598 w 1349253"/>
              <a:gd name="connsiteY89" fmla="*/ 2762989 h 6858000"/>
              <a:gd name="connsiteX90" fmla="*/ 315516 w 1349253"/>
              <a:gd name="connsiteY90" fmla="*/ 2554718 h 6858000"/>
              <a:gd name="connsiteX91" fmla="*/ 286333 w 1349253"/>
              <a:gd name="connsiteY91" fmla="*/ 2447068 h 6858000"/>
              <a:gd name="connsiteX92" fmla="*/ 273294 w 1349253"/>
              <a:gd name="connsiteY92" fmla="*/ 2425819 h 6858000"/>
              <a:gd name="connsiteX93" fmla="*/ 279293 w 1349253"/>
              <a:gd name="connsiteY93" fmla="*/ 2402874 h 6858000"/>
              <a:gd name="connsiteX94" fmla="*/ 281905 w 1349253"/>
              <a:gd name="connsiteY94" fmla="*/ 2381443 h 6858000"/>
              <a:gd name="connsiteX95" fmla="*/ 258234 w 1349253"/>
              <a:gd name="connsiteY95" fmla="*/ 2261920 h 6858000"/>
              <a:gd name="connsiteX96" fmla="*/ 248121 w 1349253"/>
              <a:gd name="connsiteY96" fmla="*/ 2195378 h 6858000"/>
              <a:gd name="connsiteX97" fmla="*/ 232338 w 1349253"/>
              <a:gd name="connsiteY97" fmla="*/ 2155135 h 6858000"/>
              <a:gd name="connsiteX98" fmla="*/ 229796 w 1349253"/>
              <a:gd name="connsiteY98" fmla="*/ 2118008 h 6858000"/>
              <a:gd name="connsiteX99" fmla="*/ 230789 w 1349253"/>
              <a:gd name="connsiteY99" fmla="*/ 2050531 h 6858000"/>
              <a:gd name="connsiteX100" fmla="*/ 222595 w 1349253"/>
              <a:gd name="connsiteY100" fmla="*/ 1963269 h 6858000"/>
              <a:gd name="connsiteX101" fmla="*/ 203773 w 1349253"/>
              <a:gd name="connsiteY101" fmla="*/ 1906352 h 6858000"/>
              <a:gd name="connsiteX102" fmla="*/ 180330 w 1349253"/>
              <a:gd name="connsiteY102" fmla="*/ 1861531 h 6858000"/>
              <a:gd name="connsiteX103" fmla="*/ 134129 w 1349253"/>
              <a:gd name="connsiteY103" fmla="*/ 1732919 h 6858000"/>
              <a:gd name="connsiteX104" fmla="*/ 106440 w 1349253"/>
              <a:gd name="connsiteY104" fmla="*/ 1663540 h 6858000"/>
              <a:gd name="connsiteX105" fmla="*/ 105566 w 1349253"/>
              <a:gd name="connsiteY105" fmla="*/ 1615777 h 6858000"/>
              <a:gd name="connsiteX106" fmla="*/ 86361 w 1349253"/>
              <a:gd name="connsiteY106" fmla="*/ 1563678 h 6858000"/>
              <a:gd name="connsiteX107" fmla="*/ 92183 w 1349253"/>
              <a:gd name="connsiteY107" fmla="*/ 1477995 h 6858000"/>
              <a:gd name="connsiteX108" fmla="*/ 78268 w 1349253"/>
              <a:gd name="connsiteY108" fmla="*/ 1373769 h 6858000"/>
              <a:gd name="connsiteX109" fmla="*/ 86575 w 1349253"/>
              <a:gd name="connsiteY109" fmla="*/ 1307086 h 6858000"/>
              <a:gd name="connsiteX110" fmla="*/ 87763 w 1349253"/>
              <a:gd name="connsiteY110" fmla="*/ 1189033 h 6858000"/>
              <a:gd name="connsiteX111" fmla="*/ 92448 w 1349253"/>
              <a:gd name="connsiteY111" fmla="*/ 1168288 h 6858000"/>
              <a:gd name="connsiteX112" fmla="*/ 84730 w 1349253"/>
              <a:gd name="connsiteY112" fmla="*/ 1142577 h 6858000"/>
              <a:gd name="connsiteX113" fmla="*/ 74036 w 1349253"/>
              <a:gd name="connsiteY113" fmla="*/ 1088484 h 6858000"/>
              <a:gd name="connsiteX114" fmla="*/ 62772 w 1349253"/>
              <a:gd name="connsiteY114" fmla="*/ 1016103 h 6858000"/>
              <a:gd name="connsiteX115" fmla="*/ 64228 w 1349253"/>
              <a:gd name="connsiteY115" fmla="*/ 954054 h 6858000"/>
              <a:gd name="connsiteX116" fmla="*/ 75144 w 1349253"/>
              <a:gd name="connsiteY116" fmla="*/ 921368 h 6858000"/>
              <a:gd name="connsiteX117" fmla="*/ 59093 w 1349253"/>
              <a:gd name="connsiteY117" fmla="*/ 896999 h 6858000"/>
              <a:gd name="connsiteX118" fmla="*/ 28501 w 1349253"/>
              <a:gd name="connsiteY118" fmla="*/ 821517 h 6858000"/>
              <a:gd name="connsiteX119" fmla="*/ 7451 w 1349253"/>
              <a:gd name="connsiteY119" fmla="*/ 751353 h 6858000"/>
              <a:gd name="connsiteX120" fmla="*/ 7009 w 1349253"/>
              <a:gd name="connsiteY120" fmla="*/ 721230 h 6858000"/>
              <a:gd name="connsiteX121" fmla="*/ 16141 w 1349253"/>
              <a:gd name="connsiteY121" fmla="*/ 619315 h 6858000"/>
              <a:gd name="connsiteX122" fmla="*/ 19 w 1349253"/>
              <a:gd name="connsiteY122" fmla="*/ 585934 h 6858000"/>
              <a:gd name="connsiteX123" fmla="*/ 7093 w 1349253"/>
              <a:gd name="connsiteY123" fmla="*/ 538948 h 6858000"/>
              <a:gd name="connsiteX124" fmla="*/ 11001 w 1349253"/>
              <a:gd name="connsiteY124" fmla="*/ 525163 h 6858000"/>
              <a:gd name="connsiteX125" fmla="*/ 37125 w 1349253"/>
              <a:gd name="connsiteY125" fmla="*/ 446567 h 6858000"/>
              <a:gd name="connsiteX126" fmla="*/ 36373 w 1349253"/>
              <a:gd name="connsiteY126" fmla="*/ 393828 h 6858000"/>
              <a:gd name="connsiteX127" fmla="*/ 36203 w 1349253"/>
              <a:gd name="connsiteY127" fmla="*/ 353137 h 6858000"/>
              <a:gd name="connsiteX128" fmla="*/ 41896 w 1349253"/>
              <a:gd name="connsiteY128" fmla="*/ 275771 h 6858000"/>
              <a:gd name="connsiteX129" fmla="*/ 58923 w 1349253"/>
              <a:gd name="connsiteY129" fmla="*/ 212860 h 6858000"/>
              <a:gd name="connsiteX130" fmla="*/ 50633 w 1349253"/>
              <a:gd name="connsiteY130" fmla="*/ 144983 h 6858000"/>
              <a:gd name="connsiteX131" fmla="*/ 62917 w 1349253"/>
              <a:gd name="connsiteY131" fmla="*/ 55288 h 6858000"/>
              <a:gd name="connsiteX132" fmla="*/ 22471 w 1349253"/>
              <a:gd name="connsiteY13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487927 w 1349253"/>
              <a:gd name="connsiteY83" fmla="*/ 3158586 h 6858000"/>
              <a:gd name="connsiteX84" fmla="*/ 473112 w 1349253"/>
              <a:gd name="connsiteY84" fmla="*/ 3129034 h 6858000"/>
              <a:gd name="connsiteX85" fmla="*/ 473777 w 1349253"/>
              <a:gd name="connsiteY85" fmla="*/ 3126682 h 6858000"/>
              <a:gd name="connsiteX86" fmla="*/ 451254 w 1349253"/>
              <a:gd name="connsiteY86" fmla="*/ 3106272 h 6858000"/>
              <a:gd name="connsiteX87" fmla="*/ 423984 w 1349253"/>
              <a:gd name="connsiteY87" fmla="*/ 2958185 h 6858000"/>
              <a:gd name="connsiteX88" fmla="*/ 366598 w 1349253"/>
              <a:gd name="connsiteY88" fmla="*/ 2762989 h 6858000"/>
              <a:gd name="connsiteX89" fmla="*/ 315516 w 1349253"/>
              <a:gd name="connsiteY89" fmla="*/ 2554718 h 6858000"/>
              <a:gd name="connsiteX90" fmla="*/ 286333 w 1349253"/>
              <a:gd name="connsiteY90" fmla="*/ 2447068 h 6858000"/>
              <a:gd name="connsiteX91" fmla="*/ 273294 w 1349253"/>
              <a:gd name="connsiteY91" fmla="*/ 2425819 h 6858000"/>
              <a:gd name="connsiteX92" fmla="*/ 279293 w 1349253"/>
              <a:gd name="connsiteY92" fmla="*/ 2402874 h 6858000"/>
              <a:gd name="connsiteX93" fmla="*/ 281905 w 1349253"/>
              <a:gd name="connsiteY93" fmla="*/ 2381443 h 6858000"/>
              <a:gd name="connsiteX94" fmla="*/ 258234 w 1349253"/>
              <a:gd name="connsiteY94" fmla="*/ 2261920 h 6858000"/>
              <a:gd name="connsiteX95" fmla="*/ 248121 w 1349253"/>
              <a:gd name="connsiteY95" fmla="*/ 2195378 h 6858000"/>
              <a:gd name="connsiteX96" fmla="*/ 232338 w 1349253"/>
              <a:gd name="connsiteY96" fmla="*/ 2155135 h 6858000"/>
              <a:gd name="connsiteX97" fmla="*/ 229796 w 1349253"/>
              <a:gd name="connsiteY97" fmla="*/ 2118008 h 6858000"/>
              <a:gd name="connsiteX98" fmla="*/ 230789 w 1349253"/>
              <a:gd name="connsiteY98" fmla="*/ 2050531 h 6858000"/>
              <a:gd name="connsiteX99" fmla="*/ 222595 w 1349253"/>
              <a:gd name="connsiteY99" fmla="*/ 1963269 h 6858000"/>
              <a:gd name="connsiteX100" fmla="*/ 203773 w 1349253"/>
              <a:gd name="connsiteY100" fmla="*/ 1906352 h 6858000"/>
              <a:gd name="connsiteX101" fmla="*/ 180330 w 1349253"/>
              <a:gd name="connsiteY101" fmla="*/ 1861531 h 6858000"/>
              <a:gd name="connsiteX102" fmla="*/ 134129 w 1349253"/>
              <a:gd name="connsiteY102" fmla="*/ 1732919 h 6858000"/>
              <a:gd name="connsiteX103" fmla="*/ 106440 w 1349253"/>
              <a:gd name="connsiteY103" fmla="*/ 1663540 h 6858000"/>
              <a:gd name="connsiteX104" fmla="*/ 105566 w 1349253"/>
              <a:gd name="connsiteY104" fmla="*/ 1615777 h 6858000"/>
              <a:gd name="connsiteX105" fmla="*/ 86361 w 1349253"/>
              <a:gd name="connsiteY105" fmla="*/ 1563678 h 6858000"/>
              <a:gd name="connsiteX106" fmla="*/ 92183 w 1349253"/>
              <a:gd name="connsiteY106" fmla="*/ 1477995 h 6858000"/>
              <a:gd name="connsiteX107" fmla="*/ 78268 w 1349253"/>
              <a:gd name="connsiteY107" fmla="*/ 1373769 h 6858000"/>
              <a:gd name="connsiteX108" fmla="*/ 86575 w 1349253"/>
              <a:gd name="connsiteY108" fmla="*/ 1307086 h 6858000"/>
              <a:gd name="connsiteX109" fmla="*/ 87763 w 1349253"/>
              <a:gd name="connsiteY109" fmla="*/ 1189033 h 6858000"/>
              <a:gd name="connsiteX110" fmla="*/ 92448 w 1349253"/>
              <a:gd name="connsiteY110" fmla="*/ 1168288 h 6858000"/>
              <a:gd name="connsiteX111" fmla="*/ 84730 w 1349253"/>
              <a:gd name="connsiteY111" fmla="*/ 1142577 h 6858000"/>
              <a:gd name="connsiteX112" fmla="*/ 74036 w 1349253"/>
              <a:gd name="connsiteY112" fmla="*/ 1088484 h 6858000"/>
              <a:gd name="connsiteX113" fmla="*/ 62772 w 1349253"/>
              <a:gd name="connsiteY113" fmla="*/ 1016103 h 6858000"/>
              <a:gd name="connsiteX114" fmla="*/ 64228 w 1349253"/>
              <a:gd name="connsiteY114" fmla="*/ 954054 h 6858000"/>
              <a:gd name="connsiteX115" fmla="*/ 75144 w 1349253"/>
              <a:gd name="connsiteY115" fmla="*/ 921368 h 6858000"/>
              <a:gd name="connsiteX116" fmla="*/ 59093 w 1349253"/>
              <a:gd name="connsiteY116" fmla="*/ 896999 h 6858000"/>
              <a:gd name="connsiteX117" fmla="*/ 28501 w 1349253"/>
              <a:gd name="connsiteY117" fmla="*/ 821517 h 6858000"/>
              <a:gd name="connsiteX118" fmla="*/ 7451 w 1349253"/>
              <a:gd name="connsiteY118" fmla="*/ 751353 h 6858000"/>
              <a:gd name="connsiteX119" fmla="*/ 7009 w 1349253"/>
              <a:gd name="connsiteY119" fmla="*/ 721230 h 6858000"/>
              <a:gd name="connsiteX120" fmla="*/ 16141 w 1349253"/>
              <a:gd name="connsiteY120" fmla="*/ 619315 h 6858000"/>
              <a:gd name="connsiteX121" fmla="*/ 19 w 1349253"/>
              <a:gd name="connsiteY121" fmla="*/ 585934 h 6858000"/>
              <a:gd name="connsiteX122" fmla="*/ 7093 w 1349253"/>
              <a:gd name="connsiteY122" fmla="*/ 538948 h 6858000"/>
              <a:gd name="connsiteX123" fmla="*/ 11001 w 1349253"/>
              <a:gd name="connsiteY123" fmla="*/ 525163 h 6858000"/>
              <a:gd name="connsiteX124" fmla="*/ 37125 w 1349253"/>
              <a:gd name="connsiteY124" fmla="*/ 446567 h 6858000"/>
              <a:gd name="connsiteX125" fmla="*/ 36373 w 1349253"/>
              <a:gd name="connsiteY125" fmla="*/ 393828 h 6858000"/>
              <a:gd name="connsiteX126" fmla="*/ 36203 w 1349253"/>
              <a:gd name="connsiteY126" fmla="*/ 353137 h 6858000"/>
              <a:gd name="connsiteX127" fmla="*/ 41896 w 1349253"/>
              <a:gd name="connsiteY127" fmla="*/ 275771 h 6858000"/>
              <a:gd name="connsiteX128" fmla="*/ 58923 w 1349253"/>
              <a:gd name="connsiteY128" fmla="*/ 212860 h 6858000"/>
              <a:gd name="connsiteX129" fmla="*/ 50633 w 1349253"/>
              <a:gd name="connsiteY129" fmla="*/ 144983 h 6858000"/>
              <a:gd name="connsiteX130" fmla="*/ 62917 w 1349253"/>
              <a:gd name="connsiteY130" fmla="*/ 55288 h 6858000"/>
              <a:gd name="connsiteX131" fmla="*/ 22471 w 1349253"/>
              <a:gd name="connsiteY13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1364 w 1349253"/>
              <a:gd name="connsiteY70" fmla="*/ 3792098 h 6858000"/>
              <a:gd name="connsiteX71" fmla="*/ 460248 w 1349253"/>
              <a:gd name="connsiteY71" fmla="*/ 3777135 h 6858000"/>
              <a:gd name="connsiteX72" fmla="*/ 461981 w 1349253"/>
              <a:gd name="connsiteY72" fmla="*/ 3771656 h 6858000"/>
              <a:gd name="connsiteX73" fmla="*/ 465724 w 1349253"/>
              <a:gd name="connsiteY73" fmla="*/ 3769007 h 6858000"/>
              <a:gd name="connsiteX74" fmla="*/ 465190 w 1349253"/>
              <a:gd name="connsiteY74" fmla="*/ 3767709 h 6858000"/>
              <a:gd name="connsiteX75" fmla="*/ 473886 w 1349253"/>
              <a:gd name="connsiteY75" fmla="*/ 3738082 h 6858000"/>
              <a:gd name="connsiteX76" fmla="*/ 481232 w 1349253"/>
              <a:gd name="connsiteY76" fmla="*/ 3673397 h 6858000"/>
              <a:gd name="connsiteX77" fmla="*/ 480528 w 1349253"/>
              <a:gd name="connsiteY77" fmla="*/ 3637109 h 6858000"/>
              <a:gd name="connsiteX78" fmla="*/ 483971 w 1349253"/>
              <a:gd name="connsiteY78" fmla="*/ 3536883 h 6858000"/>
              <a:gd name="connsiteX79" fmla="*/ 491509 w 1349253"/>
              <a:gd name="connsiteY79" fmla="*/ 3435652 h 6858000"/>
              <a:gd name="connsiteX80" fmla="*/ 493180 w 1349253"/>
              <a:gd name="connsiteY80" fmla="*/ 3307769 h 6858000"/>
              <a:gd name="connsiteX81" fmla="*/ 510743 w 1349253"/>
              <a:gd name="connsiteY81" fmla="*/ 3250522 h 6858000"/>
              <a:gd name="connsiteX82" fmla="*/ 511168 w 1349253"/>
              <a:gd name="connsiteY82" fmla="*/ 3229163 h 6858000"/>
              <a:gd name="connsiteX83" fmla="*/ 487927 w 1349253"/>
              <a:gd name="connsiteY83" fmla="*/ 3158586 h 6858000"/>
              <a:gd name="connsiteX84" fmla="*/ 473112 w 1349253"/>
              <a:gd name="connsiteY84" fmla="*/ 3129034 h 6858000"/>
              <a:gd name="connsiteX85" fmla="*/ 473777 w 1349253"/>
              <a:gd name="connsiteY85" fmla="*/ 3126682 h 6858000"/>
              <a:gd name="connsiteX86" fmla="*/ 451254 w 1349253"/>
              <a:gd name="connsiteY86" fmla="*/ 3106272 h 6858000"/>
              <a:gd name="connsiteX87" fmla="*/ 423984 w 1349253"/>
              <a:gd name="connsiteY87" fmla="*/ 2958185 h 6858000"/>
              <a:gd name="connsiteX88" fmla="*/ 381264 w 1349253"/>
              <a:gd name="connsiteY88" fmla="*/ 2843952 h 6858000"/>
              <a:gd name="connsiteX89" fmla="*/ 315516 w 1349253"/>
              <a:gd name="connsiteY89" fmla="*/ 2554718 h 6858000"/>
              <a:gd name="connsiteX90" fmla="*/ 286333 w 1349253"/>
              <a:gd name="connsiteY90" fmla="*/ 2447068 h 6858000"/>
              <a:gd name="connsiteX91" fmla="*/ 273294 w 1349253"/>
              <a:gd name="connsiteY91" fmla="*/ 2425819 h 6858000"/>
              <a:gd name="connsiteX92" fmla="*/ 279293 w 1349253"/>
              <a:gd name="connsiteY92" fmla="*/ 2402874 h 6858000"/>
              <a:gd name="connsiteX93" fmla="*/ 281905 w 1349253"/>
              <a:gd name="connsiteY93" fmla="*/ 2381443 h 6858000"/>
              <a:gd name="connsiteX94" fmla="*/ 258234 w 1349253"/>
              <a:gd name="connsiteY94" fmla="*/ 2261920 h 6858000"/>
              <a:gd name="connsiteX95" fmla="*/ 248121 w 1349253"/>
              <a:gd name="connsiteY95" fmla="*/ 2195378 h 6858000"/>
              <a:gd name="connsiteX96" fmla="*/ 232338 w 1349253"/>
              <a:gd name="connsiteY96" fmla="*/ 2155135 h 6858000"/>
              <a:gd name="connsiteX97" fmla="*/ 229796 w 1349253"/>
              <a:gd name="connsiteY97" fmla="*/ 2118008 h 6858000"/>
              <a:gd name="connsiteX98" fmla="*/ 230789 w 1349253"/>
              <a:gd name="connsiteY98" fmla="*/ 2050531 h 6858000"/>
              <a:gd name="connsiteX99" fmla="*/ 222595 w 1349253"/>
              <a:gd name="connsiteY99" fmla="*/ 1963269 h 6858000"/>
              <a:gd name="connsiteX100" fmla="*/ 203773 w 1349253"/>
              <a:gd name="connsiteY100" fmla="*/ 1906352 h 6858000"/>
              <a:gd name="connsiteX101" fmla="*/ 180330 w 1349253"/>
              <a:gd name="connsiteY101" fmla="*/ 1861531 h 6858000"/>
              <a:gd name="connsiteX102" fmla="*/ 134129 w 1349253"/>
              <a:gd name="connsiteY102" fmla="*/ 1732919 h 6858000"/>
              <a:gd name="connsiteX103" fmla="*/ 106440 w 1349253"/>
              <a:gd name="connsiteY103" fmla="*/ 1663540 h 6858000"/>
              <a:gd name="connsiteX104" fmla="*/ 105566 w 1349253"/>
              <a:gd name="connsiteY104" fmla="*/ 1615777 h 6858000"/>
              <a:gd name="connsiteX105" fmla="*/ 86361 w 1349253"/>
              <a:gd name="connsiteY105" fmla="*/ 1563678 h 6858000"/>
              <a:gd name="connsiteX106" fmla="*/ 92183 w 1349253"/>
              <a:gd name="connsiteY106" fmla="*/ 1477995 h 6858000"/>
              <a:gd name="connsiteX107" fmla="*/ 78268 w 1349253"/>
              <a:gd name="connsiteY107" fmla="*/ 1373769 h 6858000"/>
              <a:gd name="connsiteX108" fmla="*/ 86575 w 1349253"/>
              <a:gd name="connsiteY108" fmla="*/ 1307086 h 6858000"/>
              <a:gd name="connsiteX109" fmla="*/ 87763 w 1349253"/>
              <a:gd name="connsiteY109" fmla="*/ 1189033 h 6858000"/>
              <a:gd name="connsiteX110" fmla="*/ 92448 w 1349253"/>
              <a:gd name="connsiteY110" fmla="*/ 1168288 h 6858000"/>
              <a:gd name="connsiteX111" fmla="*/ 84730 w 1349253"/>
              <a:gd name="connsiteY111" fmla="*/ 1142577 h 6858000"/>
              <a:gd name="connsiteX112" fmla="*/ 74036 w 1349253"/>
              <a:gd name="connsiteY112" fmla="*/ 1088484 h 6858000"/>
              <a:gd name="connsiteX113" fmla="*/ 62772 w 1349253"/>
              <a:gd name="connsiteY113" fmla="*/ 1016103 h 6858000"/>
              <a:gd name="connsiteX114" fmla="*/ 64228 w 1349253"/>
              <a:gd name="connsiteY114" fmla="*/ 954054 h 6858000"/>
              <a:gd name="connsiteX115" fmla="*/ 75144 w 1349253"/>
              <a:gd name="connsiteY115" fmla="*/ 921368 h 6858000"/>
              <a:gd name="connsiteX116" fmla="*/ 59093 w 1349253"/>
              <a:gd name="connsiteY116" fmla="*/ 896999 h 6858000"/>
              <a:gd name="connsiteX117" fmla="*/ 28501 w 1349253"/>
              <a:gd name="connsiteY117" fmla="*/ 821517 h 6858000"/>
              <a:gd name="connsiteX118" fmla="*/ 7451 w 1349253"/>
              <a:gd name="connsiteY118" fmla="*/ 751353 h 6858000"/>
              <a:gd name="connsiteX119" fmla="*/ 7009 w 1349253"/>
              <a:gd name="connsiteY119" fmla="*/ 721230 h 6858000"/>
              <a:gd name="connsiteX120" fmla="*/ 16141 w 1349253"/>
              <a:gd name="connsiteY120" fmla="*/ 619315 h 6858000"/>
              <a:gd name="connsiteX121" fmla="*/ 19 w 1349253"/>
              <a:gd name="connsiteY121" fmla="*/ 585934 h 6858000"/>
              <a:gd name="connsiteX122" fmla="*/ 7093 w 1349253"/>
              <a:gd name="connsiteY122" fmla="*/ 538948 h 6858000"/>
              <a:gd name="connsiteX123" fmla="*/ 11001 w 1349253"/>
              <a:gd name="connsiteY123" fmla="*/ 525163 h 6858000"/>
              <a:gd name="connsiteX124" fmla="*/ 37125 w 1349253"/>
              <a:gd name="connsiteY124" fmla="*/ 446567 h 6858000"/>
              <a:gd name="connsiteX125" fmla="*/ 36373 w 1349253"/>
              <a:gd name="connsiteY125" fmla="*/ 393828 h 6858000"/>
              <a:gd name="connsiteX126" fmla="*/ 36203 w 1349253"/>
              <a:gd name="connsiteY126" fmla="*/ 353137 h 6858000"/>
              <a:gd name="connsiteX127" fmla="*/ 41896 w 1349253"/>
              <a:gd name="connsiteY127" fmla="*/ 275771 h 6858000"/>
              <a:gd name="connsiteX128" fmla="*/ 58923 w 1349253"/>
              <a:gd name="connsiteY128" fmla="*/ 212860 h 6858000"/>
              <a:gd name="connsiteX129" fmla="*/ 50633 w 1349253"/>
              <a:gd name="connsiteY129" fmla="*/ 144983 h 6858000"/>
              <a:gd name="connsiteX130" fmla="*/ 62917 w 1349253"/>
              <a:gd name="connsiteY130" fmla="*/ 55288 h 6858000"/>
              <a:gd name="connsiteX131" fmla="*/ 22471 w 1349253"/>
              <a:gd name="connsiteY13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2749 w 1349253"/>
              <a:gd name="connsiteY69" fmla="*/ 3797724 h 6858000"/>
              <a:gd name="connsiteX70" fmla="*/ 460248 w 1349253"/>
              <a:gd name="connsiteY70" fmla="*/ 3777135 h 6858000"/>
              <a:gd name="connsiteX71" fmla="*/ 461981 w 1349253"/>
              <a:gd name="connsiteY71" fmla="*/ 3771656 h 6858000"/>
              <a:gd name="connsiteX72" fmla="*/ 465724 w 1349253"/>
              <a:gd name="connsiteY72" fmla="*/ 3769007 h 6858000"/>
              <a:gd name="connsiteX73" fmla="*/ 465190 w 1349253"/>
              <a:gd name="connsiteY73" fmla="*/ 3767709 h 6858000"/>
              <a:gd name="connsiteX74" fmla="*/ 473886 w 1349253"/>
              <a:gd name="connsiteY74" fmla="*/ 3738082 h 6858000"/>
              <a:gd name="connsiteX75" fmla="*/ 481232 w 1349253"/>
              <a:gd name="connsiteY75" fmla="*/ 3673397 h 6858000"/>
              <a:gd name="connsiteX76" fmla="*/ 480528 w 1349253"/>
              <a:gd name="connsiteY76" fmla="*/ 3637109 h 6858000"/>
              <a:gd name="connsiteX77" fmla="*/ 483971 w 1349253"/>
              <a:gd name="connsiteY77" fmla="*/ 3536883 h 6858000"/>
              <a:gd name="connsiteX78" fmla="*/ 491509 w 1349253"/>
              <a:gd name="connsiteY78" fmla="*/ 3435652 h 6858000"/>
              <a:gd name="connsiteX79" fmla="*/ 493180 w 1349253"/>
              <a:gd name="connsiteY79" fmla="*/ 3307769 h 6858000"/>
              <a:gd name="connsiteX80" fmla="*/ 510743 w 1349253"/>
              <a:gd name="connsiteY80" fmla="*/ 3250522 h 6858000"/>
              <a:gd name="connsiteX81" fmla="*/ 511168 w 1349253"/>
              <a:gd name="connsiteY81" fmla="*/ 3229163 h 6858000"/>
              <a:gd name="connsiteX82" fmla="*/ 487927 w 1349253"/>
              <a:gd name="connsiteY82" fmla="*/ 3158586 h 6858000"/>
              <a:gd name="connsiteX83" fmla="*/ 473112 w 1349253"/>
              <a:gd name="connsiteY83" fmla="*/ 3129034 h 6858000"/>
              <a:gd name="connsiteX84" fmla="*/ 473777 w 1349253"/>
              <a:gd name="connsiteY84" fmla="*/ 3126682 h 6858000"/>
              <a:gd name="connsiteX85" fmla="*/ 451254 w 1349253"/>
              <a:gd name="connsiteY85" fmla="*/ 3106272 h 6858000"/>
              <a:gd name="connsiteX86" fmla="*/ 423984 w 1349253"/>
              <a:gd name="connsiteY86" fmla="*/ 2958185 h 6858000"/>
              <a:gd name="connsiteX87" fmla="*/ 381264 w 1349253"/>
              <a:gd name="connsiteY87" fmla="*/ 2843952 h 6858000"/>
              <a:gd name="connsiteX88" fmla="*/ 315516 w 1349253"/>
              <a:gd name="connsiteY88" fmla="*/ 2554718 h 6858000"/>
              <a:gd name="connsiteX89" fmla="*/ 286333 w 1349253"/>
              <a:gd name="connsiteY89" fmla="*/ 2447068 h 6858000"/>
              <a:gd name="connsiteX90" fmla="*/ 273294 w 1349253"/>
              <a:gd name="connsiteY90" fmla="*/ 2425819 h 6858000"/>
              <a:gd name="connsiteX91" fmla="*/ 279293 w 1349253"/>
              <a:gd name="connsiteY91" fmla="*/ 2402874 h 6858000"/>
              <a:gd name="connsiteX92" fmla="*/ 281905 w 1349253"/>
              <a:gd name="connsiteY92" fmla="*/ 2381443 h 6858000"/>
              <a:gd name="connsiteX93" fmla="*/ 258234 w 1349253"/>
              <a:gd name="connsiteY93" fmla="*/ 2261920 h 6858000"/>
              <a:gd name="connsiteX94" fmla="*/ 248121 w 1349253"/>
              <a:gd name="connsiteY94" fmla="*/ 2195378 h 6858000"/>
              <a:gd name="connsiteX95" fmla="*/ 232338 w 1349253"/>
              <a:gd name="connsiteY95" fmla="*/ 2155135 h 6858000"/>
              <a:gd name="connsiteX96" fmla="*/ 229796 w 1349253"/>
              <a:gd name="connsiteY96" fmla="*/ 2118008 h 6858000"/>
              <a:gd name="connsiteX97" fmla="*/ 230789 w 1349253"/>
              <a:gd name="connsiteY97" fmla="*/ 2050531 h 6858000"/>
              <a:gd name="connsiteX98" fmla="*/ 222595 w 1349253"/>
              <a:gd name="connsiteY98" fmla="*/ 1963269 h 6858000"/>
              <a:gd name="connsiteX99" fmla="*/ 203773 w 1349253"/>
              <a:gd name="connsiteY99" fmla="*/ 1906352 h 6858000"/>
              <a:gd name="connsiteX100" fmla="*/ 180330 w 1349253"/>
              <a:gd name="connsiteY100" fmla="*/ 1861531 h 6858000"/>
              <a:gd name="connsiteX101" fmla="*/ 134129 w 1349253"/>
              <a:gd name="connsiteY101" fmla="*/ 1732919 h 6858000"/>
              <a:gd name="connsiteX102" fmla="*/ 106440 w 1349253"/>
              <a:gd name="connsiteY102" fmla="*/ 1663540 h 6858000"/>
              <a:gd name="connsiteX103" fmla="*/ 105566 w 1349253"/>
              <a:gd name="connsiteY103" fmla="*/ 1615777 h 6858000"/>
              <a:gd name="connsiteX104" fmla="*/ 86361 w 1349253"/>
              <a:gd name="connsiteY104" fmla="*/ 1563678 h 6858000"/>
              <a:gd name="connsiteX105" fmla="*/ 92183 w 1349253"/>
              <a:gd name="connsiteY105" fmla="*/ 1477995 h 6858000"/>
              <a:gd name="connsiteX106" fmla="*/ 78268 w 1349253"/>
              <a:gd name="connsiteY106" fmla="*/ 1373769 h 6858000"/>
              <a:gd name="connsiteX107" fmla="*/ 86575 w 1349253"/>
              <a:gd name="connsiteY107" fmla="*/ 1307086 h 6858000"/>
              <a:gd name="connsiteX108" fmla="*/ 87763 w 1349253"/>
              <a:gd name="connsiteY108" fmla="*/ 1189033 h 6858000"/>
              <a:gd name="connsiteX109" fmla="*/ 92448 w 1349253"/>
              <a:gd name="connsiteY109" fmla="*/ 1168288 h 6858000"/>
              <a:gd name="connsiteX110" fmla="*/ 84730 w 1349253"/>
              <a:gd name="connsiteY110" fmla="*/ 1142577 h 6858000"/>
              <a:gd name="connsiteX111" fmla="*/ 74036 w 1349253"/>
              <a:gd name="connsiteY111" fmla="*/ 1088484 h 6858000"/>
              <a:gd name="connsiteX112" fmla="*/ 62772 w 1349253"/>
              <a:gd name="connsiteY112" fmla="*/ 1016103 h 6858000"/>
              <a:gd name="connsiteX113" fmla="*/ 64228 w 1349253"/>
              <a:gd name="connsiteY113" fmla="*/ 954054 h 6858000"/>
              <a:gd name="connsiteX114" fmla="*/ 75144 w 1349253"/>
              <a:gd name="connsiteY114" fmla="*/ 921368 h 6858000"/>
              <a:gd name="connsiteX115" fmla="*/ 59093 w 1349253"/>
              <a:gd name="connsiteY115" fmla="*/ 896999 h 6858000"/>
              <a:gd name="connsiteX116" fmla="*/ 28501 w 1349253"/>
              <a:gd name="connsiteY116" fmla="*/ 821517 h 6858000"/>
              <a:gd name="connsiteX117" fmla="*/ 7451 w 1349253"/>
              <a:gd name="connsiteY117" fmla="*/ 751353 h 6858000"/>
              <a:gd name="connsiteX118" fmla="*/ 7009 w 1349253"/>
              <a:gd name="connsiteY118" fmla="*/ 721230 h 6858000"/>
              <a:gd name="connsiteX119" fmla="*/ 16141 w 1349253"/>
              <a:gd name="connsiteY119" fmla="*/ 619315 h 6858000"/>
              <a:gd name="connsiteX120" fmla="*/ 19 w 1349253"/>
              <a:gd name="connsiteY120" fmla="*/ 585934 h 6858000"/>
              <a:gd name="connsiteX121" fmla="*/ 7093 w 1349253"/>
              <a:gd name="connsiteY121" fmla="*/ 538948 h 6858000"/>
              <a:gd name="connsiteX122" fmla="*/ 11001 w 1349253"/>
              <a:gd name="connsiteY122" fmla="*/ 525163 h 6858000"/>
              <a:gd name="connsiteX123" fmla="*/ 37125 w 1349253"/>
              <a:gd name="connsiteY123" fmla="*/ 446567 h 6858000"/>
              <a:gd name="connsiteX124" fmla="*/ 36373 w 1349253"/>
              <a:gd name="connsiteY124" fmla="*/ 393828 h 6858000"/>
              <a:gd name="connsiteX125" fmla="*/ 36203 w 1349253"/>
              <a:gd name="connsiteY125" fmla="*/ 353137 h 6858000"/>
              <a:gd name="connsiteX126" fmla="*/ 41896 w 1349253"/>
              <a:gd name="connsiteY126" fmla="*/ 275771 h 6858000"/>
              <a:gd name="connsiteX127" fmla="*/ 58923 w 1349253"/>
              <a:gd name="connsiteY127" fmla="*/ 212860 h 6858000"/>
              <a:gd name="connsiteX128" fmla="*/ 50633 w 1349253"/>
              <a:gd name="connsiteY128" fmla="*/ 144983 h 6858000"/>
              <a:gd name="connsiteX129" fmla="*/ 62917 w 1349253"/>
              <a:gd name="connsiteY129" fmla="*/ 55288 h 6858000"/>
              <a:gd name="connsiteX130" fmla="*/ 22471 w 1349253"/>
              <a:gd name="connsiteY13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2722 w 1349253"/>
              <a:gd name="connsiteY68" fmla="*/ 3805957 h 6858000"/>
              <a:gd name="connsiteX69" fmla="*/ 460248 w 1349253"/>
              <a:gd name="connsiteY69" fmla="*/ 3777135 h 6858000"/>
              <a:gd name="connsiteX70" fmla="*/ 461981 w 1349253"/>
              <a:gd name="connsiteY70" fmla="*/ 3771656 h 6858000"/>
              <a:gd name="connsiteX71" fmla="*/ 465724 w 1349253"/>
              <a:gd name="connsiteY71" fmla="*/ 3769007 h 6858000"/>
              <a:gd name="connsiteX72" fmla="*/ 465190 w 1349253"/>
              <a:gd name="connsiteY72" fmla="*/ 3767709 h 6858000"/>
              <a:gd name="connsiteX73" fmla="*/ 473886 w 1349253"/>
              <a:gd name="connsiteY73" fmla="*/ 3738082 h 6858000"/>
              <a:gd name="connsiteX74" fmla="*/ 481232 w 1349253"/>
              <a:gd name="connsiteY74" fmla="*/ 3673397 h 6858000"/>
              <a:gd name="connsiteX75" fmla="*/ 480528 w 1349253"/>
              <a:gd name="connsiteY75" fmla="*/ 3637109 h 6858000"/>
              <a:gd name="connsiteX76" fmla="*/ 483971 w 1349253"/>
              <a:gd name="connsiteY76" fmla="*/ 3536883 h 6858000"/>
              <a:gd name="connsiteX77" fmla="*/ 491509 w 1349253"/>
              <a:gd name="connsiteY77" fmla="*/ 3435652 h 6858000"/>
              <a:gd name="connsiteX78" fmla="*/ 493180 w 1349253"/>
              <a:gd name="connsiteY78" fmla="*/ 3307769 h 6858000"/>
              <a:gd name="connsiteX79" fmla="*/ 510743 w 1349253"/>
              <a:gd name="connsiteY79" fmla="*/ 3250522 h 6858000"/>
              <a:gd name="connsiteX80" fmla="*/ 511168 w 1349253"/>
              <a:gd name="connsiteY80" fmla="*/ 3229163 h 6858000"/>
              <a:gd name="connsiteX81" fmla="*/ 487927 w 1349253"/>
              <a:gd name="connsiteY81" fmla="*/ 3158586 h 6858000"/>
              <a:gd name="connsiteX82" fmla="*/ 473112 w 1349253"/>
              <a:gd name="connsiteY82" fmla="*/ 3129034 h 6858000"/>
              <a:gd name="connsiteX83" fmla="*/ 473777 w 1349253"/>
              <a:gd name="connsiteY83" fmla="*/ 3126682 h 6858000"/>
              <a:gd name="connsiteX84" fmla="*/ 451254 w 1349253"/>
              <a:gd name="connsiteY84" fmla="*/ 3106272 h 6858000"/>
              <a:gd name="connsiteX85" fmla="*/ 423984 w 1349253"/>
              <a:gd name="connsiteY85" fmla="*/ 2958185 h 6858000"/>
              <a:gd name="connsiteX86" fmla="*/ 381264 w 1349253"/>
              <a:gd name="connsiteY86" fmla="*/ 2843952 h 6858000"/>
              <a:gd name="connsiteX87" fmla="*/ 315516 w 1349253"/>
              <a:gd name="connsiteY87" fmla="*/ 2554718 h 6858000"/>
              <a:gd name="connsiteX88" fmla="*/ 286333 w 1349253"/>
              <a:gd name="connsiteY88" fmla="*/ 2447068 h 6858000"/>
              <a:gd name="connsiteX89" fmla="*/ 273294 w 1349253"/>
              <a:gd name="connsiteY89" fmla="*/ 2425819 h 6858000"/>
              <a:gd name="connsiteX90" fmla="*/ 279293 w 1349253"/>
              <a:gd name="connsiteY90" fmla="*/ 2402874 h 6858000"/>
              <a:gd name="connsiteX91" fmla="*/ 281905 w 1349253"/>
              <a:gd name="connsiteY91" fmla="*/ 2381443 h 6858000"/>
              <a:gd name="connsiteX92" fmla="*/ 258234 w 1349253"/>
              <a:gd name="connsiteY92" fmla="*/ 2261920 h 6858000"/>
              <a:gd name="connsiteX93" fmla="*/ 248121 w 1349253"/>
              <a:gd name="connsiteY93" fmla="*/ 2195378 h 6858000"/>
              <a:gd name="connsiteX94" fmla="*/ 232338 w 1349253"/>
              <a:gd name="connsiteY94" fmla="*/ 2155135 h 6858000"/>
              <a:gd name="connsiteX95" fmla="*/ 229796 w 1349253"/>
              <a:gd name="connsiteY95" fmla="*/ 2118008 h 6858000"/>
              <a:gd name="connsiteX96" fmla="*/ 230789 w 1349253"/>
              <a:gd name="connsiteY96" fmla="*/ 2050531 h 6858000"/>
              <a:gd name="connsiteX97" fmla="*/ 222595 w 1349253"/>
              <a:gd name="connsiteY97" fmla="*/ 1963269 h 6858000"/>
              <a:gd name="connsiteX98" fmla="*/ 203773 w 1349253"/>
              <a:gd name="connsiteY98" fmla="*/ 1906352 h 6858000"/>
              <a:gd name="connsiteX99" fmla="*/ 180330 w 1349253"/>
              <a:gd name="connsiteY99" fmla="*/ 1861531 h 6858000"/>
              <a:gd name="connsiteX100" fmla="*/ 134129 w 1349253"/>
              <a:gd name="connsiteY100" fmla="*/ 1732919 h 6858000"/>
              <a:gd name="connsiteX101" fmla="*/ 106440 w 1349253"/>
              <a:gd name="connsiteY101" fmla="*/ 1663540 h 6858000"/>
              <a:gd name="connsiteX102" fmla="*/ 105566 w 1349253"/>
              <a:gd name="connsiteY102" fmla="*/ 1615777 h 6858000"/>
              <a:gd name="connsiteX103" fmla="*/ 86361 w 1349253"/>
              <a:gd name="connsiteY103" fmla="*/ 1563678 h 6858000"/>
              <a:gd name="connsiteX104" fmla="*/ 92183 w 1349253"/>
              <a:gd name="connsiteY104" fmla="*/ 1477995 h 6858000"/>
              <a:gd name="connsiteX105" fmla="*/ 78268 w 1349253"/>
              <a:gd name="connsiteY105" fmla="*/ 1373769 h 6858000"/>
              <a:gd name="connsiteX106" fmla="*/ 86575 w 1349253"/>
              <a:gd name="connsiteY106" fmla="*/ 1307086 h 6858000"/>
              <a:gd name="connsiteX107" fmla="*/ 87763 w 1349253"/>
              <a:gd name="connsiteY107" fmla="*/ 1189033 h 6858000"/>
              <a:gd name="connsiteX108" fmla="*/ 92448 w 1349253"/>
              <a:gd name="connsiteY108" fmla="*/ 1168288 h 6858000"/>
              <a:gd name="connsiteX109" fmla="*/ 84730 w 1349253"/>
              <a:gd name="connsiteY109" fmla="*/ 1142577 h 6858000"/>
              <a:gd name="connsiteX110" fmla="*/ 74036 w 1349253"/>
              <a:gd name="connsiteY110" fmla="*/ 1088484 h 6858000"/>
              <a:gd name="connsiteX111" fmla="*/ 62772 w 1349253"/>
              <a:gd name="connsiteY111" fmla="*/ 1016103 h 6858000"/>
              <a:gd name="connsiteX112" fmla="*/ 64228 w 1349253"/>
              <a:gd name="connsiteY112" fmla="*/ 954054 h 6858000"/>
              <a:gd name="connsiteX113" fmla="*/ 75144 w 1349253"/>
              <a:gd name="connsiteY113" fmla="*/ 921368 h 6858000"/>
              <a:gd name="connsiteX114" fmla="*/ 59093 w 1349253"/>
              <a:gd name="connsiteY114" fmla="*/ 896999 h 6858000"/>
              <a:gd name="connsiteX115" fmla="*/ 28501 w 1349253"/>
              <a:gd name="connsiteY115" fmla="*/ 821517 h 6858000"/>
              <a:gd name="connsiteX116" fmla="*/ 7451 w 1349253"/>
              <a:gd name="connsiteY116" fmla="*/ 751353 h 6858000"/>
              <a:gd name="connsiteX117" fmla="*/ 7009 w 1349253"/>
              <a:gd name="connsiteY117" fmla="*/ 721230 h 6858000"/>
              <a:gd name="connsiteX118" fmla="*/ 16141 w 1349253"/>
              <a:gd name="connsiteY118" fmla="*/ 619315 h 6858000"/>
              <a:gd name="connsiteX119" fmla="*/ 19 w 1349253"/>
              <a:gd name="connsiteY119" fmla="*/ 585934 h 6858000"/>
              <a:gd name="connsiteX120" fmla="*/ 7093 w 1349253"/>
              <a:gd name="connsiteY120" fmla="*/ 538948 h 6858000"/>
              <a:gd name="connsiteX121" fmla="*/ 11001 w 1349253"/>
              <a:gd name="connsiteY121" fmla="*/ 525163 h 6858000"/>
              <a:gd name="connsiteX122" fmla="*/ 37125 w 1349253"/>
              <a:gd name="connsiteY122" fmla="*/ 446567 h 6858000"/>
              <a:gd name="connsiteX123" fmla="*/ 36373 w 1349253"/>
              <a:gd name="connsiteY123" fmla="*/ 393828 h 6858000"/>
              <a:gd name="connsiteX124" fmla="*/ 36203 w 1349253"/>
              <a:gd name="connsiteY124" fmla="*/ 353137 h 6858000"/>
              <a:gd name="connsiteX125" fmla="*/ 41896 w 1349253"/>
              <a:gd name="connsiteY125" fmla="*/ 275771 h 6858000"/>
              <a:gd name="connsiteX126" fmla="*/ 58923 w 1349253"/>
              <a:gd name="connsiteY126" fmla="*/ 212860 h 6858000"/>
              <a:gd name="connsiteX127" fmla="*/ 50633 w 1349253"/>
              <a:gd name="connsiteY127" fmla="*/ 144983 h 6858000"/>
              <a:gd name="connsiteX128" fmla="*/ 62917 w 1349253"/>
              <a:gd name="connsiteY128" fmla="*/ 55288 h 6858000"/>
              <a:gd name="connsiteX129" fmla="*/ 22471 w 1349253"/>
              <a:gd name="connsiteY12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2415 w 1349253"/>
              <a:gd name="connsiteY67" fmla="*/ 3806161 h 6858000"/>
              <a:gd name="connsiteX68" fmla="*/ 460248 w 1349253"/>
              <a:gd name="connsiteY68" fmla="*/ 3777135 h 6858000"/>
              <a:gd name="connsiteX69" fmla="*/ 461981 w 1349253"/>
              <a:gd name="connsiteY69" fmla="*/ 3771656 h 6858000"/>
              <a:gd name="connsiteX70" fmla="*/ 465724 w 1349253"/>
              <a:gd name="connsiteY70" fmla="*/ 3769007 h 6858000"/>
              <a:gd name="connsiteX71" fmla="*/ 465190 w 1349253"/>
              <a:gd name="connsiteY71" fmla="*/ 3767709 h 6858000"/>
              <a:gd name="connsiteX72" fmla="*/ 473886 w 1349253"/>
              <a:gd name="connsiteY72" fmla="*/ 3738082 h 6858000"/>
              <a:gd name="connsiteX73" fmla="*/ 481232 w 1349253"/>
              <a:gd name="connsiteY73" fmla="*/ 3673397 h 6858000"/>
              <a:gd name="connsiteX74" fmla="*/ 480528 w 1349253"/>
              <a:gd name="connsiteY74" fmla="*/ 3637109 h 6858000"/>
              <a:gd name="connsiteX75" fmla="*/ 483971 w 1349253"/>
              <a:gd name="connsiteY75" fmla="*/ 3536883 h 6858000"/>
              <a:gd name="connsiteX76" fmla="*/ 491509 w 1349253"/>
              <a:gd name="connsiteY76" fmla="*/ 3435652 h 6858000"/>
              <a:gd name="connsiteX77" fmla="*/ 493180 w 1349253"/>
              <a:gd name="connsiteY77" fmla="*/ 3307769 h 6858000"/>
              <a:gd name="connsiteX78" fmla="*/ 510743 w 1349253"/>
              <a:gd name="connsiteY78" fmla="*/ 3250522 h 6858000"/>
              <a:gd name="connsiteX79" fmla="*/ 511168 w 1349253"/>
              <a:gd name="connsiteY79" fmla="*/ 3229163 h 6858000"/>
              <a:gd name="connsiteX80" fmla="*/ 487927 w 1349253"/>
              <a:gd name="connsiteY80" fmla="*/ 3158586 h 6858000"/>
              <a:gd name="connsiteX81" fmla="*/ 473112 w 1349253"/>
              <a:gd name="connsiteY81" fmla="*/ 3129034 h 6858000"/>
              <a:gd name="connsiteX82" fmla="*/ 473777 w 1349253"/>
              <a:gd name="connsiteY82" fmla="*/ 3126682 h 6858000"/>
              <a:gd name="connsiteX83" fmla="*/ 451254 w 1349253"/>
              <a:gd name="connsiteY83" fmla="*/ 3106272 h 6858000"/>
              <a:gd name="connsiteX84" fmla="*/ 423984 w 1349253"/>
              <a:gd name="connsiteY84" fmla="*/ 2958185 h 6858000"/>
              <a:gd name="connsiteX85" fmla="*/ 381264 w 1349253"/>
              <a:gd name="connsiteY85" fmla="*/ 2843952 h 6858000"/>
              <a:gd name="connsiteX86" fmla="*/ 315516 w 1349253"/>
              <a:gd name="connsiteY86" fmla="*/ 2554718 h 6858000"/>
              <a:gd name="connsiteX87" fmla="*/ 286333 w 1349253"/>
              <a:gd name="connsiteY87" fmla="*/ 2447068 h 6858000"/>
              <a:gd name="connsiteX88" fmla="*/ 273294 w 1349253"/>
              <a:gd name="connsiteY88" fmla="*/ 2425819 h 6858000"/>
              <a:gd name="connsiteX89" fmla="*/ 279293 w 1349253"/>
              <a:gd name="connsiteY89" fmla="*/ 2402874 h 6858000"/>
              <a:gd name="connsiteX90" fmla="*/ 281905 w 1349253"/>
              <a:gd name="connsiteY90" fmla="*/ 2381443 h 6858000"/>
              <a:gd name="connsiteX91" fmla="*/ 258234 w 1349253"/>
              <a:gd name="connsiteY91" fmla="*/ 2261920 h 6858000"/>
              <a:gd name="connsiteX92" fmla="*/ 248121 w 1349253"/>
              <a:gd name="connsiteY92" fmla="*/ 2195378 h 6858000"/>
              <a:gd name="connsiteX93" fmla="*/ 232338 w 1349253"/>
              <a:gd name="connsiteY93" fmla="*/ 2155135 h 6858000"/>
              <a:gd name="connsiteX94" fmla="*/ 229796 w 1349253"/>
              <a:gd name="connsiteY94" fmla="*/ 2118008 h 6858000"/>
              <a:gd name="connsiteX95" fmla="*/ 230789 w 1349253"/>
              <a:gd name="connsiteY95" fmla="*/ 2050531 h 6858000"/>
              <a:gd name="connsiteX96" fmla="*/ 222595 w 1349253"/>
              <a:gd name="connsiteY96" fmla="*/ 1963269 h 6858000"/>
              <a:gd name="connsiteX97" fmla="*/ 203773 w 1349253"/>
              <a:gd name="connsiteY97" fmla="*/ 1906352 h 6858000"/>
              <a:gd name="connsiteX98" fmla="*/ 180330 w 1349253"/>
              <a:gd name="connsiteY98" fmla="*/ 1861531 h 6858000"/>
              <a:gd name="connsiteX99" fmla="*/ 134129 w 1349253"/>
              <a:gd name="connsiteY99" fmla="*/ 1732919 h 6858000"/>
              <a:gd name="connsiteX100" fmla="*/ 106440 w 1349253"/>
              <a:gd name="connsiteY100" fmla="*/ 1663540 h 6858000"/>
              <a:gd name="connsiteX101" fmla="*/ 105566 w 1349253"/>
              <a:gd name="connsiteY101" fmla="*/ 1615777 h 6858000"/>
              <a:gd name="connsiteX102" fmla="*/ 86361 w 1349253"/>
              <a:gd name="connsiteY102" fmla="*/ 1563678 h 6858000"/>
              <a:gd name="connsiteX103" fmla="*/ 92183 w 1349253"/>
              <a:gd name="connsiteY103" fmla="*/ 1477995 h 6858000"/>
              <a:gd name="connsiteX104" fmla="*/ 78268 w 1349253"/>
              <a:gd name="connsiteY104" fmla="*/ 1373769 h 6858000"/>
              <a:gd name="connsiteX105" fmla="*/ 86575 w 1349253"/>
              <a:gd name="connsiteY105" fmla="*/ 1307086 h 6858000"/>
              <a:gd name="connsiteX106" fmla="*/ 87763 w 1349253"/>
              <a:gd name="connsiteY106" fmla="*/ 1189033 h 6858000"/>
              <a:gd name="connsiteX107" fmla="*/ 92448 w 1349253"/>
              <a:gd name="connsiteY107" fmla="*/ 1168288 h 6858000"/>
              <a:gd name="connsiteX108" fmla="*/ 84730 w 1349253"/>
              <a:gd name="connsiteY108" fmla="*/ 1142577 h 6858000"/>
              <a:gd name="connsiteX109" fmla="*/ 74036 w 1349253"/>
              <a:gd name="connsiteY109" fmla="*/ 1088484 h 6858000"/>
              <a:gd name="connsiteX110" fmla="*/ 62772 w 1349253"/>
              <a:gd name="connsiteY110" fmla="*/ 1016103 h 6858000"/>
              <a:gd name="connsiteX111" fmla="*/ 64228 w 1349253"/>
              <a:gd name="connsiteY111" fmla="*/ 954054 h 6858000"/>
              <a:gd name="connsiteX112" fmla="*/ 75144 w 1349253"/>
              <a:gd name="connsiteY112" fmla="*/ 921368 h 6858000"/>
              <a:gd name="connsiteX113" fmla="*/ 59093 w 1349253"/>
              <a:gd name="connsiteY113" fmla="*/ 896999 h 6858000"/>
              <a:gd name="connsiteX114" fmla="*/ 28501 w 1349253"/>
              <a:gd name="connsiteY114" fmla="*/ 821517 h 6858000"/>
              <a:gd name="connsiteX115" fmla="*/ 7451 w 1349253"/>
              <a:gd name="connsiteY115" fmla="*/ 751353 h 6858000"/>
              <a:gd name="connsiteX116" fmla="*/ 7009 w 1349253"/>
              <a:gd name="connsiteY116" fmla="*/ 721230 h 6858000"/>
              <a:gd name="connsiteX117" fmla="*/ 16141 w 1349253"/>
              <a:gd name="connsiteY117" fmla="*/ 619315 h 6858000"/>
              <a:gd name="connsiteX118" fmla="*/ 19 w 1349253"/>
              <a:gd name="connsiteY118" fmla="*/ 585934 h 6858000"/>
              <a:gd name="connsiteX119" fmla="*/ 7093 w 1349253"/>
              <a:gd name="connsiteY119" fmla="*/ 538948 h 6858000"/>
              <a:gd name="connsiteX120" fmla="*/ 11001 w 1349253"/>
              <a:gd name="connsiteY120" fmla="*/ 525163 h 6858000"/>
              <a:gd name="connsiteX121" fmla="*/ 37125 w 1349253"/>
              <a:gd name="connsiteY121" fmla="*/ 446567 h 6858000"/>
              <a:gd name="connsiteX122" fmla="*/ 36373 w 1349253"/>
              <a:gd name="connsiteY122" fmla="*/ 393828 h 6858000"/>
              <a:gd name="connsiteX123" fmla="*/ 36203 w 1349253"/>
              <a:gd name="connsiteY123" fmla="*/ 353137 h 6858000"/>
              <a:gd name="connsiteX124" fmla="*/ 41896 w 1349253"/>
              <a:gd name="connsiteY124" fmla="*/ 275771 h 6858000"/>
              <a:gd name="connsiteX125" fmla="*/ 58923 w 1349253"/>
              <a:gd name="connsiteY125" fmla="*/ 212860 h 6858000"/>
              <a:gd name="connsiteX126" fmla="*/ 50633 w 1349253"/>
              <a:gd name="connsiteY126" fmla="*/ 144983 h 6858000"/>
              <a:gd name="connsiteX127" fmla="*/ 62917 w 1349253"/>
              <a:gd name="connsiteY127" fmla="*/ 55288 h 6858000"/>
              <a:gd name="connsiteX128" fmla="*/ 22471 w 1349253"/>
              <a:gd name="connsiteY12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36211 w 1349253"/>
              <a:gd name="connsiteY61" fmla="*/ 3969950 h 6858000"/>
              <a:gd name="connsiteX62" fmla="*/ 429633 w 1349253"/>
              <a:gd name="connsiteY62" fmla="*/ 3933779 h 6858000"/>
              <a:gd name="connsiteX63" fmla="*/ 430964 w 1349253"/>
              <a:gd name="connsiteY63" fmla="*/ 3933093 h 6858000"/>
              <a:gd name="connsiteX64" fmla="*/ 435318 w 1349253"/>
              <a:gd name="connsiteY64" fmla="*/ 3922082 h 6858000"/>
              <a:gd name="connsiteX65" fmla="*/ 440396 w 1349253"/>
              <a:gd name="connsiteY65" fmla="*/ 3901461 h 6858000"/>
              <a:gd name="connsiteX66" fmla="*/ 462990 w 1349253"/>
              <a:gd name="connsiteY66" fmla="*/ 3813873 h 6858000"/>
              <a:gd name="connsiteX67" fmla="*/ 460248 w 1349253"/>
              <a:gd name="connsiteY67" fmla="*/ 3777135 h 6858000"/>
              <a:gd name="connsiteX68" fmla="*/ 461981 w 1349253"/>
              <a:gd name="connsiteY68" fmla="*/ 3771656 h 6858000"/>
              <a:gd name="connsiteX69" fmla="*/ 465724 w 1349253"/>
              <a:gd name="connsiteY69" fmla="*/ 3769007 h 6858000"/>
              <a:gd name="connsiteX70" fmla="*/ 465190 w 1349253"/>
              <a:gd name="connsiteY70" fmla="*/ 3767709 h 6858000"/>
              <a:gd name="connsiteX71" fmla="*/ 473886 w 1349253"/>
              <a:gd name="connsiteY71" fmla="*/ 3738082 h 6858000"/>
              <a:gd name="connsiteX72" fmla="*/ 481232 w 1349253"/>
              <a:gd name="connsiteY72" fmla="*/ 3673397 h 6858000"/>
              <a:gd name="connsiteX73" fmla="*/ 480528 w 1349253"/>
              <a:gd name="connsiteY73" fmla="*/ 3637109 h 6858000"/>
              <a:gd name="connsiteX74" fmla="*/ 483971 w 1349253"/>
              <a:gd name="connsiteY74" fmla="*/ 3536883 h 6858000"/>
              <a:gd name="connsiteX75" fmla="*/ 491509 w 1349253"/>
              <a:gd name="connsiteY75" fmla="*/ 3435652 h 6858000"/>
              <a:gd name="connsiteX76" fmla="*/ 493180 w 1349253"/>
              <a:gd name="connsiteY76" fmla="*/ 3307769 h 6858000"/>
              <a:gd name="connsiteX77" fmla="*/ 510743 w 1349253"/>
              <a:gd name="connsiteY77" fmla="*/ 3250522 h 6858000"/>
              <a:gd name="connsiteX78" fmla="*/ 511168 w 1349253"/>
              <a:gd name="connsiteY78" fmla="*/ 3229163 h 6858000"/>
              <a:gd name="connsiteX79" fmla="*/ 487927 w 1349253"/>
              <a:gd name="connsiteY79" fmla="*/ 3158586 h 6858000"/>
              <a:gd name="connsiteX80" fmla="*/ 473112 w 1349253"/>
              <a:gd name="connsiteY80" fmla="*/ 3129034 h 6858000"/>
              <a:gd name="connsiteX81" fmla="*/ 473777 w 1349253"/>
              <a:gd name="connsiteY81" fmla="*/ 3126682 h 6858000"/>
              <a:gd name="connsiteX82" fmla="*/ 451254 w 1349253"/>
              <a:gd name="connsiteY82" fmla="*/ 3106272 h 6858000"/>
              <a:gd name="connsiteX83" fmla="*/ 423984 w 1349253"/>
              <a:gd name="connsiteY83" fmla="*/ 2958185 h 6858000"/>
              <a:gd name="connsiteX84" fmla="*/ 381264 w 1349253"/>
              <a:gd name="connsiteY84" fmla="*/ 2843952 h 6858000"/>
              <a:gd name="connsiteX85" fmla="*/ 315516 w 1349253"/>
              <a:gd name="connsiteY85" fmla="*/ 2554718 h 6858000"/>
              <a:gd name="connsiteX86" fmla="*/ 286333 w 1349253"/>
              <a:gd name="connsiteY86" fmla="*/ 2447068 h 6858000"/>
              <a:gd name="connsiteX87" fmla="*/ 273294 w 1349253"/>
              <a:gd name="connsiteY87" fmla="*/ 2425819 h 6858000"/>
              <a:gd name="connsiteX88" fmla="*/ 279293 w 1349253"/>
              <a:gd name="connsiteY88" fmla="*/ 2402874 h 6858000"/>
              <a:gd name="connsiteX89" fmla="*/ 281905 w 1349253"/>
              <a:gd name="connsiteY89" fmla="*/ 2381443 h 6858000"/>
              <a:gd name="connsiteX90" fmla="*/ 258234 w 1349253"/>
              <a:gd name="connsiteY90" fmla="*/ 2261920 h 6858000"/>
              <a:gd name="connsiteX91" fmla="*/ 248121 w 1349253"/>
              <a:gd name="connsiteY91" fmla="*/ 2195378 h 6858000"/>
              <a:gd name="connsiteX92" fmla="*/ 232338 w 1349253"/>
              <a:gd name="connsiteY92" fmla="*/ 2155135 h 6858000"/>
              <a:gd name="connsiteX93" fmla="*/ 229796 w 1349253"/>
              <a:gd name="connsiteY93" fmla="*/ 2118008 h 6858000"/>
              <a:gd name="connsiteX94" fmla="*/ 230789 w 1349253"/>
              <a:gd name="connsiteY94" fmla="*/ 2050531 h 6858000"/>
              <a:gd name="connsiteX95" fmla="*/ 222595 w 1349253"/>
              <a:gd name="connsiteY95" fmla="*/ 1963269 h 6858000"/>
              <a:gd name="connsiteX96" fmla="*/ 203773 w 1349253"/>
              <a:gd name="connsiteY96" fmla="*/ 1906352 h 6858000"/>
              <a:gd name="connsiteX97" fmla="*/ 180330 w 1349253"/>
              <a:gd name="connsiteY97" fmla="*/ 1861531 h 6858000"/>
              <a:gd name="connsiteX98" fmla="*/ 134129 w 1349253"/>
              <a:gd name="connsiteY98" fmla="*/ 1732919 h 6858000"/>
              <a:gd name="connsiteX99" fmla="*/ 106440 w 1349253"/>
              <a:gd name="connsiteY99" fmla="*/ 1663540 h 6858000"/>
              <a:gd name="connsiteX100" fmla="*/ 105566 w 1349253"/>
              <a:gd name="connsiteY100" fmla="*/ 1615777 h 6858000"/>
              <a:gd name="connsiteX101" fmla="*/ 86361 w 1349253"/>
              <a:gd name="connsiteY101" fmla="*/ 1563678 h 6858000"/>
              <a:gd name="connsiteX102" fmla="*/ 92183 w 1349253"/>
              <a:gd name="connsiteY102" fmla="*/ 1477995 h 6858000"/>
              <a:gd name="connsiteX103" fmla="*/ 78268 w 1349253"/>
              <a:gd name="connsiteY103" fmla="*/ 1373769 h 6858000"/>
              <a:gd name="connsiteX104" fmla="*/ 86575 w 1349253"/>
              <a:gd name="connsiteY104" fmla="*/ 1307086 h 6858000"/>
              <a:gd name="connsiteX105" fmla="*/ 87763 w 1349253"/>
              <a:gd name="connsiteY105" fmla="*/ 1189033 h 6858000"/>
              <a:gd name="connsiteX106" fmla="*/ 92448 w 1349253"/>
              <a:gd name="connsiteY106" fmla="*/ 1168288 h 6858000"/>
              <a:gd name="connsiteX107" fmla="*/ 84730 w 1349253"/>
              <a:gd name="connsiteY107" fmla="*/ 1142577 h 6858000"/>
              <a:gd name="connsiteX108" fmla="*/ 74036 w 1349253"/>
              <a:gd name="connsiteY108" fmla="*/ 1088484 h 6858000"/>
              <a:gd name="connsiteX109" fmla="*/ 62772 w 1349253"/>
              <a:gd name="connsiteY109" fmla="*/ 1016103 h 6858000"/>
              <a:gd name="connsiteX110" fmla="*/ 64228 w 1349253"/>
              <a:gd name="connsiteY110" fmla="*/ 954054 h 6858000"/>
              <a:gd name="connsiteX111" fmla="*/ 75144 w 1349253"/>
              <a:gd name="connsiteY111" fmla="*/ 921368 h 6858000"/>
              <a:gd name="connsiteX112" fmla="*/ 59093 w 1349253"/>
              <a:gd name="connsiteY112" fmla="*/ 896999 h 6858000"/>
              <a:gd name="connsiteX113" fmla="*/ 28501 w 1349253"/>
              <a:gd name="connsiteY113" fmla="*/ 821517 h 6858000"/>
              <a:gd name="connsiteX114" fmla="*/ 7451 w 1349253"/>
              <a:gd name="connsiteY114" fmla="*/ 751353 h 6858000"/>
              <a:gd name="connsiteX115" fmla="*/ 7009 w 1349253"/>
              <a:gd name="connsiteY115" fmla="*/ 721230 h 6858000"/>
              <a:gd name="connsiteX116" fmla="*/ 16141 w 1349253"/>
              <a:gd name="connsiteY116" fmla="*/ 619315 h 6858000"/>
              <a:gd name="connsiteX117" fmla="*/ 19 w 1349253"/>
              <a:gd name="connsiteY117" fmla="*/ 585934 h 6858000"/>
              <a:gd name="connsiteX118" fmla="*/ 7093 w 1349253"/>
              <a:gd name="connsiteY118" fmla="*/ 538948 h 6858000"/>
              <a:gd name="connsiteX119" fmla="*/ 11001 w 1349253"/>
              <a:gd name="connsiteY119" fmla="*/ 525163 h 6858000"/>
              <a:gd name="connsiteX120" fmla="*/ 37125 w 1349253"/>
              <a:gd name="connsiteY120" fmla="*/ 446567 h 6858000"/>
              <a:gd name="connsiteX121" fmla="*/ 36373 w 1349253"/>
              <a:gd name="connsiteY121" fmla="*/ 393828 h 6858000"/>
              <a:gd name="connsiteX122" fmla="*/ 36203 w 1349253"/>
              <a:gd name="connsiteY122" fmla="*/ 353137 h 6858000"/>
              <a:gd name="connsiteX123" fmla="*/ 41896 w 1349253"/>
              <a:gd name="connsiteY123" fmla="*/ 275771 h 6858000"/>
              <a:gd name="connsiteX124" fmla="*/ 58923 w 1349253"/>
              <a:gd name="connsiteY124" fmla="*/ 212860 h 6858000"/>
              <a:gd name="connsiteX125" fmla="*/ 50633 w 1349253"/>
              <a:gd name="connsiteY125" fmla="*/ 144983 h 6858000"/>
              <a:gd name="connsiteX126" fmla="*/ 62917 w 1349253"/>
              <a:gd name="connsiteY126" fmla="*/ 55288 h 6858000"/>
              <a:gd name="connsiteX127" fmla="*/ 22471 w 1349253"/>
              <a:gd name="connsiteY12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9742 w 1349253"/>
              <a:gd name="connsiteY58" fmla="*/ 4031933 h 6858000"/>
              <a:gd name="connsiteX59" fmla="*/ 448318 w 1349253"/>
              <a:gd name="connsiteY59" fmla="*/ 4013953 h 6858000"/>
              <a:gd name="connsiteX60" fmla="*/ 434613 w 1349253"/>
              <a:gd name="connsiteY60" fmla="*/ 3974753 h 6858000"/>
              <a:gd name="connsiteX61" fmla="*/ 429633 w 1349253"/>
              <a:gd name="connsiteY61" fmla="*/ 3933779 h 6858000"/>
              <a:gd name="connsiteX62" fmla="*/ 430964 w 1349253"/>
              <a:gd name="connsiteY62" fmla="*/ 3933093 h 6858000"/>
              <a:gd name="connsiteX63" fmla="*/ 435318 w 1349253"/>
              <a:gd name="connsiteY63" fmla="*/ 3922082 h 6858000"/>
              <a:gd name="connsiteX64" fmla="*/ 440396 w 1349253"/>
              <a:gd name="connsiteY64" fmla="*/ 3901461 h 6858000"/>
              <a:gd name="connsiteX65" fmla="*/ 462990 w 1349253"/>
              <a:gd name="connsiteY65" fmla="*/ 3813873 h 6858000"/>
              <a:gd name="connsiteX66" fmla="*/ 460248 w 1349253"/>
              <a:gd name="connsiteY66" fmla="*/ 3777135 h 6858000"/>
              <a:gd name="connsiteX67" fmla="*/ 461981 w 1349253"/>
              <a:gd name="connsiteY67" fmla="*/ 3771656 h 6858000"/>
              <a:gd name="connsiteX68" fmla="*/ 465724 w 1349253"/>
              <a:gd name="connsiteY68" fmla="*/ 3769007 h 6858000"/>
              <a:gd name="connsiteX69" fmla="*/ 465190 w 1349253"/>
              <a:gd name="connsiteY69" fmla="*/ 3767709 h 6858000"/>
              <a:gd name="connsiteX70" fmla="*/ 473886 w 1349253"/>
              <a:gd name="connsiteY70" fmla="*/ 3738082 h 6858000"/>
              <a:gd name="connsiteX71" fmla="*/ 481232 w 1349253"/>
              <a:gd name="connsiteY71" fmla="*/ 3673397 h 6858000"/>
              <a:gd name="connsiteX72" fmla="*/ 480528 w 1349253"/>
              <a:gd name="connsiteY72" fmla="*/ 3637109 h 6858000"/>
              <a:gd name="connsiteX73" fmla="*/ 483971 w 1349253"/>
              <a:gd name="connsiteY73" fmla="*/ 3536883 h 6858000"/>
              <a:gd name="connsiteX74" fmla="*/ 491509 w 1349253"/>
              <a:gd name="connsiteY74" fmla="*/ 3435652 h 6858000"/>
              <a:gd name="connsiteX75" fmla="*/ 493180 w 1349253"/>
              <a:gd name="connsiteY75" fmla="*/ 3307769 h 6858000"/>
              <a:gd name="connsiteX76" fmla="*/ 510743 w 1349253"/>
              <a:gd name="connsiteY76" fmla="*/ 3250522 h 6858000"/>
              <a:gd name="connsiteX77" fmla="*/ 511168 w 1349253"/>
              <a:gd name="connsiteY77" fmla="*/ 3229163 h 6858000"/>
              <a:gd name="connsiteX78" fmla="*/ 487927 w 1349253"/>
              <a:gd name="connsiteY78" fmla="*/ 3158586 h 6858000"/>
              <a:gd name="connsiteX79" fmla="*/ 473112 w 1349253"/>
              <a:gd name="connsiteY79" fmla="*/ 3129034 h 6858000"/>
              <a:gd name="connsiteX80" fmla="*/ 473777 w 1349253"/>
              <a:gd name="connsiteY80" fmla="*/ 3126682 h 6858000"/>
              <a:gd name="connsiteX81" fmla="*/ 451254 w 1349253"/>
              <a:gd name="connsiteY81" fmla="*/ 3106272 h 6858000"/>
              <a:gd name="connsiteX82" fmla="*/ 423984 w 1349253"/>
              <a:gd name="connsiteY82" fmla="*/ 2958185 h 6858000"/>
              <a:gd name="connsiteX83" fmla="*/ 381264 w 1349253"/>
              <a:gd name="connsiteY83" fmla="*/ 2843952 h 6858000"/>
              <a:gd name="connsiteX84" fmla="*/ 315516 w 1349253"/>
              <a:gd name="connsiteY84" fmla="*/ 2554718 h 6858000"/>
              <a:gd name="connsiteX85" fmla="*/ 286333 w 1349253"/>
              <a:gd name="connsiteY85" fmla="*/ 2447068 h 6858000"/>
              <a:gd name="connsiteX86" fmla="*/ 273294 w 1349253"/>
              <a:gd name="connsiteY86" fmla="*/ 2425819 h 6858000"/>
              <a:gd name="connsiteX87" fmla="*/ 279293 w 1349253"/>
              <a:gd name="connsiteY87" fmla="*/ 2402874 h 6858000"/>
              <a:gd name="connsiteX88" fmla="*/ 281905 w 1349253"/>
              <a:gd name="connsiteY88" fmla="*/ 2381443 h 6858000"/>
              <a:gd name="connsiteX89" fmla="*/ 258234 w 1349253"/>
              <a:gd name="connsiteY89" fmla="*/ 2261920 h 6858000"/>
              <a:gd name="connsiteX90" fmla="*/ 248121 w 1349253"/>
              <a:gd name="connsiteY90" fmla="*/ 2195378 h 6858000"/>
              <a:gd name="connsiteX91" fmla="*/ 232338 w 1349253"/>
              <a:gd name="connsiteY91" fmla="*/ 2155135 h 6858000"/>
              <a:gd name="connsiteX92" fmla="*/ 229796 w 1349253"/>
              <a:gd name="connsiteY92" fmla="*/ 2118008 h 6858000"/>
              <a:gd name="connsiteX93" fmla="*/ 230789 w 1349253"/>
              <a:gd name="connsiteY93" fmla="*/ 2050531 h 6858000"/>
              <a:gd name="connsiteX94" fmla="*/ 222595 w 1349253"/>
              <a:gd name="connsiteY94" fmla="*/ 1963269 h 6858000"/>
              <a:gd name="connsiteX95" fmla="*/ 203773 w 1349253"/>
              <a:gd name="connsiteY95" fmla="*/ 1906352 h 6858000"/>
              <a:gd name="connsiteX96" fmla="*/ 180330 w 1349253"/>
              <a:gd name="connsiteY96" fmla="*/ 1861531 h 6858000"/>
              <a:gd name="connsiteX97" fmla="*/ 134129 w 1349253"/>
              <a:gd name="connsiteY97" fmla="*/ 1732919 h 6858000"/>
              <a:gd name="connsiteX98" fmla="*/ 106440 w 1349253"/>
              <a:gd name="connsiteY98" fmla="*/ 1663540 h 6858000"/>
              <a:gd name="connsiteX99" fmla="*/ 105566 w 1349253"/>
              <a:gd name="connsiteY99" fmla="*/ 1615777 h 6858000"/>
              <a:gd name="connsiteX100" fmla="*/ 86361 w 1349253"/>
              <a:gd name="connsiteY100" fmla="*/ 1563678 h 6858000"/>
              <a:gd name="connsiteX101" fmla="*/ 92183 w 1349253"/>
              <a:gd name="connsiteY101" fmla="*/ 1477995 h 6858000"/>
              <a:gd name="connsiteX102" fmla="*/ 78268 w 1349253"/>
              <a:gd name="connsiteY102" fmla="*/ 1373769 h 6858000"/>
              <a:gd name="connsiteX103" fmla="*/ 86575 w 1349253"/>
              <a:gd name="connsiteY103" fmla="*/ 1307086 h 6858000"/>
              <a:gd name="connsiteX104" fmla="*/ 87763 w 1349253"/>
              <a:gd name="connsiteY104" fmla="*/ 1189033 h 6858000"/>
              <a:gd name="connsiteX105" fmla="*/ 92448 w 1349253"/>
              <a:gd name="connsiteY105" fmla="*/ 1168288 h 6858000"/>
              <a:gd name="connsiteX106" fmla="*/ 84730 w 1349253"/>
              <a:gd name="connsiteY106" fmla="*/ 1142577 h 6858000"/>
              <a:gd name="connsiteX107" fmla="*/ 74036 w 1349253"/>
              <a:gd name="connsiteY107" fmla="*/ 1088484 h 6858000"/>
              <a:gd name="connsiteX108" fmla="*/ 62772 w 1349253"/>
              <a:gd name="connsiteY108" fmla="*/ 1016103 h 6858000"/>
              <a:gd name="connsiteX109" fmla="*/ 64228 w 1349253"/>
              <a:gd name="connsiteY109" fmla="*/ 954054 h 6858000"/>
              <a:gd name="connsiteX110" fmla="*/ 75144 w 1349253"/>
              <a:gd name="connsiteY110" fmla="*/ 921368 h 6858000"/>
              <a:gd name="connsiteX111" fmla="*/ 59093 w 1349253"/>
              <a:gd name="connsiteY111" fmla="*/ 896999 h 6858000"/>
              <a:gd name="connsiteX112" fmla="*/ 28501 w 1349253"/>
              <a:gd name="connsiteY112" fmla="*/ 821517 h 6858000"/>
              <a:gd name="connsiteX113" fmla="*/ 7451 w 1349253"/>
              <a:gd name="connsiteY113" fmla="*/ 751353 h 6858000"/>
              <a:gd name="connsiteX114" fmla="*/ 7009 w 1349253"/>
              <a:gd name="connsiteY114" fmla="*/ 721230 h 6858000"/>
              <a:gd name="connsiteX115" fmla="*/ 16141 w 1349253"/>
              <a:gd name="connsiteY115" fmla="*/ 619315 h 6858000"/>
              <a:gd name="connsiteX116" fmla="*/ 19 w 1349253"/>
              <a:gd name="connsiteY116" fmla="*/ 585934 h 6858000"/>
              <a:gd name="connsiteX117" fmla="*/ 7093 w 1349253"/>
              <a:gd name="connsiteY117" fmla="*/ 538948 h 6858000"/>
              <a:gd name="connsiteX118" fmla="*/ 11001 w 1349253"/>
              <a:gd name="connsiteY118" fmla="*/ 525163 h 6858000"/>
              <a:gd name="connsiteX119" fmla="*/ 37125 w 1349253"/>
              <a:gd name="connsiteY119" fmla="*/ 446567 h 6858000"/>
              <a:gd name="connsiteX120" fmla="*/ 36373 w 1349253"/>
              <a:gd name="connsiteY120" fmla="*/ 393828 h 6858000"/>
              <a:gd name="connsiteX121" fmla="*/ 36203 w 1349253"/>
              <a:gd name="connsiteY121" fmla="*/ 353137 h 6858000"/>
              <a:gd name="connsiteX122" fmla="*/ 41896 w 1349253"/>
              <a:gd name="connsiteY122" fmla="*/ 275771 h 6858000"/>
              <a:gd name="connsiteX123" fmla="*/ 58923 w 1349253"/>
              <a:gd name="connsiteY123" fmla="*/ 212860 h 6858000"/>
              <a:gd name="connsiteX124" fmla="*/ 50633 w 1349253"/>
              <a:gd name="connsiteY124" fmla="*/ 144983 h 6858000"/>
              <a:gd name="connsiteX125" fmla="*/ 62917 w 1349253"/>
              <a:gd name="connsiteY125" fmla="*/ 55288 h 6858000"/>
              <a:gd name="connsiteX126" fmla="*/ 22471 w 1349253"/>
              <a:gd name="connsiteY12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65190 w 1349253"/>
              <a:gd name="connsiteY68" fmla="*/ 3767709 h 6858000"/>
              <a:gd name="connsiteX69" fmla="*/ 473886 w 1349253"/>
              <a:gd name="connsiteY69" fmla="*/ 3738082 h 6858000"/>
              <a:gd name="connsiteX70" fmla="*/ 481232 w 1349253"/>
              <a:gd name="connsiteY70" fmla="*/ 3673397 h 6858000"/>
              <a:gd name="connsiteX71" fmla="*/ 480528 w 1349253"/>
              <a:gd name="connsiteY71" fmla="*/ 3637109 h 6858000"/>
              <a:gd name="connsiteX72" fmla="*/ 483971 w 1349253"/>
              <a:gd name="connsiteY72" fmla="*/ 3536883 h 6858000"/>
              <a:gd name="connsiteX73" fmla="*/ 491509 w 1349253"/>
              <a:gd name="connsiteY73" fmla="*/ 3435652 h 6858000"/>
              <a:gd name="connsiteX74" fmla="*/ 493180 w 1349253"/>
              <a:gd name="connsiteY74" fmla="*/ 3307769 h 6858000"/>
              <a:gd name="connsiteX75" fmla="*/ 510743 w 1349253"/>
              <a:gd name="connsiteY75" fmla="*/ 3250522 h 6858000"/>
              <a:gd name="connsiteX76" fmla="*/ 511168 w 1349253"/>
              <a:gd name="connsiteY76" fmla="*/ 3229163 h 6858000"/>
              <a:gd name="connsiteX77" fmla="*/ 487927 w 1349253"/>
              <a:gd name="connsiteY77" fmla="*/ 3158586 h 6858000"/>
              <a:gd name="connsiteX78" fmla="*/ 473112 w 1349253"/>
              <a:gd name="connsiteY78" fmla="*/ 3129034 h 6858000"/>
              <a:gd name="connsiteX79" fmla="*/ 473777 w 1349253"/>
              <a:gd name="connsiteY79" fmla="*/ 3126682 h 6858000"/>
              <a:gd name="connsiteX80" fmla="*/ 451254 w 1349253"/>
              <a:gd name="connsiteY80" fmla="*/ 3106272 h 6858000"/>
              <a:gd name="connsiteX81" fmla="*/ 423984 w 1349253"/>
              <a:gd name="connsiteY81" fmla="*/ 2958185 h 6858000"/>
              <a:gd name="connsiteX82" fmla="*/ 381264 w 1349253"/>
              <a:gd name="connsiteY82" fmla="*/ 2843952 h 6858000"/>
              <a:gd name="connsiteX83" fmla="*/ 315516 w 1349253"/>
              <a:gd name="connsiteY83" fmla="*/ 2554718 h 6858000"/>
              <a:gd name="connsiteX84" fmla="*/ 286333 w 1349253"/>
              <a:gd name="connsiteY84" fmla="*/ 2447068 h 6858000"/>
              <a:gd name="connsiteX85" fmla="*/ 273294 w 1349253"/>
              <a:gd name="connsiteY85" fmla="*/ 2425819 h 6858000"/>
              <a:gd name="connsiteX86" fmla="*/ 279293 w 1349253"/>
              <a:gd name="connsiteY86" fmla="*/ 2402874 h 6858000"/>
              <a:gd name="connsiteX87" fmla="*/ 281905 w 1349253"/>
              <a:gd name="connsiteY87" fmla="*/ 2381443 h 6858000"/>
              <a:gd name="connsiteX88" fmla="*/ 258234 w 1349253"/>
              <a:gd name="connsiteY88" fmla="*/ 2261920 h 6858000"/>
              <a:gd name="connsiteX89" fmla="*/ 248121 w 1349253"/>
              <a:gd name="connsiteY89" fmla="*/ 2195378 h 6858000"/>
              <a:gd name="connsiteX90" fmla="*/ 232338 w 1349253"/>
              <a:gd name="connsiteY90" fmla="*/ 2155135 h 6858000"/>
              <a:gd name="connsiteX91" fmla="*/ 229796 w 1349253"/>
              <a:gd name="connsiteY91" fmla="*/ 2118008 h 6858000"/>
              <a:gd name="connsiteX92" fmla="*/ 230789 w 1349253"/>
              <a:gd name="connsiteY92" fmla="*/ 2050531 h 6858000"/>
              <a:gd name="connsiteX93" fmla="*/ 222595 w 1349253"/>
              <a:gd name="connsiteY93" fmla="*/ 1963269 h 6858000"/>
              <a:gd name="connsiteX94" fmla="*/ 203773 w 1349253"/>
              <a:gd name="connsiteY94" fmla="*/ 1906352 h 6858000"/>
              <a:gd name="connsiteX95" fmla="*/ 180330 w 1349253"/>
              <a:gd name="connsiteY95" fmla="*/ 1861531 h 6858000"/>
              <a:gd name="connsiteX96" fmla="*/ 134129 w 1349253"/>
              <a:gd name="connsiteY96" fmla="*/ 1732919 h 6858000"/>
              <a:gd name="connsiteX97" fmla="*/ 106440 w 1349253"/>
              <a:gd name="connsiteY97" fmla="*/ 1663540 h 6858000"/>
              <a:gd name="connsiteX98" fmla="*/ 105566 w 1349253"/>
              <a:gd name="connsiteY98" fmla="*/ 1615777 h 6858000"/>
              <a:gd name="connsiteX99" fmla="*/ 86361 w 1349253"/>
              <a:gd name="connsiteY99" fmla="*/ 1563678 h 6858000"/>
              <a:gd name="connsiteX100" fmla="*/ 92183 w 1349253"/>
              <a:gd name="connsiteY100" fmla="*/ 1477995 h 6858000"/>
              <a:gd name="connsiteX101" fmla="*/ 78268 w 1349253"/>
              <a:gd name="connsiteY101" fmla="*/ 1373769 h 6858000"/>
              <a:gd name="connsiteX102" fmla="*/ 86575 w 1349253"/>
              <a:gd name="connsiteY102" fmla="*/ 1307086 h 6858000"/>
              <a:gd name="connsiteX103" fmla="*/ 87763 w 1349253"/>
              <a:gd name="connsiteY103" fmla="*/ 1189033 h 6858000"/>
              <a:gd name="connsiteX104" fmla="*/ 92448 w 1349253"/>
              <a:gd name="connsiteY104" fmla="*/ 1168288 h 6858000"/>
              <a:gd name="connsiteX105" fmla="*/ 84730 w 1349253"/>
              <a:gd name="connsiteY105" fmla="*/ 1142577 h 6858000"/>
              <a:gd name="connsiteX106" fmla="*/ 74036 w 1349253"/>
              <a:gd name="connsiteY106" fmla="*/ 1088484 h 6858000"/>
              <a:gd name="connsiteX107" fmla="*/ 62772 w 1349253"/>
              <a:gd name="connsiteY107" fmla="*/ 1016103 h 6858000"/>
              <a:gd name="connsiteX108" fmla="*/ 64228 w 1349253"/>
              <a:gd name="connsiteY108" fmla="*/ 954054 h 6858000"/>
              <a:gd name="connsiteX109" fmla="*/ 75144 w 1349253"/>
              <a:gd name="connsiteY109" fmla="*/ 921368 h 6858000"/>
              <a:gd name="connsiteX110" fmla="*/ 59093 w 1349253"/>
              <a:gd name="connsiteY110" fmla="*/ 896999 h 6858000"/>
              <a:gd name="connsiteX111" fmla="*/ 28501 w 1349253"/>
              <a:gd name="connsiteY111" fmla="*/ 821517 h 6858000"/>
              <a:gd name="connsiteX112" fmla="*/ 7451 w 1349253"/>
              <a:gd name="connsiteY112" fmla="*/ 751353 h 6858000"/>
              <a:gd name="connsiteX113" fmla="*/ 7009 w 1349253"/>
              <a:gd name="connsiteY113" fmla="*/ 721230 h 6858000"/>
              <a:gd name="connsiteX114" fmla="*/ 16141 w 1349253"/>
              <a:gd name="connsiteY114" fmla="*/ 619315 h 6858000"/>
              <a:gd name="connsiteX115" fmla="*/ 19 w 1349253"/>
              <a:gd name="connsiteY115" fmla="*/ 585934 h 6858000"/>
              <a:gd name="connsiteX116" fmla="*/ 7093 w 1349253"/>
              <a:gd name="connsiteY116" fmla="*/ 538948 h 6858000"/>
              <a:gd name="connsiteX117" fmla="*/ 11001 w 1349253"/>
              <a:gd name="connsiteY117" fmla="*/ 525163 h 6858000"/>
              <a:gd name="connsiteX118" fmla="*/ 37125 w 1349253"/>
              <a:gd name="connsiteY118" fmla="*/ 446567 h 6858000"/>
              <a:gd name="connsiteX119" fmla="*/ 36373 w 1349253"/>
              <a:gd name="connsiteY119" fmla="*/ 393828 h 6858000"/>
              <a:gd name="connsiteX120" fmla="*/ 36203 w 1349253"/>
              <a:gd name="connsiteY120" fmla="*/ 353137 h 6858000"/>
              <a:gd name="connsiteX121" fmla="*/ 41896 w 1349253"/>
              <a:gd name="connsiteY121" fmla="*/ 275771 h 6858000"/>
              <a:gd name="connsiteX122" fmla="*/ 58923 w 1349253"/>
              <a:gd name="connsiteY122" fmla="*/ 212860 h 6858000"/>
              <a:gd name="connsiteX123" fmla="*/ 50633 w 1349253"/>
              <a:gd name="connsiteY123" fmla="*/ 144983 h 6858000"/>
              <a:gd name="connsiteX124" fmla="*/ 62917 w 1349253"/>
              <a:gd name="connsiteY124" fmla="*/ 55288 h 6858000"/>
              <a:gd name="connsiteX125" fmla="*/ 22471 w 1349253"/>
              <a:gd name="connsiteY12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493180 w 1349253"/>
              <a:gd name="connsiteY73" fmla="*/ 3307769 h 6858000"/>
              <a:gd name="connsiteX74" fmla="*/ 510743 w 1349253"/>
              <a:gd name="connsiteY74" fmla="*/ 3250522 h 6858000"/>
              <a:gd name="connsiteX75" fmla="*/ 511168 w 1349253"/>
              <a:gd name="connsiteY75" fmla="*/ 3229163 h 6858000"/>
              <a:gd name="connsiteX76" fmla="*/ 487927 w 1349253"/>
              <a:gd name="connsiteY76" fmla="*/ 3158586 h 6858000"/>
              <a:gd name="connsiteX77" fmla="*/ 473112 w 1349253"/>
              <a:gd name="connsiteY77" fmla="*/ 3129034 h 6858000"/>
              <a:gd name="connsiteX78" fmla="*/ 473777 w 1349253"/>
              <a:gd name="connsiteY78" fmla="*/ 3126682 h 6858000"/>
              <a:gd name="connsiteX79" fmla="*/ 451254 w 1349253"/>
              <a:gd name="connsiteY79" fmla="*/ 3106272 h 6858000"/>
              <a:gd name="connsiteX80" fmla="*/ 423984 w 1349253"/>
              <a:gd name="connsiteY80" fmla="*/ 2958185 h 6858000"/>
              <a:gd name="connsiteX81" fmla="*/ 381264 w 1349253"/>
              <a:gd name="connsiteY81" fmla="*/ 2843952 h 6858000"/>
              <a:gd name="connsiteX82" fmla="*/ 315516 w 1349253"/>
              <a:gd name="connsiteY82" fmla="*/ 2554718 h 6858000"/>
              <a:gd name="connsiteX83" fmla="*/ 286333 w 1349253"/>
              <a:gd name="connsiteY83" fmla="*/ 2447068 h 6858000"/>
              <a:gd name="connsiteX84" fmla="*/ 273294 w 1349253"/>
              <a:gd name="connsiteY84" fmla="*/ 2425819 h 6858000"/>
              <a:gd name="connsiteX85" fmla="*/ 279293 w 1349253"/>
              <a:gd name="connsiteY85" fmla="*/ 2402874 h 6858000"/>
              <a:gd name="connsiteX86" fmla="*/ 281905 w 1349253"/>
              <a:gd name="connsiteY86" fmla="*/ 2381443 h 6858000"/>
              <a:gd name="connsiteX87" fmla="*/ 258234 w 1349253"/>
              <a:gd name="connsiteY87" fmla="*/ 2261920 h 6858000"/>
              <a:gd name="connsiteX88" fmla="*/ 248121 w 1349253"/>
              <a:gd name="connsiteY88" fmla="*/ 2195378 h 6858000"/>
              <a:gd name="connsiteX89" fmla="*/ 232338 w 1349253"/>
              <a:gd name="connsiteY89" fmla="*/ 2155135 h 6858000"/>
              <a:gd name="connsiteX90" fmla="*/ 229796 w 1349253"/>
              <a:gd name="connsiteY90" fmla="*/ 2118008 h 6858000"/>
              <a:gd name="connsiteX91" fmla="*/ 230789 w 1349253"/>
              <a:gd name="connsiteY91" fmla="*/ 2050531 h 6858000"/>
              <a:gd name="connsiteX92" fmla="*/ 222595 w 1349253"/>
              <a:gd name="connsiteY92" fmla="*/ 1963269 h 6858000"/>
              <a:gd name="connsiteX93" fmla="*/ 203773 w 1349253"/>
              <a:gd name="connsiteY93" fmla="*/ 1906352 h 6858000"/>
              <a:gd name="connsiteX94" fmla="*/ 180330 w 1349253"/>
              <a:gd name="connsiteY94" fmla="*/ 1861531 h 6858000"/>
              <a:gd name="connsiteX95" fmla="*/ 134129 w 1349253"/>
              <a:gd name="connsiteY95" fmla="*/ 1732919 h 6858000"/>
              <a:gd name="connsiteX96" fmla="*/ 106440 w 1349253"/>
              <a:gd name="connsiteY96" fmla="*/ 1663540 h 6858000"/>
              <a:gd name="connsiteX97" fmla="*/ 105566 w 1349253"/>
              <a:gd name="connsiteY97" fmla="*/ 1615777 h 6858000"/>
              <a:gd name="connsiteX98" fmla="*/ 86361 w 1349253"/>
              <a:gd name="connsiteY98" fmla="*/ 1563678 h 6858000"/>
              <a:gd name="connsiteX99" fmla="*/ 92183 w 1349253"/>
              <a:gd name="connsiteY99" fmla="*/ 1477995 h 6858000"/>
              <a:gd name="connsiteX100" fmla="*/ 78268 w 1349253"/>
              <a:gd name="connsiteY100" fmla="*/ 1373769 h 6858000"/>
              <a:gd name="connsiteX101" fmla="*/ 86575 w 1349253"/>
              <a:gd name="connsiteY101" fmla="*/ 1307086 h 6858000"/>
              <a:gd name="connsiteX102" fmla="*/ 87763 w 1349253"/>
              <a:gd name="connsiteY102" fmla="*/ 1189033 h 6858000"/>
              <a:gd name="connsiteX103" fmla="*/ 92448 w 1349253"/>
              <a:gd name="connsiteY103" fmla="*/ 1168288 h 6858000"/>
              <a:gd name="connsiteX104" fmla="*/ 84730 w 1349253"/>
              <a:gd name="connsiteY104" fmla="*/ 1142577 h 6858000"/>
              <a:gd name="connsiteX105" fmla="*/ 74036 w 1349253"/>
              <a:gd name="connsiteY105" fmla="*/ 1088484 h 6858000"/>
              <a:gd name="connsiteX106" fmla="*/ 62772 w 1349253"/>
              <a:gd name="connsiteY106" fmla="*/ 1016103 h 6858000"/>
              <a:gd name="connsiteX107" fmla="*/ 64228 w 1349253"/>
              <a:gd name="connsiteY107" fmla="*/ 954054 h 6858000"/>
              <a:gd name="connsiteX108" fmla="*/ 75144 w 1349253"/>
              <a:gd name="connsiteY108" fmla="*/ 921368 h 6858000"/>
              <a:gd name="connsiteX109" fmla="*/ 59093 w 1349253"/>
              <a:gd name="connsiteY109" fmla="*/ 896999 h 6858000"/>
              <a:gd name="connsiteX110" fmla="*/ 28501 w 1349253"/>
              <a:gd name="connsiteY110" fmla="*/ 821517 h 6858000"/>
              <a:gd name="connsiteX111" fmla="*/ 7451 w 1349253"/>
              <a:gd name="connsiteY111" fmla="*/ 751353 h 6858000"/>
              <a:gd name="connsiteX112" fmla="*/ 7009 w 1349253"/>
              <a:gd name="connsiteY112" fmla="*/ 721230 h 6858000"/>
              <a:gd name="connsiteX113" fmla="*/ 16141 w 1349253"/>
              <a:gd name="connsiteY113" fmla="*/ 619315 h 6858000"/>
              <a:gd name="connsiteX114" fmla="*/ 19 w 1349253"/>
              <a:gd name="connsiteY114" fmla="*/ 585934 h 6858000"/>
              <a:gd name="connsiteX115" fmla="*/ 7093 w 1349253"/>
              <a:gd name="connsiteY115" fmla="*/ 538948 h 6858000"/>
              <a:gd name="connsiteX116" fmla="*/ 11001 w 1349253"/>
              <a:gd name="connsiteY116" fmla="*/ 525163 h 6858000"/>
              <a:gd name="connsiteX117" fmla="*/ 37125 w 1349253"/>
              <a:gd name="connsiteY117" fmla="*/ 446567 h 6858000"/>
              <a:gd name="connsiteX118" fmla="*/ 36373 w 1349253"/>
              <a:gd name="connsiteY118" fmla="*/ 393828 h 6858000"/>
              <a:gd name="connsiteX119" fmla="*/ 36203 w 1349253"/>
              <a:gd name="connsiteY119" fmla="*/ 353137 h 6858000"/>
              <a:gd name="connsiteX120" fmla="*/ 41896 w 1349253"/>
              <a:gd name="connsiteY120" fmla="*/ 275771 h 6858000"/>
              <a:gd name="connsiteX121" fmla="*/ 58923 w 1349253"/>
              <a:gd name="connsiteY121" fmla="*/ 212860 h 6858000"/>
              <a:gd name="connsiteX122" fmla="*/ 50633 w 1349253"/>
              <a:gd name="connsiteY122" fmla="*/ 144983 h 6858000"/>
              <a:gd name="connsiteX123" fmla="*/ 62917 w 1349253"/>
              <a:gd name="connsiteY123" fmla="*/ 55288 h 6858000"/>
              <a:gd name="connsiteX124" fmla="*/ 22471 w 1349253"/>
              <a:gd name="connsiteY12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493180 w 1349253"/>
              <a:gd name="connsiteY73" fmla="*/ 3307769 h 6858000"/>
              <a:gd name="connsiteX74" fmla="*/ 511168 w 1349253"/>
              <a:gd name="connsiteY74" fmla="*/ 3229163 h 6858000"/>
              <a:gd name="connsiteX75" fmla="*/ 487927 w 1349253"/>
              <a:gd name="connsiteY75" fmla="*/ 3158586 h 6858000"/>
              <a:gd name="connsiteX76" fmla="*/ 473112 w 1349253"/>
              <a:gd name="connsiteY76" fmla="*/ 3129034 h 6858000"/>
              <a:gd name="connsiteX77" fmla="*/ 473777 w 1349253"/>
              <a:gd name="connsiteY77" fmla="*/ 3126682 h 6858000"/>
              <a:gd name="connsiteX78" fmla="*/ 451254 w 1349253"/>
              <a:gd name="connsiteY78" fmla="*/ 3106272 h 6858000"/>
              <a:gd name="connsiteX79" fmla="*/ 423984 w 1349253"/>
              <a:gd name="connsiteY79" fmla="*/ 2958185 h 6858000"/>
              <a:gd name="connsiteX80" fmla="*/ 381264 w 1349253"/>
              <a:gd name="connsiteY80" fmla="*/ 2843952 h 6858000"/>
              <a:gd name="connsiteX81" fmla="*/ 315516 w 1349253"/>
              <a:gd name="connsiteY81" fmla="*/ 2554718 h 6858000"/>
              <a:gd name="connsiteX82" fmla="*/ 286333 w 1349253"/>
              <a:gd name="connsiteY82" fmla="*/ 2447068 h 6858000"/>
              <a:gd name="connsiteX83" fmla="*/ 273294 w 1349253"/>
              <a:gd name="connsiteY83" fmla="*/ 2425819 h 6858000"/>
              <a:gd name="connsiteX84" fmla="*/ 279293 w 1349253"/>
              <a:gd name="connsiteY84" fmla="*/ 2402874 h 6858000"/>
              <a:gd name="connsiteX85" fmla="*/ 281905 w 1349253"/>
              <a:gd name="connsiteY85" fmla="*/ 2381443 h 6858000"/>
              <a:gd name="connsiteX86" fmla="*/ 258234 w 1349253"/>
              <a:gd name="connsiteY86" fmla="*/ 2261920 h 6858000"/>
              <a:gd name="connsiteX87" fmla="*/ 248121 w 1349253"/>
              <a:gd name="connsiteY87" fmla="*/ 2195378 h 6858000"/>
              <a:gd name="connsiteX88" fmla="*/ 232338 w 1349253"/>
              <a:gd name="connsiteY88" fmla="*/ 2155135 h 6858000"/>
              <a:gd name="connsiteX89" fmla="*/ 229796 w 1349253"/>
              <a:gd name="connsiteY89" fmla="*/ 2118008 h 6858000"/>
              <a:gd name="connsiteX90" fmla="*/ 230789 w 1349253"/>
              <a:gd name="connsiteY90" fmla="*/ 2050531 h 6858000"/>
              <a:gd name="connsiteX91" fmla="*/ 222595 w 1349253"/>
              <a:gd name="connsiteY91" fmla="*/ 1963269 h 6858000"/>
              <a:gd name="connsiteX92" fmla="*/ 203773 w 1349253"/>
              <a:gd name="connsiteY92" fmla="*/ 1906352 h 6858000"/>
              <a:gd name="connsiteX93" fmla="*/ 180330 w 1349253"/>
              <a:gd name="connsiteY93" fmla="*/ 1861531 h 6858000"/>
              <a:gd name="connsiteX94" fmla="*/ 134129 w 1349253"/>
              <a:gd name="connsiteY94" fmla="*/ 1732919 h 6858000"/>
              <a:gd name="connsiteX95" fmla="*/ 106440 w 1349253"/>
              <a:gd name="connsiteY95" fmla="*/ 1663540 h 6858000"/>
              <a:gd name="connsiteX96" fmla="*/ 105566 w 1349253"/>
              <a:gd name="connsiteY96" fmla="*/ 1615777 h 6858000"/>
              <a:gd name="connsiteX97" fmla="*/ 86361 w 1349253"/>
              <a:gd name="connsiteY97" fmla="*/ 1563678 h 6858000"/>
              <a:gd name="connsiteX98" fmla="*/ 92183 w 1349253"/>
              <a:gd name="connsiteY98" fmla="*/ 1477995 h 6858000"/>
              <a:gd name="connsiteX99" fmla="*/ 78268 w 1349253"/>
              <a:gd name="connsiteY99" fmla="*/ 1373769 h 6858000"/>
              <a:gd name="connsiteX100" fmla="*/ 86575 w 1349253"/>
              <a:gd name="connsiteY100" fmla="*/ 1307086 h 6858000"/>
              <a:gd name="connsiteX101" fmla="*/ 87763 w 1349253"/>
              <a:gd name="connsiteY101" fmla="*/ 1189033 h 6858000"/>
              <a:gd name="connsiteX102" fmla="*/ 92448 w 1349253"/>
              <a:gd name="connsiteY102" fmla="*/ 1168288 h 6858000"/>
              <a:gd name="connsiteX103" fmla="*/ 84730 w 1349253"/>
              <a:gd name="connsiteY103" fmla="*/ 1142577 h 6858000"/>
              <a:gd name="connsiteX104" fmla="*/ 74036 w 1349253"/>
              <a:gd name="connsiteY104" fmla="*/ 1088484 h 6858000"/>
              <a:gd name="connsiteX105" fmla="*/ 62772 w 1349253"/>
              <a:gd name="connsiteY105" fmla="*/ 1016103 h 6858000"/>
              <a:gd name="connsiteX106" fmla="*/ 64228 w 1349253"/>
              <a:gd name="connsiteY106" fmla="*/ 954054 h 6858000"/>
              <a:gd name="connsiteX107" fmla="*/ 75144 w 1349253"/>
              <a:gd name="connsiteY107" fmla="*/ 921368 h 6858000"/>
              <a:gd name="connsiteX108" fmla="*/ 59093 w 1349253"/>
              <a:gd name="connsiteY108" fmla="*/ 896999 h 6858000"/>
              <a:gd name="connsiteX109" fmla="*/ 28501 w 1349253"/>
              <a:gd name="connsiteY109" fmla="*/ 821517 h 6858000"/>
              <a:gd name="connsiteX110" fmla="*/ 7451 w 1349253"/>
              <a:gd name="connsiteY110" fmla="*/ 751353 h 6858000"/>
              <a:gd name="connsiteX111" fmla="*/ 7009 w 1349253"/>
              <a:gd name="connsiteY111" fmla="*/ 721230 h 6858000"/>
              <a:gd name="connsiteX112" fmla="*/ 16141 w 1349253"/>
              <a:gd name="connsiteY112" fmla="*/ 619315 h 6858000"/>
              <a:gd name="connsiteX113" fmla="*/ 19 w 1349253"/>
              <a:gd name="connsiteY113" fmla="*/ 585934 h 6858000"/>
              <a:gd name="connsiteX114" fmla="*/ 7093 w 1349253"/>
              <a:gd name="connsiteY114" fmla="*/ 538948 h 6858000"/>
              <a:gd name="connsiteX115" fmla="*/ 11001 w 1349253"/>
              <a:gd name="connsiteY115" fmla="*/ 525163 h 6858000"/>
              <a:gd name="connsiteX116" fmla="*/ 37125 w 1349253"/>
              <a:gd name="connsiteY116" fmla="*/ 446567 h 6858000"/>
              <a:gd name="connsiteX117" fmla="*/ 36373 w 1349253"/>
              <a:gd name="connsiteY117" fmla="*/ 393828 h 6858000"/>
              <a:gd name="connsiteX118" fmla="*/ 36203 w 1349253"/>
              <a:gd name="connsiteY118" fmla="*/ 353137 h 6858000"/>
              <a:gd name="connsiteX119" fmla="*/ 41896 w 1349253"/>
              <a:gd name="connsiteY119" fmla="*/ 275771 h 6858000"/>
              <a:gd name="connsiteX120" fmla="*/ 58923 w 1349253"/>
              <a:gd name="connsiteY120" fmla="*/ 212860 h 6858000"/>
              <a:gd name="connsiteX121" fmla="*/ 50633 w 1349253"/>
              <a:gd name="connsiteY121" fmla="*/ 144983 h 6858000"/>
              <a:gd name="connsiteX122" fmla="*/ 62917 w 1349253"/>
              <a:gd name="connsiteY122" fmla="*/ 55288 h 6858000"/>
              <a:gd name="connsiteX123" fmla="*/ 22471 w 1349253"/>
              <a:gd name="connsiteY12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35318 w 1349253"/>
              <a:gd name="connsiteY62" fmla="*/ 3922082 h 6858000"/>
              <a:gd name="connsiteX63" fmla="*/ 440396 w 1349253"/>
              <a:gd name="connsiteY63" fmla="*/ 3901461 h 6858000"/>
              <a:gd name="connsiteX64" fmla="*/ 462990 w 1349253"/>
              <a:gd name="connsiteY64" fmla="*/ 3813873 h 6858000"/>
              <a:gd name="connsiteX65" fmla="*/ 460248 w 1349253"/>
              <a:gd name="connsiteY65" fmla="*/ 3777135 h 6858000"/>
              <a:gd name="connsiteX66" fmla="*/ 461981 w 1349253"/>
              <a:gd name="connsiteY66" fmla="*/ 3771656 h 6858000"/>
              <a:gd name="connsiteX67" fmla="*/ 465724 w 1349253"/>
              <a:gd name="connsiteY67" fmla="*/ 3769007 h 6858000"/>
              <a:gd name="connsiteX68" fmla="*/ 473886 w 1349253"/>
              <a:gd name="connsiteY68" fmla="*/ 3738082 h 6858000"/>
              <a:gd name="connsiteX69" fmla="*/ 481232 w 1349253"/>
              <a:gd name="connsiteY69" fmla="*/ 3673397 h 6858000"/>
              <a:gd name="connsiteX70" fmla="*/ 480528 w 1349253"/>
              <a:gd name="connsiteY70" fmla="*/ 3637109 h 6858000"/>
              <a:gd name="connsiteX71" fmla="*/ 483971 w 1349253"/>
              <a:gd name="connsiteY71" fmla="*/ 3536883 h 6858000"/>
              <a:gd name="connsiteX72" fmla="*/ 491509 w 1349253"/>
              <a:gd name="connsiteY72" fmla="*/ 3435652 h 6858000"/>
              <a:gd name="connsiteX73" fmla="*/ 505401 w 1349253"/>
              <a:gd name="connsiteY73" fmla="*/ 3295862 h 6858000"/>
              <a:gd name="connsiteX74" fmla="*/ 511168 w 1349253"/>
              <a:gd name="connsiteY74" fmla="*/ 3229163 h 6858000"/>
              <a:gd name="connsiteX75" fmla="*/ 487927 w 1349253"/>
              <a:gd name="connsiteY75" fmla="*/ 3158586 h 6858000"/>
              <a:gd name="connsiteX76" fmla="*/ 473112 w 1349253"/>
              <a:gd name="connsiteY76" fmla="*/ 3129034 h 6858000"/>
              <a:gd name="connsiteX77" fmla="*/ 473777 w 1349253"/>
              <a:gd name="connsiteY77" fmla="*/ 3126682 h 6858000"/>
              <a:gd name="connsiteX78" fmla="*/ 451254 w 1349253"/>
              <a:gd name="connsiteY78" fmla="*/ 3106272 h 6858000"/>
              <a:gd name="connsiteX79" fmla="*/ 423984 w 1349253"/>
              <a:gd name="connsiteY79" fmla="*/ 2958185 h 6858000"/>
              <a:gd name="connsiteX80" fmla="*/ 381264 w 1349253"/>
              <a:gd name="connsiteY80" fmla="*/ 2843952 h 6858000"/>
              <a:gd name="connsiteX81" fmla="*/ 315516 w 1349253"/>
              <a:gd name="connsiteY81" fmla="*/ 2554718 h 6858000"/>
              <a:gd name="connsiteX82" fmla="*/ 286333 w 1349253"/>
              <a:gd name="connsiteY82" fmla="*/ 2447068 h 6858000"/>
              <a:gd name="connsiteX83" fmla="*/ 273294 w 1349253"/>
              <a:gd name="connsiteY83" fmla="*/ 2425819 h 6858000"/>
              <a:gd name="connsiteX84" fmla="*/ 279293 w 1349253"/>
              <a:gd name="connsiteY84" fmla="*/ 2402874 h 6858000"/>
              <a:gd name="connsiteX85" fmla="*/ 281905 w 1349253"/>
              <a:gd name="connsiteY85" fmla="*/ 2381443 h 6858000"/>
              <a:gd name="connsiteX86" fmla="*/ 258234 w 1349253"/>
              <a:gd name="connsiteY86" fmla="*/ 2261920 h 6858000"/>
              <a:gd name="connsiteX87" fmla="*/ 248121 w 1349253"/>
              <a:gd name="connsiteY87" fmla="*/ 2195378 h 6858000"/>
              <a:gd name="connsiteX88" fmla="*/ 232338 w 1349253"/>
              <a:gd name="connsiteY88" fmla="*/ 2155135 h 6858000"/>
              <a:gd name="connsiteX89" fmla="*/ 229796 w 1349253"/>
              <a:gd name="connsiteY89" fmla="*/ 2118008 h 6858000"/>
              <a:gd name="connsiteX90" fmla="*/ 230789 w 1349253"/>
              <a:gd name="connsiteY90" fmla="*/ 2050531 h 6858000"/>
              <a:gd name="connsiteX91" fmla="*/ 222595 w 1349253"/>
              <a:gd name="connsiteY91" fmla="*/ 1963269 h 6858000"/>
              <a:gd name="connsiteX92" fmla="*/ 203773 w 1349253"/>
              <a:gd name="connsiteY92" fmla="*/ 1906352 h 6858000"/>
              <a:gd name="connsiteX93" fmla="*/ 180330 w 1349253"/>
              <a:gd name="connsiteY93" fmla="*/ 1861531 h 6858000"/>
              <a:gd name="connsiteX94" fmla="*/ 134129 w 1349253"/>
              <a:gd name="connsiteY94" fmla="*/ 1732919 h 6858000"/>
              <a:gd name="connsiteX95" fmla="*/ 106440 w 1349253"/>
              <a:gd name="connsiteY95" fmla="*/ 1663540 h 6858000"/>
              <a:gd name="connsiteX96" fmla="*/ 105566 w 1349253"/>
              <a:gd name="connsiteY96" fmla="*/ 1615777 h 6858000"/>
              <a:gd name="connsiteX97" fmla="*/ 86361 w 1349253"/>
              <a:gd name="connsiteY97" fmla="*/ 1563678 h 6858000"/>
              <a:gd name="connsiteX98" fmla="*/ 92183 w 1349253"/>
              <a:gd name="connsiteY98" fmla="*/ 1477995 h 6858000"/>
              <a:gd name="connsiteX99" fmla="*/ 78268 w 1349253"/>
              <a:gd name="connsiteY99" fmla="*/ 1373769 h 6858000"/>
              <a:gd name="connsiteX100" fmla="*/ 86575 w 1349253"/>
              <a:gd name="connsiteY100" fmla="*/ 1307086 h 6858000"/>
              <a:gd name="connsiteX101" fmla="*/ 87763 w 1349253"/>
              <a:gd name="connsiteY101" fmla="*/ 1189033 h 6858000"/>
              <a:gd name="connsiteX102" fmla="*/ 92448 w 1349253"/>
              <a:gd name="connsiteY102" fmla="*/ 1168288 h 6858000"/>
              <a:gd name="connsiteX103" fmla="*/ 84730 w 1349253"/>
              <a:gd name="connsiteY103" fmla="*/ 1142577 h 6858000"/>
              <a:gd name="connsiteX104" fmla="*/ 74036 w 1349253"/>
              <a:gd name="connsiteY104" fmla="*/ 1088484 h 6858000"/>
              <a:gd name="connsiteX105" fmla="*/ 62772 w 1349253"/>
              <a:gd name="connsiteY105" fmla="*/ 1016103 h 6858000"/>
              <a:gd name="connsiteX106" fmla="*/ 64228 w 1349253"/>
              <a:gd name="connsiteY106" fmla="*/ 954054 h 6858000"/>
              <a:gd name="connsiteX107" fmla="*/ 75144 w 1349253"/>
              <a:gd name="connsiteY107" fmla="*/ 921368 h 6858000"/>
              <a:gd name="connsiteX108" fmla="*/ 59093 w 1349253"/>
              <a:gd name="connsiteY108" fmla="*/ 896999 h 6858000"/>
              <a:gd name="connsiteX109" fmla="*/ 28501 w 1349253"/>
              <a:gd name="connsiteY109" fmla="*/ 821517 h 6858000"/>
              <a:gd name="connsiteX110" fmla="*/ 7451 w 1349253"/>
              <a:gd name="connsiteY110" fmla="*/ 751353 h 6858000"/>
              <a:gd name="connsiteX111" fmla="*/ 7009 w 1349253"/>
              <a:gd name="connsiteY111" fmla="*/ 721230 h 6858000"/>
              <a:gd name="connsiteX112" fmla="*/ 16141 w 1349253"/>
              <a:gd name="connsiteY112" fmla="*/ 619315 h 6858000"/>
              <a:gd name="connsiteX113" fmla="*/ 19 w 1349253"/>
              <a:gd name="connsiteY113" fmla="*/ 585934 h 6858000"/>
              <a:gd name="connsiteX114" fmla="*/ 7093 w 1349253"/>
              <a:gd name="connsiteY114" fmla="*/ 538948 h 6858000"/>
              <a:gd name="connsiteX115" fmla="*/ 11001 w 1349253"/>
              <a:gd name="connsiteY115" fmla="*/ 525163 h 6858000"/>
              <a:gd name="connsiteX116" fmla="*/ 37125 w 1349253"/>
              <a:gd name="connsiteY116" fmla="*/ 446567 h 6858000"/>
              <a:gd name="connsiteX117" fmla="*/ 36373 w 1349253"/>
              <a:gd name="connsiteY117" fmla="*/ 393828 h 6858000"/>
              <a:gd name="connsiteX118" fmla="*/ 36203 w 1349253"/>
              <a:gd name="connsiteY118" fmla="*/ 353137 h 6858000"/>
              <a:gd name="connsiteX119" fmla="*/ 41896 w 1349253"/>
              <a:gd name="connsiteY119" fmla="*/ 275771 h 6858000"/>
              <a:gd name="connsiteX120" fmla="*/ 58923 w 1349253"/>
              <a:gd name="connsiteY120" fmla="*/ 212860 h 6858000"/>
              <a:gd name="connsiteX121" fmla="*/ 50633 w 1349253"/>
              <a:gd name="connsiteY121" fmla="*/ 144983 h 6858000"/>
              <a:gd name="connsiteX122" fmla="*/ 62917 w 1349253"/>
              <a:gd name="connsiteY122" fmla="*/ 55288 h 6858000"/>
              <a:gd name="connsiteX123" fmla="*/ 22471 w 1349253"/>
              <a:gd name="connsiteY12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3093 h 6858000"/>
              <a:gd name="connsiteX62" fmla="*/ 440396 w 1349253"/>
              <a:gd name="connsiteY62" fmla="*/ 3901461 h 6858000"/>
              <a:gd name="connsiteX63" fmla="*/ 462990 w 1349253"/>
              <a:gd name="connsiteY63" fmla="*/ 3813873 h 6858000"/>
              <a:gd name="connsiteX64" fmla="*/ 460248 w 1349253"/>
              <a:gd name="connsiteY64" fmla="*/ 3777135 h 6858000"/>
              <a:gd name="connsiteX65" fmla="*/ 461981 w 1349253"/>
              <a:gd name="connsiteY65" fmla="*/ 3771656 h 6858000"/>
              <a:gd name="connsiteX66" fmla="*/ 465724 w 1349253"/>
              <a:gd name="connsiteY66" fmla="*/ 3769007 h 6858000"/>
              <a:gd name="connsiteX67" fmla="*/ 473886 w 1349253"/>
              <a:gd name="connsiteY67" fmla="*/ 3738082 h 6858000"/>
              <a:gd name="connsiteX68" fmla="*/ 481232 w 1349253"/>
              <a:gd name="connsiteY68" fmla="*/ 3673397 h 6858000"/>
              <a:gd name="connsiteX69" fmla="*/ 480528 w 1349253"/>
              <a:gd name="connsiteY69" fmla="*/ 3637109 h 6858000"/>
              <a:gd name="connsiteX70" fmla="*/ 483971 w 1349253"/>
              <a:gd name="connsiteY70" fmla="*/ 3536883 h 6858000"/>
              <a:gd name="connsiteX71" fmla="*/ 491509 w 1349253"/>
              <a:gd name="connsiteY71" fmla="*/ 3435652 h 6858000"/>
              <a:gd name="connsiteX72" fmla="*/ 505401 w 1349253"/>
              <a:gd name="connsiteY72" fmla="*/ 3295862 h 6858000"/>
              <a:gd name="connsiteX73" fmla="*/ 511168 w 1349253"/>
              <a:gd name="connsiteY73" fmla="*/ 3229163 h 6858000"/>
              <a:gd name="connsiteX74" fmla="*/ 487927 w 1349253"/>
              <a:gd name="connsiteY74" fmla="*/ 3158586 h 6858000"/>
              <a:gd name="connsiteX75" fmla="*/ 473112 w 1349253"/>
              <a:gd name="connsiteY75" fmla="*/ 3129034 h 6858000"/>
              <a:gd name="connsiteX76" fmla="*/ 473777 w 1349253"/>
              <a:gd name="connsiteY76" fmla="*/ 3126682 h 6858000"/>
              <a:gd name="connsiteX77" fmla="*/ 451254 w 1349253"/>
              <a:gd name="connsiteY77" fmla="*/ 3106272 h 6858000"/>
              <a:gd name="connsiteX78" fmla="*/ 423984 w 1349253"/>
              <a:gd name="connsiteY78" fmla="*/ 2958185 h 6858000"/>
              <a:gd name="connsiteX79" fmla="*/ 381264 w 1349253"/>
              <a:gd name="connsiteY79" fmla="*/ 2843952 h 6858000"/>
              <a:gd name="connsiteX80" fmla="*/ 315516 w 1349253"/>
              <a:gd name="connsiteY80" fmla="*/ 2554718 h 6858000"/>
              <a:gd name="connsiteX81" fmla="*/ 286333 w 1349253"/>
              <a:gd name="connsiteY81" fmla="*/ 2447068 h 6858000"/>
              <a:gd name="connsiteX82" fmla="*/ 273294 w 1349253"/>
              <a:gd name="connsiteY82" fmla="*/ 2425819 h 6858000"/>
              <a:gd name="connsiteX83" fmla="*/ 279293 w 1349253"/>
              <a:gd name="connsiteY83" fmla="*/ 2402874 h 6858000"/>
              <a:gd name="connsiteX84" fmla="*/ 281905 w 1349253"/>
              <a:gd name="connsiteY84" fmla="*/ 2381443 h 6858000"/>
              <a:gd name="connsiteX85" fmla="*/ 258234 w 1349253"/>
              <a:gd name="connsiteY85" fmla="*/ 2261920 h 6858000"/>
              <a:gd name="connsiteX86" fmla="*/ 248121 w 1349253"/>
              <a:gd name="connsiteY86" fmla="*/ 2195378 h 6858000"/>
              <a:gd name="connsiteX87" fmla="*/ 232338 w 1349253"/>
              <a:gd name="connsiteY87" fmla="*/ 2155135 h 6858000"/>
              <a:gd name="connsiteX88" fmla="*/ 229796 w 1349253"/>
              <a:gd name="connsiteY88" fmla="*/ 2118008 h 6858000"/>
              <a:gd name="connsiteX89" fmla="*/ 230789 w 1349253"/>
              <a:gd name="connsiteY89" fmla="*/ 2050531 h 6858000"/>
              <a:gd name="connsiteX90" fmla="*/ 222595 w 1349253"/>
              <a:gd name="connsiteY90" fmla="*/ 1963269 h 6858000"/>
              <a:gd name="connsiteX91" fmla="*/ 203773 w 1349253"/>
              <a:gd name="connsiteY91" fmla="*/ 1906352 h 6858000"/>
              <a:gd name="connsiteX92" fmla="*/ 180330 w 1349253"/>
              <a:gd name="connsiteY92" fmla="*/ 1861531 h 6858000"/>
              <a:gd name="connsiteX93" fmla="*/ 134129 w 1349253"/>
              <a:gd name="connsiteY93" fmla="*/ 1732919 h 6858000"/>
              <a:gd name="connsiteX94" fmla="*/ 106440 w 1349253"/>
              <a:gd name="connsiteY94" fmla="*/ 1663540 h 6858000"/>
              <a:gd name="connsiteX95" fmla="*/ 105566 w 1349253"/>
              <a:gd name="connsiteY95" fmla="*/ 1615777 h 6858000"/>
              <a:gd name="connsiteX96" fmla="*/ 86361 w 1349253"/>
              <a:gd name="connsiteY96" fmla="*/ 1563678 h 6858000"/>
              <a:gd name="connsiteX97" fmla="*/ 92183 w 1349253"/>
              <a:gd name="connsiteY97" fmla="*/ 1477995 h 6858000"/>
              <a:gd name="connsiteX98" fmla="*/ 78268 w 1349253"/>
              <a:gd name="connsiteY98" fmla="*/ 1373769 h 6858000"/>
              <a:gd name="connsiteX99" fmla="*/ 86575 w 1349253"/>
              <a:gd name="connsiteY99" fmla="*/ 1307086 h 6858000"/>
              <a:gd name="connsiteX100" fmla="*/ 87763 w 1349253"/>
              <a:gd name="connsiteY100" fmla="*/ 1189033 h 6858000"/>
              <a:gd name="connsiteX101" fmla="*/ 92448 w 1349253"/>
              <a:gd name="connsiteY101" fmla="*/ 1168288 h 6858000"/>
              <a:gd name="connsiteX102" fmla="*/ 84730 w 1349253"/>
              <a:gd name="connsiteY102" fmla="*/ 1142577 h 6858000"/>
              <a:gd name="connsiteX103" fmla="*/ 74036 w 1349253"/>
              <a:gd name="connsiteY103" fmla="*/ 1088484 h 6858000"/>
              <a:gd name="connsiteX104" fmla="*/ 62772 w 1349253"/>
              <a:gd name="connsiteY104" fmla="*/ 1016103 h 6858000"/>
              <a:gd name="connsiteX105" fmla="*/ 64228 w 1349253"/>
              <a:gd name="connsiteY105" fmla="*/ 954054 h 6858000"/>
              <a:gd name="connsiteX106" fmla="*/ 75144 w 1349253"/>
              <a:gd name="connsiteY106" fmla="*/ 921368 h 6858000"/>
              <a:gd name="connsiteX107" fmla="*/ 59093 w 1349253"/>
              <a:gd name="connsiteY107" fmla="*/ 896999 h 6858000"/>
              <a:gd name="connsiteX108" fmla="*/ 28501 w 1349253"/>
              <a:gd name="connsiteY108" fmla="*/ 821517 h 6858000"/>
              <a:gd name="connsiteX109" fmla="*/ 7451 w 1349253"/>
              <a:gd name="connsiteY109" fmla="*/ 751353 h 6858000"/>
              <a:gd name="connsiteX110" fmla="*/ 7009 w 1349253"/>
              <a:gd name="connsiteY110" fmla="*/ 721230 h 6858000"/>
              <a:gd name="connsiteX111" fmla="*/ 16141 w 1349253"/>
              <a:gd name="connsiteY111" fmla="*/ 619315 h 6858000"/>
              <a:gd name="connsiteX112" fmla="*/ 19 w 1349253"/>
              <a:gd name="connsiteY112" fmla="*/ 585934 h 6858000"/>
              <a:gd name="connsiteX113" fmla="*/ 7093 w 1349253"/>
              <a:gd name="connsiteY113" fmla="*/ 538948 h 6858000"/>
              <a:gd name="connsiteX114" fmla="*/ 11001 w 1349253"/>
              <a:gd name="connsiteY114" fmla="*/ 525163 h 6858000"/>
              <a:gd name="connsiteX115" fmla="*/ 37125 w 1349253"/>
              <a:gd name="connsiteY115" fmla="*/ 446567 h 6858000"/>
              <a:gd name="connsiteX116" fmla="*/ 36373 w 1349253"/>
              <a:gd name="connsiteY116" fmla="*/ 393828 h 6858000"/>
              <a:gd name="connsiteX117" fmla="*/ 36203 w 1349253"/>
              <a:gd name="connsiteY117" fmla="*/ 353137 h 6858000"/>
              <a:gd name="connsiteX118" fmla="*/ 41896 w 1349253"/>
              <a:gd name="connsiteY118" fmla="*/ 275771 h 6858000"/>
              <a:gd name="connsiteX119" fmla="*/ 58923 w 1349253"/>
              <a:gd name="connsiteY119" fmla="*/ 212860 h 6858000"/>
              <a:gd name="connsiteX120" fmla="*/ 50633 w 1349253"/>
              <a:gd name="connsiteY120" fmla="*/ 144983 h 6858000"/>
              <a:gd name="connsiteX121" fmla="*/ 62917 w 1349253"/>
              <a:gd name="connsiteY121" fmla="*/ 55288 h 6858000"/>
              <a:gd name="connsiteX122" fmla="*/ 22471 w 1349253"/>
              <a:gd name="connsiteY12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30964 w 1349253"/>
              <a:gd name="connsiteY61" fmla="*/ 3937856 h 6858000"/>
              <a:gd name="connsiteX62" fmla="*/ 440396 w 1349253"/>
              <a:gd name="connsiteY62" fmla="*/ 3901461 h 6858000"/>
              <a:gd name="connsiteX63" fmla="*/ 462990 w 1349253"/>
              <a:gd name="connsiteY63" fmla="*/ 3813873 h 6858000"/>
              <a:gd name="connsiteX64" fmla="*/ 460248 w 1349253"/>
              <a:gd name="connsiteY64" fmla="*/ 3777135 h 6858000"/>
              <a:gd name="connsiteX65" fmla="*/ 461981 w 1349253"/>
              <a:gd name="connsiteY65" fmla="*/ 3771656 h 6858000"/>
              <a:gd name="connsiteX66" fmla="*/ 465724 w 1349253"/>
              <a:gd name="connsiteY66" fmla="*/ 3769007 h 6858000"/>
              <a:gd name="connsiteX67" fmla="*/ 473886 w 1349253"/>
              <a:gd name="connsiteY67" fmla="*/ 3738082 h 6858000"/>
              <a:gd name="connsiteX68" fmla="*/ 481232 w 1349253"/>
              <a:gd name="connsiteY68" fmla="*/ 3673397 h 6858000"/>
              <a:gd name="connsiteX69" fmla="*/ 480528 w 1349253"/>
              <a:gd name="connsiteY69" fmla="*/ 3637109 h 6858000"/>
              <a:gd name="connsiteX70" fmla="*/ 483971 w 1349253"/>
              <a:gd name="connsiteY70" fmla="*/ 3536883 h 6858000"/>
              <a:gd name="connsiteX71" fmla="*/ 491509 w 1349253"/>
              <a:gd name="connsiteY71" fmla="*/ 3435652 h 6858000"/>
              <a:gd name="connsiteX72" fmla="*/ 505401 w 1349253"/>
              <a:gd name="connsiteY72" fmla="*/ 3295862 h 6858000"/>
              <a:gd name="connsiteX73" fmla="*/ 511168 w 1349253"/>
              <a:gd name="connsiteY73" fmla="*/ 3229163 h 6858000"/>
              <a:gd name="connsiteX74" fmla="*/ 487927 w 1349253"/>
              <a:gd name="connsiteY74" fmla="*/ 3158586 h 6858000"/>
              <a:gd name="connsiteX75" fmla="*/ 473112 w 1349253"/>
              <a:gd name="connsiteY75" fmla="*/ 3129034 h 6858000"/>
              <a:gd name="connsiteX76" fmla="*/ 473777 w 1349253"/>
              <a:gd name="connsiteY76" fmla="*/ 3126682 h 6858000"/>
              <a:gd name="connsiteX77" fmla="*/ 451254 w 1349253"/>
              <a:gd name="connsiteY77" fmla="*/ 3106272 h 6858000"/>
              <a:gd name="connsiteX78" fmla="*/ 423984 w 1349253"/>
              <a:gd name="connsiteY78" fmla="*/ 2958185 h 6858000"/>
              <a:gd name="connsiteX79" fmla="*/ 381264 w 1349253"/>
              <a:gd name="connsiteY79" fmla="*/ 2843952 h 6858000"/>
              <a:gd name="connsiteX80" fmla="*/ 315516 w 1349253"/>
              <a:gd name="connsiteY80" fmla="*/ 2554718 h 6858000"/>
              <a:gd name="connsiteX81" fmla="*/ 286333 w 1349253"/>
              <a:gd name="connsiteY81" fmla="*/ 2447068 h 6858000"/>
              <a:gd name="connsiteX82" fmla="*/ 273294 w 1349253"/>
              <a:gd name="connsiteY82" fmla="*/ 2425819 h 6858000"/>
              <a:gd name="connsiteX83" fmla="*/ 279293 w 1349253"/>
              <a:gd name="connsiteY83" fmla="*/ 2402874 h 6858000"/>
              <a:gd name="connsiteX84" fmla="*/ 281905 w 1349253"/>
              <a:gd name="connsiteY84" fmla="*/ 2381443 h 6858000"/>
              <a:gd name="connsiteX85" fmla="*/ 258234 w 1349253"/>
              <a:gd name="connsiteY85" fmla="*/ 2261920 h 6858000"/>
              <a:gd name="connsiteX86" fmla="*/ 248121 w 1349253"/>
              <a:gd name="connsiteY86" fmla="*/ 2195378 h 6858000"/>
              <a:gd name="connsiteX87" fmla="*/ 232338 w 1349253"/>
              <a:gd name="connsiteY87" fmla="*/ 2155135 h 6858000"/>
              <a:gd name="connsiteX88" fmla="*/ 229796 w 1349253"/>
              <a:gd name="connsiteY88" fmla="*/ 2118008 h 6858000"/>
              <a:gd name="connsiteX89" fmla="*/ 230789 w 1349253"/>
              <a:gd name="connsiteY89" fmla="*/ 2050531 h 6858000"/>
              <a:gd name="connsiteX90" fmla="*/ 222595 w 1349253"/>
              <a:gd name="connsiteY90" fmla="*/ 1963269 h 6858000"/>
              <a:gd name="connsiteX91" fmla="*/ 203773 w 1349253"/>
              <a:gd name="connsiteY91" fmla="*/ 1906352 h 6858000"/>
              <a:gd name="connsiteX92" fmla="*/ 180330 w 1349253"/>
              <a:gd name="connsiteY92" fmla="*/ 1861531 h 6858000"/>
              <a:gd name="connsiteX93" fmla="*/ 134129 w 1349253"/>
              <a:gd name="connsiteY93" fmla="*/ 1732919 h 6858000"/>
              <a:gd name="connsiteX94" fmla="*/ 106440 w 1349253"/>
              <a:gd name="connsiteY94" fmla="*/ 1663540 h 6858000"/>
              <a:gd name="connsiteX95" fmla="*/ 105566 w 1349253"/>
              <a:gd name="connsiteY95" fmla="*/ 1615777 h 6858000"/>
              <a:gd name="connsiteX96" fmla="*/ 86361 w 1349253"/>
              <a:gd name="connsiteY96" fmla="*/ 1563678 h 6858000"/>
              <a:gd name="connsiteX97" fmla="*/ 92183 w 1349253"/>
              <a:gd name="connsiteY97" fmla="*/ 1477995 h 6858000"/>
              <a:gd name="connsiteX98" fmla="*/ 78268 w 1349253"/>
              <a:gd name="connsiteY98" fmla="*/ 1373769 h 6858000"/>
              <a:gd name="connsiteX99" fmla="*/ 86575 w 1349253"/>
              <a:gd name="connsiteY99" fmla="*/ 1307086 h 6858000"/>
              <a:gd name="connsiteX100" fmla="*/ 87763 w 1349253"/>
              <a:gd name="connsiteY100" fmla="*/ 1189033 h 6858000"/>
              <a:gd name="connsiteX101" fmla="*/ 92448 w 1349253"/>
              <a:gd name="connsiteY101" fmla="*/ 1168288 h 6858000"/>
              <a:gd name="connsiteX102" fmla="*/ 84730 w 1349253"/>
              <a:gd name="connsiteY102" fmla="*/ 1142577 h 6858000"/>
              <a:gd name="connsiteX103" fmla="*/ 74036 w 1349253"/>
              <a:gd name="connsiteY103" fmla="*/ 1088484 h 6858000"/>
              <a:gd name="connsiteX104" fmla="*/ 62772 w 1349253"/>
              <a:gd name="connsiteY104" fmla="*/ 1016103 h 6858000"/>
              <a:gd name="connsiteX105" fmla="*/ 64228 w 1349253"/>
              <a:gd name="connsiteY105" fmla="*/ 954054 h 6858000"/>
              <a:gd name="connsiteX106" fmla="*/ 75144 w 1349253"/>
              <a:gd name="connsiteY106" fmla="*/ 921368 h 6858000"/>
              <a:gd name="connsiteX107" fmla="*/ 59093 w 1349253"/>
              <a:gd name="connsiteY107" fmla="*/ 896999 h 6858000"/>
              <a:gd name="connsiteX108" fmla="*/ 28501 w 1349253"/>
              <a:gd name="connsiteY108" fmla="*/ 821517 h 6858000"/>
              <a:gd name="connsiteX109" fmla="*/ 7451 w 1349253"/>
              <a:gd name="connsiteY109" fmla="*/ 751353 h 6858000"/>
              <a:gd name="connsiteX110" fmla="*/ 7009 w 1349253"/>
              <a:gd name="connsiteY110" fmla="*/ 721230 h 6858000"/>
              <a:gd name="connsiteX111" fmla="*/ 16141 w 1349253"/>
              <a:gd name="connsiteY111" fmla="*/ 619315 h 6858000"/>
              <a:gd name="connsiteX112" fmla="*/ 19 w 1349253"/>
              <a:gd name="connsiteY112" fmla="*/ 585934 h 6858000"/>
              <a:gd name="connsiteX113" fmla="*/ 7093 w 1349253"/>
              <a:gd name="connsiteY113" fmla="*/ 538948 h 6858000"/>
              <a:gd name="connsiteX114" fmla="*/ 11001 w 1349253"/>
              <a:gd name="connsiteY114" fmla="*/ 525163 h 6858000"/>
              <a:gd name="connsiteX115" fmla="*/ 37125 w 1349253"/>
              <a:gd name="connsiteY115" fmla="*/ 446567 h 6858000"/>
              <a:gd name="connsiteX116" fmla="*/ 36373 w 1349253"/>
              <a:gd name="connsiteY116" fmla="*/ 393828 h 6858000"/>
              <a:gd name="connsiteX117" fmla="*/ 36203 w 1349253"/>
              <a:gd name="connsiteY117" fmla="*/ 353137 h 6858000"/>
              <a:gd name="connsiteX118" fmla="*/ 41896 w 1349253"/>
              <a:gd name="connsiteY118" fmla="*/ 275771 h 6858000"/>
              <a:gd name="connsiteX119" fmla="*/ 58923 w 1349253"/>
              <a:gd name="connsiteY119" fmla="*/ 212860 h 6858000"/>
              <a:gd name="connsiteX120" fmla="*/ 50633 w 1349253"/>
              <a:gd name="connsiteY120" fmla="*/ 144983 h 6858000"/>
              <a:gd name="connsiteX121" fmla="*/ 62917 w 1349253"/>
              <a:gd name="connsiteY121" fmla="*/ 55288 h 6858000"/>
              <a:gd name="connsiteX122" fmla="*/ 22471 w 1349253"/>
              <a:gd name="connsiteY12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29633 w 1349253"/>
              <a:gd name="connsiteY60" fmla="*/ 3933779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3337 w 1349253"/>
              <a:gd name="connsiteY56" fmla="*/ 4090296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51254 w 1349253"/>
              <a:gd name="connsiteY76" fmla="*/ 3106272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73777 w 1349253"/>
              <a:gd name="connsiteY75" fmla="*/ 3126682 h 6858000"/>
              <a:gd name="connsiteX76" fmla="*/ 448810 w 1349253"/>
              <a:gd name="connsiteY76" fmla="*/ 3072935 h 6858000"/>
              <a:gd name="connsiteX77" fmla="*/ 423984 w 1349253"/>
              <a:gd name="connsiteY77" fmla="*/ 2958185 h 6858000"/>
              <a:gd name="connsiteX78" fmla="*/ 381264 w 1349253"/>
              <a:gd name="connsiteY78" fmla="*/ 2843952 h 6858000"/>
              <a:gd name="connsiteX79" fmla="*/ 315516 w 1349253"/>
              <a:gd name="connsiteY79" fmla="*/ 2554718 h 6858000"/>
              <a:gd name="connsiteX80" fmla="*/ 286333 w 1349253"/>
              <a:gd name="connsiteY80" fmla="*/ 2447068 h 6858000"/>
              <a:gd name="connsiteX81" fmla="*/ 273294 w 1349253"/>
              <a:gd name="connsiteY81" fmla="*/ 2425819 h 6858000"/>
              <a:gd name="connsiteX82" fmla="*/ 279293 w 1349253"/>
              <a:gd name="connsiteY82" fmla="*/ 2402874 h 6858000"/>
              <a:gd name="connsiteX83" fmla="*/ 281905 w 1349253"/>
              <a:gd name="connsiteY83" fmla="*/ 2381443 h 6858000"/>
              <a:gd name="connsiteX84" fmla="*/ 258234 w 1349253"/>
              <a:gd name="connsiteY84" fmla="*/ 2261920 h 6858000"/>
              <a:gd name="connsiteX85" fmla="*/ 248121 w 1349253"/>
              <a:gd name="connsiteY85" fmla="*/ 2195378 h 6858000"/>
              <a:gd name="connsiteX86" fmla="*/ 232338 w 1349253"/>
              <a:gd name="connsiteY86" fmla="*/ 2155135 h 6858000"/>
              <a:gd name="connsiteX87" fmla="*/ 229796 w 1349253"/>
              <a:gd name="connsiteY87" fmla="*/ 2118008 h 6858000"/>
              <a:gd name="connsiteX88" fmla="*/ 230789 w 1349253"/>
              <a:gd name="connsiteY88" fmla="*/ 2050531 h 6858000"/>
              <a:gd name="connsiteX89" fmla="*/ 222595 w 1349253"/>
              <a:gd name="connsiteY89" fmla="*/ 1963269 h 6858000"/>
              <a:gd name="connsiteX90" fmla="*/ 203773 w 1349253"/>
              <a:gd name="connsiteY90" fmla="*/ 1906352 h 6858000"/>
              <a:gd name="connsiteX91" fmla="*/ 180330 w 1349253"/>
              <a:gd name="connsiteY91" fmla="*/ 1861531 h 6858000"/>
              <a:gd name="connsiteX92" fmla="*/ 134129 w 1349253"/>
              <a:gd name="connsiteY92" fmla="*/ 1732919 h 6858000"/>
              <a:gd name="connsiteX93" fmla="*/ 106440 w 1349253"/>
              <a:gd name="connsiteY93" fmla="*/ 1663540 h 6858000"/>
              <a:gd name="connsiteX94" fmla="*/ 105566 w 1349253"/>
              <a:gd name="connsiteY94" fmla="*/ 1615777 h 6858000"/>
              <a:gd name="connsiteX95" fmla="*/ 86361 w 1349253"/>
              <a:gd name="connsiteY95" fmla="*/ 1563678 h 6858000"/>
              <a:gd name="connsiteX96" fmla="*/ 92183 w 1349253"/>
              <a:gd name="connsiteY96" fmla="*/ 1477995 h 6858000"/>
              <a:gd name="connsiteX97" fmla="*/ 78268 w 1349253"/>
              <a:gd name="connsiteY97" fmla="*/ 1373769 h 6858000"/>
              <a:gd name="connsiteX98" fmla="*/ 86575 w 1349253"/>
              <a:gd name="connsiteY98" fmla="*/ 1307086 h 6858000"/>
              <a:gd name="connsiteX99" fmla="*/ 87763 w 1349253"/>
              <a:gd name="connsiteY99" fmla="*/ 1189033 h 6858000"/>
              <a:gd name="connsiteX100" fmla="*/ 92448 w 1349253"/>
              <a:gd name="connsiteY100" fmla="*/ 1168288 h 6858000"/>
              <a:gd name="connsiteX101" fmla="*/ 84730 w 1349253"/>
              <a:gd name="connsiteY101" fmla="*/ 1142577 h 6858000"/>
              <a:gd name="connsiteX102" fmla="*/ 74036 w 1349253"/>
              <a:gd name="connsiteY102" fmla="*/ 1088484 h 6858000"/>
              <a:gd name="connsiteX103" fmla="*/ 62772 w 1349253"/>
              <a:gd name="connsiteY103" fmla="*/ 1016103 h 6858000"/>
              <a:gd name="connsiteX104" fmla="*/ 64228 w 1349253"/>
              <a:gd name="connsiteY104" fmla="*/ 954054 h 6858000"/>
              <a:gd name="connsiteX105" fmla="*/ 75144 w 1349253"/>
              <a:gd name="connsiteY105" fmla="*/ 921368 h 6858000"/>
              <a:gd name="connsiteX106" fmla="*/ 59093 w 1349253"/>
              <a:gd name="connsiteY106" fmla="*/ 896999 h 6858000"/>
              <a:gd name="connsiteX107" fmla="*/ 28501 w 1349253"/>
              <a:gd name="connsiteY107" fmla="*/ 821517 h 6858000"/>
              <a:gd name="connsiteX108" fmla="*/ 7451 w 1349253"/>
              <a:gd name="connsiteY108" fmla="*/ 751353 h 6858000"/>
              <a:gd name="connsiteX109" fmla="*/ 7009 w 1349253"/>
              <a:gd name="connsiteY109" fmla="*/ 721230 h 6858000"/>
              <a:gd name="connsiteX110" fmla="*/ 16141 w 1349253"/>
              <a:gd name="connsiteY110" fmla="*/ 619315 h 6858000"/>
              <a:gd name="connsiteX111" fmla="*/ 19 w 1349253"/>
              <a:gd name="connsiteY111" fmla="*/ 585934 h 6858000"/>
              <a:gd name="connsiteX112" fmla="*/ 7093 w 1349253"/>
              <a:gd name="connsiteY112" fmla="*/ 538948 h 6858000"/>
              <a:gd name="connsiteX113" fmla="*/ 11001 w 1349253"/>
              <a:gd name="connsiteY113" fmla="*/ 525163 h 6858000"/>
              <a:gd name="connsiteX114" fmla="*/ 37125 w 1349253"/>
              <a:gd name="connsiteY114" fmla="*/ 446567 h 6858000"/>
              <a:gd name="connsiteX115" fmla="*/ 36373 w 1349253"/>
              <a:gd name="connsiteY115" fmla="*/ 393828 h 6858000"/>
              <a:gd name="connsiteX116" fmla="*/ 36203 w 1349253"/>
              <a:gd name="connsiteY116" fmla="*/ 353137 h 6858000"/>
              <a:gd name="connsiteX117" fmla="*/ 41896 w 1349253"/>
              <a:gd name="connsiteY117" fmla="*/ 275771 h 6858000"/>
              <a:gd name="connsiteX118" fmla="*/ 58923 w 1349253"/>
              <a:gd name="connsiteY118" fmla="*/ 212860 h 6858000"/>
              <a:gd name="connsiteX119" fmla="*/ 50633 w 1349253"/>
              <a:gd name="connsiteY119" fmla="*/ 144983 h 6858000"/>
              <a:gd name="connsiteX120" fmla="*/ 62917 w 1349253"/>
              <a:gd name="connsiteY120" fmla="*/ 55288 h 6858000"/>
              <a:gd name="connsiteX121" fmla="*/ 22471 w 1349253"/>
              <a:gd name="connsiteY12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73112 w 1349253"/>
              <a:gd name="connsiteY74" fmla="*/ 3129034 h 6858000"/>
              <a:gd name="connsiteX75" fmla="*/ 448810 w 1349253"/>
              <a:gd name="connsiteY75" fmla="*/ 3072935 h 6858000"/>
              <a:gd name="connsiteX76" fmla="*/ 423984 w 1349253"/>
              <a:gd name="connsiteY76" fmla="*/ 2958185 h 6858000"/>
              <a:gd name="connsiteX77" fmla="*/ 381264 w 1349253"/>
              <a:gd name="connsiteY77" fmla="*/ 2843952 h 6858000"/>
              <a:gd name="connsiteX78" fmla="*/ 315516 w 1349253"/>
              <a:gd name="connsiteY78" fmla="*/ 2554718 h 6858000"/>
              <a:gd name="connsiteX79" fmla="*/ 286333 w 1349253"/>
              <a:gd name="connsiteY79" fmla="*/ 2447068 h 6858000"/>
              <a:gd name="connsiteX80" fmla="*/ 273294 w 1349253"/>
              <a:gd name="connsiteY80" fmla="*/ 2425819 h 6858000"/>
              <a:gd name="connsiteX81" fmla="*/ 279293 w 1349253"/>
              <a:gd name="connsiteY81" fmla="*/ 2402874 h 6858000"/>
              <a:gd name="connsiteX82" fmla="*/ 281905 w 1349253"/>
              <a:gd name="connsiteY82" fmla="*/ 2381443 h 6858000"/>
              <a:gd name="connsiteX83" fmla="*/ 258234 w 1349253"/>
              <a:gd name="connsiteY83" fmla="*/ 2261920 h 6858000"/>
              <a:gd name="connsiteX84" fmla="*/ 248121 w 1349253"/>
              <a:gd name="connsiteY84" fmla="*/ 2195378 h 6858000"/>
              <a:gd name="connsiteX85" fmla="*/ 232338 w 1349253"/>
              <a:gd name="connsiteY85" fmla="*/ 2155135 h 6858000"/>
              <a:gd name="connsiteX86" fmla="*/ 229796 w 1349253"/>
              <a:gd name="connsiteY86" fmla="*/ 2118008 h 6858000"/>
              <a:gd name="connsiteX87" fmla="*/ 230789 w 1349253"/>
              <a:gd name="connsiteY87" fmla="*/ 2050531 h 6858000"/>
              <a:gd name="connsiteX88" fmla="*/ 222595 w 1349253"/>
              <a:gd name="connsiteY88" fmla="*/ 1963269 h 6858000"/>
              <a:gd name="connsiteX89" fmla="*/ 203773 w 1349253"/>
              <a:gd name="connsiteY89" fmla="*/ 1906352 h 6858000"/>
              <a:gd name="connsiteX90" fmla="*/ 180330 w 1349253"/>
              <a:gd name="connsiteY90" fmla="*/ 1861531 h 6858000"/>
              <a:gd name="connsiteX91" fmla="*/ 134129 w 1349253"/>
              <a:gd name="connsiteY91" fmla="*/ 1732919 h 6858000"/>
              <a:gd name="connsiteX92" fmla="*/ 106440 w 1349253"/>
              <a:gd name="connsiteY92" fmla="*/ 1663540 h 6858000"/>
              <a:gd name="connsiteX93" fmla="*/ 105566 w 1349253"/>
              <a:gd name="connsiteY93" fmla="*/ 1615777 h 6858000"/>
              <a:gd name="connsiteX94" fmla="*/ 86361 w 1349253"/>
              <a:gd name="connsiteY94" fmla="*/ 1563678 h 6858000"/>
              <a:gd name="connsiteX95" fmla="*/ 92183 w 1349253"/>
              <a:gd name="connsiteY95" fmla="*/ 1477995 h 6858000"/>
              <a:gd name="connsiteX96" fmla="*/ 78268 w 1349253"/>
              <a:gd name="connsiteY96" fmla="*/ 1373769 h 6858000"/>
              <a:gd name="connsiteX97" fmla="*/ 86575 w 1349253"/>
              <a:gd name="connsiteY97" fmla="*/ 1307086 h 6858000"/>
              <a:gd name="connsiteX98" fmla="*/ 87763 w 1349253"/>
              <a:gd name="connsiteY98" fmla="*/ 1189033 h 6858000"/>
              <a:gd name="connsiteX99" fmla="*/ 92448 w 1349253"/>
              <a:gd name="connsiteY99" fmla="*/ 1168288 h 6858000"/>
              <a:gd name="connsiteX100" fmla="*/ 84730 w 1349253"/>
              <a:gd name="connsiteY100" fmla="*/ 1142577 h 6858000"/>
              <a:gd name="connsiteX101" fmla="*/ 74036 w 1349253"/>
              <a:gd name="connsiteY101" fmla="*/ 1088484 h 6858000"/>
              <a:gd name="connsiteX102" fmla="*/ 62772 w 1349253"/>
              <a:gd name="connsiteY102" fmla="*/ 1016103 h 6858000"/>
              <a:gd name="connsiteX103" fmla="*/ 64228 w 1349253"/>
              <a:gd name="connsiteY103" fmla="*/ 954054 h 6858000"/>
              <a:gd name="connsiteX104" fmla="*/ 75144 w 1349253"/>
              <a:gd name="connsiteY104" fmla="*/ 921368 h 6858000"/>
              <a:gd name="connsiteX105" fmla="*/ 59093 w 1349253"/>
              <a:gd name="connsiteY105" fmla="*/ 896999 h 6858000"/>
              <a:gd name="connsiteX106" fmla="*/ 28501 w 1349253"/>
              <a:gd name="connsiteY106" fmla="*/ 821517 h 6858000"/>
              <a:gd name="connsiteX107" fmla="*/ 7451 w 1349253"/>
              <a:gd name="connsiteY107" fmla="*/ 751353 h 6858000"/>
              <a:gd name="connsiteX108" fmla="*/ 7009 w 1349253"/>
              <a:gd name="connsiteY108" fmla="*/ 721230 h 6858000"/>
              <a:gd name="connsiteX109" fmla="*/ 16141 w 1349253"/>
              <a:gd name="connsiteY109" fmla="*/ 619315 h 6858000"/>
              <a:gd name="connsiteX110" fmla="*/ 19 w 1349253"/>
              <a:gd name="connsiteY110" fmla="*/ 585934 h 6858000"/>
              <a:gd name="connsiteX111" fmla="*/ 7093 w 1349253"/>
              <a:gd name="connsiteY111" fmla="*/ 538948 h 6858000"/>
              <a:gd name="connsiteX112" fmla="*/ 11001 w 1349253"/>
              <a:gd name="connsiteY112" fmla="*/ 525163 h 6858000"/>
              <a:gd name="connsiteX113" fmla="*/ 37125 w 1349253"/>
              <a:gd name="connsiteY113" fmla="*/ 446567 h 6858000"/>
              <a:gd name="connsiteX114" fmla="*/ 36373 w 1349253"/>
              <a:gd name="connsiteY114" fmla="*/ 393828 h 6858000"/>
              <a:gd name="connsiteX115" fmla="*/ 36203 w 1349253"/>
              <a:gd name="connsiteY115" fmla="*/ 353137 h 6858000"/>
              <a:gd name="connsiteX116" fmla="*/ 41896 w 1349253"/>
              <a:gd name="connsiteY116" fmla="*/ 275771 h 6858000"/>
              <a:gd name="connsiteX117" fmla="*/ 58923 w 1349253"/>
              <a:gd name="connsiteY117" fmla="*/ 212860 h 6858000"/>
              <a:gd name="connsiteX118" fmla="*/ 50633 w 1349253"/>
              <a:gd name="connsiteY118" fmla="*/ 144983 h 6858000"/>
              <a:gd name="connsiteX119" fmla="*/ 62917 w 1349253"/>
              <a:gd name="connsiteY119" fmla="*/ 55288 h 6858000"/>
              <a:gd name="connsiteX120" fmla="*/ 22471 w 1349253"/>
              <a:gd name="connsiteY12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55898 w 1349253"/>
              <a:gd name="connsiteY15" fmla="*/ 6313295 h 6858000"/>
              <a:gd name="connsiteX16" fmla="*/ 263062 w 1349253"/>
              <a:gd name="connsiteY16" fmla="*/ 6280046 h 6858000"/>
              <a:gd name="connsiteX17" fmla="*/ 266061 w 1349253"/>
              <a:gd name="connsiteY17" fmla="*/ 6272987 h 6858000"/>
              <a:gd name="connsiteX18" fmla="*/ 272835 w 1349253"/>
              <a:gd name="connsiteY18" fmla="*/ 6252834 h 6858000"/>
              <a:gd name="connsiteX19" fmla="*/ 250827 w 1349253"/>
              <a:gd name="connsiteY19" fmla="*/ 6202459 h 6858000"/>
              <a:gd name="connsiteX20" fmla="*/ 249625 w 1349253"/>
              <a:gd name="connsiteY20" fmla="*/ 6153037 h 6858000"/>
              <a:gd name="connsiteX21" fmla="*/ 265040 w 1349253"/>
              <a:gd name="connsiteY21" fmla="*/ 6078132 h 6858000"/>
              <a:gd name="connsiteX22" fmla="*/ 252427 w 1349253"/>
              <a:gd name="connsiteY22" fmla="*/ 6028119 h 6858000"/>
              <a:gd name="connsiteX23" fmla="*/ 237656 w 1349253"/>
              <a:gd name="connsiteY23" fmla="*/ 5926735 h 6858000"/>
              <a:gd name="connsiteX24" fmla="*/ 287168 w 1349253"/>
              <a:gd name="connsiteY24" fmla="*/ 5712857 h 6858000"/>
              <a:gd name="connsiteX25" fmla="*/ 316966 w 1349253"/>
              <a:gd name="connsiteY25" fmla="*/ 5660491 h 6858000"/>
              <a:gd name="connsiteX26" fmla="*/ 326089 w 1349253"/>
              <a:gd name="connsiteY26" fmla="*/ 5563435 h 6858000"/>
              <a:gd name="connsiteX27" fmla="*/ 352965 w 1349253"/>
              <a:gd name="connsiteY27" fmla="*/ 5437125 h 6858000"/>
              <a:gd name="connsiteX28" fmla="*/ 366533 w 1349253"/>
              <a:gd name="connsiteY28" fmla="*/ 5396260 h 6858000"/>
              <a:gd name="connsiteX29" fmla="*/ 382514 w 1349253"/>
              <a:gd name="connsiteY29" fmla="*/ 5330009 h 6858000"/>
              <a:gd name="connsiteX30" fmla="*/ 416007 w 1349253"/>
              <a:gd name="connsiteY30" fmla="*/ 5273739 h 6858000"/>
              <a:gd name="connsiteX31" fmla="*/ 425606 w 1349253"/>
              <a:gd name="connsiteY31" fmla="*/ 5241779 h 6858000"/>
              <a:gd name="connsiteX32" fmla="*/ 436832 w 1349253"/>
              <a:gd name="connsiteY32" fmla="*/ 5225268 h 6858000"/>
              <a:gd name="connsiteX33" fmla="*/ 437852 w 1349253"/>
              <a:gd name="connsiteY33" fmla="*/ 5217684 h 6858000"/>
              <a:gd name="connsiteX34" fmla="*/ 445193 w 1349253"/>
              <a:gd name="connsiteY34" fmla="*/ 5193377 h 6858000"/>
              <a:gd name="connsiteX35" fmla="*/ 448496 w 1349253"/>
              <a:gd name="connsiteY35" fmla="*/ 5179288 h 6858000"/>
              <a:gd name="connsiteX36" fmla="*/ 449480 w 1349253"/>
              <a:gd name="connsiteY36" fmla="*/ 5173621 h 6858000"/>
              <a:gd name="connsiteX37" fmla="*/ 445114 w 1349253"/>
              <a:gd name="connsiteY37" fmla="*/ 5159961 h 6858000"/>
              <a:gd name="connsiteX38" fmla="*/ 451791 w 1349253"/>
              <a:gd name="connsiteY38" fmla="*/ 5144295 h 6858000"/>
              <a:gd name="connsiteX39" fmla="*/ 448724 w 1349253"/>
              <a:gd name="connsiteY39" fmla="*/ 5125185 h 6858000"/>
              <a:gd name="connsiteX40" fmla="*/ 455554 w 1349253"/>
              <a:gd name="connsiteY40" fmla="*/ 5121884 h 6858000"/>
              <a:gd name="connsiteX41" fmla="*/ 462590 w 1349253"/>
              <a:gd name="connsiteY41" fmla="*/ 5067850 h 6858000"/>
              <a:gd name="connsiteX42" fmla="*/ 465321 w 1349253"/>
              <a:gd name="connsiteY42" fmla="*/ 5060861 h 6858000"/>
              <a:gd name="connsiteX43" fmla="*/ 462025 w 1349253"/>
              <a:gd name="connsiteY43" fmla="*/ 5034192 h 6858000"/>
              <a:gd name="connsiteX44" fmla="*/ 463579 w 1349253"/>
              <a:gd name="connsiteY44" fmla="*/ 4993030 h 6858000"/>
              <a:gd name="connsiteX45" fmla="*/ 470488 w 1349253"/>
              <a:gd name="connsiteY45" fmla="*/ 4946844 h 6858000"/>
              <a:gd name="connsiteX46" fmla="*/ 466344 w 1349253"/>
              <a:gd name="connsiteY46" fmla="*/ 4932692 h 6858000"/>
              <a:gd name="connsiteX47" fmla="*/ 481747 w 1349253"/>
              <a:gd name="connsiteY47" fmla="*/ 4858827 h 6858000"/>
              <a:gd name="connsiteX48" fmla="*/ 487650 w 1349253"/>
              <a:gd name="connsiteY48" fmla="*/ 4821170 h 6858000"/>
              <a:gd name="connsiteX49" fmla="*/ 492383 w 1349253"/>
              <a:gd name="connsiteY49" fmla="*/ 4780965 h 6858000"/>
              <a:gd name="connsiteX50" fmla="*/ 493676 w 1349253"/>
              <a:gd name="connsiteY50" fmla="*/ 4750867 h 6858000"/>
              <a:gd name="connsiteX51" fmla="*/ 491483 w 1349253"/>
              <a:gd name="connsiteY51" fmla="*/ 4690749 h 6858000"/>
              <a:gd name="connsiteX52" fmla="*/ 486963 w 1349253"/>
              <a:gd name="connsiteY52" fmla="*/ 4584173 h 6858000"/>
              <a:gd name="connsiteX53" fmla="*/ 482046 w 1349253"/>
              <a:gd name="connsiteY53" fmla="*/ 4444346 h 6858000"/>
              <a:gd name="connsiteX54" fmla="*/ 478611 w 1349253"/>
              <a:gd name="connsiteY54" fmla="*/ 4375228 h 6858000"/>
              <a:gd name="connsiteX55" fmla="*/ 459264 w 1349253"/>
              <a:gd name="connsiteY55" fmla="*/ 4214165 h 6858000"/>
              <a:gd name="connsiteX56" fmla="*/ 460893 w 1349253"/>
              <a:gd name="connsiteY56" fmla="*/ 4076008 h 6858000"/>
              <a:gd name="connsiteX57" fmla="*/ 448593 w 1349253"/>
              <a:gd name="connsiteY57" fmla="*/ 4033999 h 6858000"/>
              <a:gd name="connsiteX58" fmla="*/ 448318 w 1349253"/>
              <a:gd name="connsiteY58" fmla="*/ 4013953 h 6858000"/>
              <a:gd name="connsiteX59" fmla="*/ 434613 w 1349253"/>
              <a:gd name="connsiteY59" fmla="*/ 3974753 h 6858000"/>
              <a:gd name="connsiteX60" fmla="*/ 434521 w 1349253"/>
              <a:gd name="connsiteY60" fmla="*/ 3945686 h 6858000"/>
              <a:gd name="connsiteX61" fmla="*/ 440396 w 1349253"/>
              <a:gd name="connsiteY61" fmla="*/ 3901461 h 6858000"/>
              <a:gd name="connsiteX62" fmla="*/ 462990 w 1349253"/>
              <a:gd name="connsiteY62" fmla="*/ 3813873 h 6858000"/>
              <a:gd name="connsiteX63" fmla="*/ 460248 w 1349253"/>
              <a:gd name="connsiteY63" fmla="*/ 3777135 h 6858000"/>
              <a:gd name="connsiteX64" fmla="*/ 461981 w 1349253"/>
              <a:gd name="connsiteY64" fmla="*/ 3771656 h 6858000"/>
              <a:gd name="connsiteX65" fmla="*/ 465724 w 1349253"/>
              <a:gd name="connsiteY65" fmla="*/ 3769007 h 6858000"/>
              <a:gd name="connsiteX66" fmla="*/ 473886 w 1349253"/>
              <a:gd name="connsiteY66" fmla="*/ 3738082 h 6858000"/>
              <a:gd name="connsiteX67" fmla="*/ 481232 w 1349253"/>
              <a:gd name="connsiteY67" fmla="*/ 3673397 h 6858000"/>
              <a:gd name="connsiteX68" fmla="*/ 480528 w 1349253"/>
              <a:gd name="connsiteY68" fmla="*/ 3637109 h 6858000"/>
              <a:gd name="connsiteX69" fmla="*/ 483971 w 1349253"/>
              <a:gd name="connsiteY69" fmla="*/ 3536883 h 6858000"/>
              <a:gd name="connsiteX70" fmla="*/ 491509 w 1349253"/>
              <a:gd name="connsiteY70" fmla="*/ 3435652 h 6858000"/>
              <a:gd name="connsiteX71" fmla="*/ 505401 w 1349253"/>
              <a:gd name="connsiteY71" fmla="*/ 3295862 h 6858000"/>
              <a:gd name="connsiteX72" fmla="*/ 511168 w 1349253"/>
              <a:gd name="connsiteY72" fmla="*/ 3229163 h 6858000"/>
              <a:gd name="connsiteX73" fmla="*/ 487927 w 1349253"/>
              <a:gd name="connsiteY73" fmla="*/ 3158586 h 6858000"/>
              <a:gd name="connsiteX74" fmla="*/ 463335 w 1349253"/>
              <a:gd name="connsiteY74" fmla="*/ 3112365 h 6858000"/>
              <a:gd name="connsiteX75" fmla="*/ 448810 w 1349253"/>
              <a:gd name="connsiteY75" fmla="*/ 3072935 h 6858000"/>
              <a:gd name="connsiteX76" fmla="*/ 423984 w 1349253"/>
              <a:gd name="connsiteY76" fmla="*/ 2958185 h 6858000"/>
              <a:gd name="connsiteX77" fmla="*/ 381264 w 1349253"/>
              <a:gd name="connsiteY77" fmla="*/ 2843952 h 6858000"/>
              <a:gd name="connsiteX78" fmla="*/ 315516 w 1349253"/>
              <a:gd name="connsiteY78" fmla="*/ 2554718 h 6858000"/>
              <a:gd name="connsiteX79" fmla="*/ 286333 w 1349253"/>
              <a:gd name="connsiteY79" fmla="*/ 2447068 h 6858000"/>
              <a:gd name="connsiteX80" fmla="*/ 273294 w 1349253"/>
              <a:gd name="connsiteY80" fmla="*/ 2425819 h 6858000"/>
              <a:gd name="connsiteX81" fmla="*/ 279293 w 1349253"/>
              <a:gd name="connsiteY81" fmla="*/ 2402874 h 6858000"/>
              <a:gd name="connsiteX82" fmla="*/ 281905 w 1349253"/>
              <a:gd name="connsiteY82" fmla="*/ 2381443 h 6858000"/>
              <a:gd name="connsiteX83" fmla="*/ 258234 w 1349253"/>
              <a:gd name="connsiteY83" fmla="*/ 2261920 h 6858000"/>
              <a:gd name="connsiteX84" fmla="*/ 248121 w 1349253"/>
              <a:gd name="connsiteY84" fmla="*/ 2195378 h 6858000"/>
              <a:gd name="connsiteX85" fmla="*/ 232338 w 1349253"/>
              <a:gd name="connsiteY85" fmla="*/ 2155135 h 6858000"/>
              <a:gd name="connsiteX86" fmla="*/ 229796 w 1349253"/>
              <a:gd name="connsiteY86" fmla="*/ 2118008 h 6858000"/>
              <a:gd name="connsiteX87" fmla="*/ 230789 w 1349253"/>
              <a:gd name="connsiteY87" fmla="*/ 2050531 h 6858000"/>
              <a:gd name="connsiteX88" fmla="*/ 222595 w 1349253"/>
              <a:gd name="connsiteY88" fmla="*/ 1963269 h 6858000"/>
              <a:gd name="connsiteX89" fmla="*/ 203773 w 1349253"/>
              <a:gd name="connsiteY89" fmla="*/ 1906352 h 6858000"/>
              <a:gd name="connsiteX90" fmla="*/ 180330 w 1349253"/>
              <a:gd name="connsiteY90" fmla="*/ 1861531 h 6858000"/>
              <a:gd name="connsiteX91" fmla="*/ 134129 w 1349253"/>
              <a:gd name="connsiteY91" fmla="*/ 1732919 h 6858000"/>
              <a:gd name="connsiteX92" fmla="*/ 106440 w 1349253"/>
              <a:gd name="connsiteY92" fmla="*/ 1663540 h 6858000"/>
              <a:gd name="connsiteX93" fmla="*/ 105566 w 1349253"/>
              <a:gd name="connsiteY93" fmla="*/ 1615777 h 6858000"/>
              <a:gd name="connsiteX94" fmla="*/ 86361 w 1349253"/>
              <a:gd name="connsiteY94" fmla="*/ 1563678 h 6858000"/>
              <a:gd name="connsiteX95" fmla="*/ 92183 w 1349253"/>
              <a:gd name="connsiteY95" fmla="*/ 1477995 h 6858000"/>
              <a:gd name="connsiteX96" fmla="*/ 78268 w 1349253"/>
              <a:gd name="connsiteY96" fmla="*/ 1373769 h 6858000"/>
              <a:gd name="connsiteX97" fmla="*/ 86575 w 1349253"/>
              <a:gd name="connsiteY97" fmla="*/ 1307086 h 6858000"/>
              <a:gd name="connsiteX98" fmla="*/ 87763 w 1349253"/>
              <a:gd name="connsiteY98" fmla="*/ 1189033 h 6858000"/>
              <a:gd name="connsiteX99" fmla="*/ 92448 w 1349253"/>
              <a:gd name="connsiteY99" fmla="*/ 1168288 h 6858000"/>
              <a:gd name="connsiteX100" fmla="*/ 84730 w 1349253"/>
              <a:gd name="connsiteY100" fmla="*/ 1142577 h 6858000"/>
              <a:gd name="connsiteX101" fmla="*/ 74036 w 1349253"/>
              <a:gd name="connsiteY101" fmla="*/ 1088484 h 6858000"/>
              <a:gd name="connsiteX102" fmla="*/ 62772 w 1349253"/>
              <a:gd name="connsiteY102" fmla="*/ 1016103 h 6858000"/>
              <a:gd name="connsiteX103" fmla="*/ 64228 w 1349253"/>
              <a:gd name="connsiteY103" fmla="*/ 954054 h 6858000"/>
              <a:gd name="connsiteX104" fmla="*/ 75144 w 1349253"/>
              <a:gd name="connsiteY104" fmla="*/ 921368 h 6858000"/>
              <a:gd name="connsiteX105" fmla="*/ 59093 w 1349253"/>
              <a:gd name="connsiteY105" fmla="*/ 896999 h 6858000"/>
              <a:gd name="connsiteX106" fmla="*/ 28501 w 1349253"/>
              <a:gd name="connsiteY106" fmla="*/ 821517 h 6858000"/>
              <a:gd name="connsiteX107" fmla="*/ 7451 w 1349253"/>
              <a:gd name="connsiteY107" fmla="*/ 751353 h 6858000"/>
              <a:gd name="connsiteX108" fmla="*/ 7009 w 1349253"/>
              <a:gd name="connsiteY108" fmla="*/ 721230 h 6858000"/>
              <a:gd name="connsiteX109" fmla="*/ 16141 w 1349253"/>
              <a:gd name="connsiteY109" fmla="*/ 619315 h 6858000"/>
              <a:gd name="connsiteX110" fmla="*/ 19 w 1349253"/>
              <a:gd name="connsiteY110" fmla="*/ 585934 h 6858000"/>
              <a:gd name="connsiteX111" fmla="*/ 7093 w 1349253"/>
              <a:gd name="connsiteY111" fmla="*/ 538948 h 6858000"/>
              <a:gd name="connsiteX112" fmla="*/ 11001 w 1349253"/>
              <a:gd name="connsiteY112" fmla="*/ 525163 h 6858000"/>
              <a:gd name="connsiteX113" fmla="*/ 37125 w 1349253"/>
              <a:gd name="connsiteY113" fmla="*/ 446567 h 6858000"/>
              <a:gd name="connsiteX114" fmla="*/ 36373 w 1349253"/>
              <a:gd name="connsiteY114" fmla="*/ 393828 h 6858000"/>
              <a:gd name="connsiteX115" fmla="*/ 36203 w 1349253"/>
              <a:gd name="connsiteY115" fmla="*/ 353137 h 6858000"/>
              <a:gd name="connsiteX116" fmla="*/ 41896 w 1349253"/>
              <a:gd name="connsiteY116" fmla="*/ 275771 h 6858000"/>
              <a:gd name="connsiteX117" fmla="*/ 58923 w 1349253"/>
              <a:gd name="connsiteY117" fmla="*/ 212860 h 6858000"/>
              <a:gd name="connsiteX118" fmla="*/ 50633 w 1349253"/>
              <a:gd name="connsiteY118" fmla="*/ 144983 h 6858000"/>
              <a:gd name="connsiteX119" fmla="*/ 62917 w 1349253"/>
              <a:gd name="connsiteY119" fmla="*/ 55288 h 6858000"/>
              <a:gd name="connsiteX120" fmla="*/ 22471 w 1349253"/>
              <a:gd name="connsiteY120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51427 w 1349253"/>
              <a:gd name="connsiteY8" fmla="*/ 6636211 h 6858000"/>
              <a:gd name="connsiteX9" fmla="*/ 168871 w 1349253"/>
              <a:gd name="connsiteY9" fmla="*/ 6594177 h 6858000"/>
              <a:gd name="connsiteX10" fmla="*/ 182911 w 1349253"/>
              <a:gd name="connsiteY10" fmla="*/ 6557575 h 6858000"/>
              <a:gd name="connsiteX11" fmla="*/ 235868 w 1349253"/>
              <a:gd name="connsiteY11" fmla="*/ 6492130 h 6858000"/>
              <a:gd name="connsiteX12" fmla="*/ 251555 w 1349253"/>
              <a:gd name="connsiteY12" fmla="*/ 6431610 h 6858000"/>
              <a:gd name="connsiteX13" fmla="*/ 295260 w 1349253"/>
              <a:gd name="connsiteY13" fmla="*/ 6379786 h 6858000"/>
              <a:gd name="connsiteX14" fmla="*/ 278483 w 1349253"/>
              <a:gd name="connsiteY14" fmla="*/ 6334727 h 6858000"/>
              <a:gd name="connsiteX15" fmla="*/ 263062 w 1349253"/>
              <a:gd name="connsiteY15" fmla="*/ 6280046 h 6858000"/>
              <a:gd name="connsiteX16" fmla="*/ 266061 w 1349253"/>
              <a:gd name="connsiteY16" fmla="*/ 6272987 h 6858000"/>
              <a:gd name="connsiteX17" fmla="*/ 272835 w 1349253"/>
              <a:gd name="connsiteY17" fmla="*/ 6252834 h 6858000"/>
              <a:gd name="connsiteX18" fmla="*/ 250827 w 1349253"/>
              <a:gd name="connsiteY18" fmla="*/ 6202459 h 6858000"/>
              <a:gd name="connsiteX19" fmla="*/ 249625 w 1349253"/>
              <a:gd name="connsiteY19" fmla="*/ 6153037 h 6858000"/>
              <a:gd name="connsiteX20" fmla="*/ 265040 w 1349253"/>
              <a:gd name="connsiteY20" fmla="*/ 6078132 h 6858000"/>
              <a:gd name="connsiteX21" fmla="*/ 252427 w 1349253"/>
              <a:gd name="connsiteY21" fmla="*/ 6028119 h 6858000"/>
              <a:gd name="connsiteX22" fmla="*/ 237656 w 1349253"/>
              <a:gd name="connsiteY22" fmla="*/ 5926735 h 6858000"/>
              <a:gd name="connsiteX23" fmla="*/ 287168 w 1349253"/>
              <a:gd name="connsiteY23" fmla="*/ 5712857 h 6858000"/>
              <a:gd name="connsiteX24" fmla="*/ 316966 w 1349253"/>
              <a:gd name="connsiteY24" fmla="*/ 5660491 h 6858000"/>
              <a:gd name="connsiteX25" fmla="*/ 326089 w 1349253"/>
              <a:gd name="connsiteY25" fmla="*/ 5563435 h 6858000"/>
              <a:gd name="connsiteX26" fmla="*/ 352965 w 1349253"/>
              <a:gd name="connsiteY26" fmla="*/ 5437125 h 6858000"/>
              <a:gd name="connsiteX27" fmla="*/ 366533 w 1349253"/>
              <a:gd name="connsiteY27" fmla="*/ 5396260 h 6858000"/>
              <a:gd name="connsiteX28" fmla="*/ 382514 w 1349253"/>
              <a:gd name="connsiteY28" fmla="*/ 5330009 h 6858000"/>
              <a:gd name="connsiteX29" fmla="*/ 416007 w 1349253"/>
              <a:gd name="connsiteY29" fmla="*/ 5273739 h 6858000"/>
              <a:gd name="connsiteX30" fmla="*/ 425606 w 1349253"/>
              <a:gd name="connsiteY30" fmla="*/ 5241779 h 6858000"/>
              <a:gd name="connsiteX31" fmla="*/ 436832 w 1349253"/>
              <a:gd name="connsiteY31" fmla="*/ 5225268 h 6858000"/>
              <a:gd name="connsiteX32" fmla="*/ 437852 w 1349253"/>
              <a:gd name="connsiteY32" fmla="*/ 5217684 h 6858000"/>
              <a:gd name="connsiteX33" fmla="*/ 445193 w 1349253"/>
              <a:gd name="connsiteY33" fmla="*/ 5193377 h 6858000"/>
              <a:gd name="connsiteX34" fmla="*/ 448496 w 1349253"/>
              <a:gd name="connsiteY34" fmla="*/ 5179288 h 6858000"/>
              <a:gd name="connsiteX35" fmla="*/ 449480 w 1349253"/>
              <a:gd name="connsiteY35" fmla="*/ 5173621 h 6858000"/>
              <a:gd name="connsiteX36" fmla="*/ 445114 w 1349253"/>
              <a:gd name="connsiteY36" fmla="*/ 5159961 h 6858000"/>
              <a:gd name="connsiteX37" fmla="*/ 451791 w 1349253"/>
              <a:gd name="connsiteY37" fmla="*/ 5144295 h 6858000"/>
              <a:gd name="connsiteX38" fmla="*/ 448724 w 1349253"/>
              <a:gd name="connsiteY38" fmla="*/ 5125185 h 6858000"/>
              <a:gd name="connsiteX39" fmla="*/ 455554 w 1349253"/>
              <a:gd name="connsiteY39" fmla="*/ 5121884 h 6858000"/>
              <a:gd name="connsiteX40" fmla="*/ 462590 w 1349253"/>
              <a:gd name="connsiteY40" fmla="*/ 5067850 h 6858000"/>
              <a:gd name="connsiteX41" fmla="*/ 465321 w 1349253"/>
              <a:gd name="connsiteY41" fmla="*/ 5060861 h 6858000"/>
              <a:gd name="connsiteX42" fmla="*/ 462025 w 1349253"/>
              <a:gd name="connsiteY42" fmla="*/ 5034192 h 6858000"/>
              <a:gd name="connsiteX43" fmla="*/ 463579 w 1349253"/>
              <a:gd name="connsiteY43" fmla="*/ 4993030 h 6858000"/>
              <a:gd name="connsiteX44" fmla="*/ 470488 w 1349253"/>
              <a:gd name="connsiteY44" fmla="*/ 4946844 h 6858000"/>
              <a:gd name="connsiteX45" fmla="*/ 466344 w 1349253"/>
              <a:gd name="connsiteY45" fmla="*/ 4932692 h 6858000"/>
              <a:gd name="connsiteX46" fmla="*/ 481747 w 1349253"/>
              <a:gd name="connsiteY46" fmla="*/ 4858827 h 6858000"/>
              <a:gd name="connsiteX47" fmla="*/ 487650 w 1349253"/>
              <a:gd name="connsiteY47" fmla="*/ 4821170 h 6858000"/>
              <a:gd name="connsiteX48" fmla="*/ 492383 w 1349253"/>
              <a:gd name="connsiteY48" fmla="*/ 4780965 h 6858000"/>
              <a:gd name="connsiteX49" fmla="*/ 493676 w 1349253"/>
              <a:gd name="connsiteY49" fmla="*/ 4750867 h 6858000"/>
              <a:gd name="connsiteX50" fmla="*/ 491483 w 1349253"/>
              <a:gd name="connsiteY50" fmla="*/ 4690749 h 6858000"/>
              <a:gd name="connsiteX51" fmla="*/ 486963 w 1349253"/>
              <a:gd name="connsiteY51" fmla="*/ 4584173 h 6858000"/>
              <a:gd name="connsiteX52" fmla="*/ 482046 w 1349253"/>
              <a:gd name="connsiteY52" fmla="*/ 4444346 h 6858000"/>
              <a:gd name="connsiteX53" fmla="*/ 478611 w 1349253"/>
              <a:gd name="connsiteY53" fmla="*/ 4375228 h 6858000"/>
              <a:gd name="connsiteX54" fmla="*/ 459264 w 1349253"/>
              <a:gd name="connsiteY54" fmla="*/ 4214165 h 6858000"/>
              <a:gd name="connsiteX55" fmla="*/ 460893 w 1349253"/>
              <a:gd name="connsiteY55" fmla="*/ 4076008 h 6858000"/>
              <a:gd name="connsiteX56" fmla="*/ 448593 w 1349253"/>
              <a:gd name="connsiteY56" fmla="*/ 4033999 h 6858000"/>
              <a:gd name="connsiteX57" fmla="*/ 448318 w 1349253"/>
              <a:gd name="connsiteY57" fmla="*/ 4013953 h 6858000"/>
              <a:gd name="connsiteX58" fmla="*/ 434613 w 1349253"/>
              <a:gd name="connsiteY58" fmla="*/ 3974753 h 6858000"/>
              <a:gd name="connsiteX59" fmla="*/ 434521 w 1349253"/>
              <a:gd name="connsiteY59" fmla="*/ 3945686 h 6858000"/>
              <a:gd name="connsiteX60" fmla="*/ 440396 w 1349253"/>
              <a:gd name="connsiteY60" fmla="*/ 3901461 h 6858000"/>
              <a:gd name="connsiteX61" fmla="*/ 462990 w 1349253"/>
              <a:gd name="connsiteY61" fmla="*/ 3813873 h 6858000"/>
              <a:gd name="connsiteX62" fmla="*/ 460248 w 1349253"/>
              <a:gd name="connsiteY62" fmla="*/ 3777135 h 6858000"/>
              <a:gd name="connsiteX63" fmla="*/ 461981 w 1349253"/>
              <a:gd name="connsiteY63" fmla="*/ 3771656 h 6858000"/>
              <a:gd name="connsiteX64" fmla="*/ 465724 w 1349253"/>
              <a:gd name="connsiteY64" fmla="*/ 3769007 h 6858000"/>
              <a:gd name="connsiteX65" fmla="*/ 473886 w 1349253"/>
              <a:gd name="connsiteY65" fmla="*/ 3738082 h 6858000"/>
              <a:gd name="connsiteX66" fmla="*/ 481232 w 1349253"/>
              <a:gd name="connsiteY66" fmla="*/ 3673397 h 6858000"/>
              <a:gd name="connsiteX67" fmla="*/ 480528 w 1349253"/>
              <a:gd name="connsiteY67" fmla="*/ 3637109 h 6858000"/>
              <a:gd name="connsiteX68" fmla="*/ 483971 w 1349253"/>
              <a:gd name="connsiteY68" fmla="*/ 3536883 h 6858000"/>
              <a:gd name="connsiteX69" fmla="*/ 491509 w 1349253"/>
              <a:gd name="connsiteY69" fmla="*/ 3435652 h 6858000"/>
              <a:gd name="connsiteX70" fmla="*/ 505401 w 1349253"/>
              <a:gd name="connsiteY70" fmla="*/ 3295862 h 6858000"/>
              <a:gd name="connsiteX71" fmla="*/ 511168 w 1349253"/>
              <a:gd name="connsiteY71" fmla="*/ 3229163 h 6858000"/>
              <a:gd name="connsiteX72" fmla="*/ 487927 w 1349253"/>
              <a:gd name="connsiteY72" fmla="*/ 3158586 h 6858000"/>
              <a:gd name="connsiteX73" fmla="*/ 463335 w 1349253"/>
              <a:gd name="connsiteY73" fmla="*/ 3112365 h 6858000"/>
              <a:gd name="connsiteX74" fmla="*/ 448810 w 1349253"/>
              <a:gd name="connsiteY74" fmla="*/ 3072935 h 6858000"/>
              <a:gd name="connsiteX75" fmla="*/ 423984 w 1349253"/>
              <a:gd name="connsiteY75" fmla="*/ 2958185 h 6858000"/>
              <a:gd name="connsiteX76" fmla="*/ 381264 w 1349253"/>
              <a:gd name="connsiteY76" fmla="*/ 2843952 h 6858000"/>
              <a:gd name="connsiteX77" fmla="*/ 315516 w 1349253"/>
              <a:gd name="connsiteY77" fmla="*/ 2554718 h 6858000"/>
              <a:gd name="connsiteX78" fmla="*/ 286333 w 1349253"/>
              <a:gd name="connsiteY78" fmla="*/ 2447068 h 6858000"/>
              <a:gd name="connsiteX79" fmla="*/ 273294 w 1349253"/>
              <a:gd name="connsiteY79" fmla="*/ 2425819 h 6858000"/>
              <a:gd name="connsiteX80" fmla="*/ 279293 w 1349253"/>
              <a:gd name="connsiteY80" fmla="*/ 2402874 h 6858000"/>
              <a:gd name="connsiteX81" fmla="*/ 281905 w 1349253"/>
              <a:gd name="connsiteY81" fmla="*/ 2381443 h 6858000"/>
              <a:gd name="connsiteX82" fmla="*/ 258234 w 1349253"/>
              <a:gd name="connsiteY82" fmla="*/ 2261920 h 6858000"/>
              <a:gd name="connsiteX83" fmla="*/ 248121 w 1349253"/>
              <a:gd name="connsiteY83" fmla="*/ 2195378 h 6858000"/>
              <a:gd name="connsiteX84" fmla="*/ 232338 w 1349253"/>
              <a:gd name="connsiteY84" fmla="*/ 2155135 h 6858000"/>
              <a:gd name="connsiteX85" fmla="*/ 229796 w 1349253"/>
              <a:gd name="connsiteY85" fmla="*/ 2118008 h 6858000"/>
              <a:gd name="connsiteX86" fmla="*/ 230789 w 1349253"/>
              <a:gd name="connsiteY86" fmla="*/ 2050531 h 6858000"/>
              <a:gd name="connsiteX87" fmla="*/ 222595 w 1349253"/>
              <a:gd name="connsiteY87" fmla="*/ 1963269 h 6858000"/>
              <a:gd name="connsiteX88" fmla="*/ 203773 w 1349253"/>
              <a:gd name="connsiteY88" fmla="*/ 1906352 h 6858000"/>
              <a:gd name="connsiteX89" fmla="*/ 180330 w 1349253"/>
              <a:gd name="connsiteY89" fmla="*/ 1861531 h 6858000"/>
              <a:gd name="connsiteX90" fmla="*/ 134129 w 1349253"/>
              <a:gd name="connsiteY90" fmla="*/ 1732919 h 6858000"/>
              <a:gd name="connsiteX91" fmla="*/ 106440 w 1349253"/>
              <a:gd name="connsiteY91" fmla="*/ 1663540 h 6858000"/>
              <a:gd name="connsiteX92" fmla="*/ 105566 w 1349253"/>
              <a:gd name="connsiteY92" fmla="*/ 1615777 h 6858000"/>
              <a:gd name="connsiteX93" fmla="*/ 86361 w 1349253"/>
              <a:gd name="connsiteY93" fmla="*/ 1563678 h 6858000"/>
              <a:gd name="connsiteX94" fmla="*/ 92183 w 1349253"/>
              <a:gd name="connsiteY94" fmla="*/ 1477995 h 6858000"/>
              <a:gd name="connsiteX95" fmla="*/ 78268 w 1349253"/>
              <a:gd name="connsiteY95" fmla="*/ 1373769 h 6858000"/>
              <a:gd name="connsiteX96" fmla="*/ 86575 w 1349253"/>
              <a:gd name="connsiteY96" fmla="*/ 1307086 h 6858000"/>
              <a:gd name="connsiteX97" fmla="*/ 87763 w 1349253"/>
              <a:gd name="connsiteY97" fmla="*/ 1189033 h 6858000"/>
              <a:gd name="connsiteX98" fmla="*/ 92448 w 1349253"/>
              <a:gd name="connsiteY98" fmla="*/ 1168288 h 6858000"/>
              <a:gd name="connsiteX99" fmla="*/ 84730 w 1349253"/>
              <a:gd name="connsiteY99" fmla="*/ 1142577 h 6858000"/>
              <a:gd name="connsiteX100" fmla="*/ 74036 w 1349253"/>
              <a:gd name="connsiteY100" fmla="*/ 1088484 h 6858000"/>
              <a:gd name="connsiteX101" fmla="*/ 62772 w 1349253"/>
              <a:gd name="connsiteY101" fmla="*/ 1016103 h 6858000"/>
              <a:gd name="connsiteX102" fmla="*/ 64228 w 1349253"/>
              <a:gd name="connsiteY102" fmla="*/ 954054 h 6858000"/>
              <a:gd name="connsiteX103" fmla="*/ 75144 w 1349253"/>
              <a:gd name="connsiteY103" fmla="*/ 921368 h 6858000"/>
              <a:gd name="connsiteX104" fmla="*/ 59093 w 1349253"/>
              <a:gd name="connsiteY104" fmla="*/ 896999 h 6858000"/>
              <a:gd name="connsiteX105" fmla="*/ 28501 w 1349253"/>
              <a:gd name="connsiteY105" fmla="*/ 821517 h 6858000"/>
              <a:gd name="connsiteX106" fmla="*/ 7451 w 1349253"/>
              <a:gd name="connsiteY106" fmla="*/ 751353 h 6858000"/>
              <a:gd name="connsiteX107" fmla="*/ 7009 w 1349253"/>
              <a:gd name="connsiteY107" fmla="*/ 721230 h 6858000"/>
              <a:gd name="connsiteX108" fmla="*/ 16141 w 1349253"/>
              <a:gd name="connsiteY108" fmla="*/ 619315 h 6858000"/>
              <a:gd name="connsiteX109" fmla="*/ 19 w 1349253"/>
              <a:gd name="connsiteY109" fmla="*/ 585934 h 6858000"/>
              <a:gd name="connsiteX110" fmla="*/ 7093 w 1349253"/>
              <a:gd name="connsiteY110" fmla="*/ 538948 h 6858000"/>
              <a:gd name="connsiteX111" fmla="*/ 11001 w 1349253"/>
              <a:gd name="connsiteY111" fmla="*/ 525163 h 6858000"/>
              <a:gd name="connsiteX112" fmla="*/ 37125 w 1349253"/>
              <a:gd name="connsiteY112" fmla="*/ 446567 h 6858000"/>
              <a:gd name="connsiteX113" fmla="*/ 36373 w 1349253"/>
              <a:gd name="connsiteY113" fmla="*/ 393828 h 6858000"/>
              <a:gd name="connsiteX114" fmla="*/ 36203 w 1349253"/>
              <a:gd name="connsiteY114" fmla="*/ 353137 h 6858000"/>
              <a:gd name="connsiteX115" fmla="*/ 41896 w 1349253"/>
              <a:gd name="connsiteY115" fmla="*/ 275771 h 6858000"/>
              <a:gd name="connsiteX116" fmla="*/ 58923 w 1349253"/>
              <a:gd name="connsiteY116" fmla="*/ 212860 h 6858000"/>
              <a:gd name="connsiteX117" fmla="*/ 50633 w 1349253"/>
              <a:gd name="connsiteY117" fmla="*/ 144983 h 6858000"/>
              <a:gd name="connsiteX118" fmla="*/ 62917 w 1349253"/>
              <a:gd name="connsiteY118" fmla="*/ 55288 h 6858000"/>
              <a:gd name="connsiteX119" fmla="*/ 22471 w 1349253"/>
              <a:gd name="connsiteY119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95260 w 1349253"/>
              <a:gd name="connsiteY12" fmla="*/ 6379786 h 6858000"/>
              <a:gd name="connsiteX13" fmla="*/ 278483 w 1349253"/>
              <a:gd name="connsiteY13" fmla="*/ 6334727 h 6858000"/>
              <a:gd name="connsiteX14" fmla="*/ 263062 w 1349253"/>
              <a:gd name="connsiteY14" fmla="*/ 6280046 h 6858000"/>
              <a:gd name="connsiteX15" fmla="*/ 266061 w 1349253"/>
              <a:gd name="connsiteY15" fmla="*/ 6272987 h 6858000"/>
              <a:gd name="connsiteX16" fmla="*/ 272835 w 1349253"/>
              <a:gd name="connsiteY16" fmla="*/ 6252834 h 6858000"/>
              <a:gd name="connsiteX17" fmla="*/ 250827 w 1349253"/>
              <a:gd name="connsiteY17" fmla="*/ 6202459 h 6858000"/>
              <a:gd name="connsiteX18" fmla="*/ 249625 w 1349253"/>
              <a:gd name="connsiteY18" fmla="*/ 6153037 h 6858000"/>
              <a:gd name="connsiteX19" fmla="*/ 265040 w 1349253"/>
              <a:gd name="connsiteY19" fmla="*/ 6078132 h 6858000"/>
              <a:gd name="connsiteX20" fmla="*/ 252427 w 1349253"/>
              <a:gd name="connsiteY20" fmla="*/ 6028119 h 6858000"/>
              <a:gd name="connsiteX21" fmla="*/ 237656 w 1349253"/>
              <a:gd name="connsiteY21" fmla="*/ 5926735 h 6858000"/>
              <a:gd name="connsiteX22" fmla="*/ 287168 w 1349253"/>
              <a:gd name="connsiteY22" fmla="*/ 5712857 h 6858000"/>
              <a:gd name="connsiteX23" fmla="*/ 316966 w 1349253"/>
              <a:gd name="connsiteY23" fmla="*/ 5660491 h 6858000"/>
              <a:gd name="connsiteX24" fmla="*/ 326089 w 1349253"/>
              <a:gd name="connsiteY24" fmla="*/ 5563435 h 6858000"/>
              <a:gd name="connsiteX25" fmla="*/ 352965 w 1349253"/>
              <a:gd name="connsiteY25" fmla="*/ 5437125 h 6858000"/>
              <a:gd name="connsiteX26" fmla="*/ 366533 w 1349253"/>
              <a:gd name="connsiteY26" fmla="*/ 5396260 h 6858000"/>
              <a:gd name="connsiteX27" fmla="*/ 382514 w 1349253"/>
              <a:gd name="connsiteY27" fmla="*/ 5330009 h 6858000"/>
              <a:gd name="connsiteX28" fmla="*/ 416007 w 1349253"/>
              <a:gd name="connsiteY28" fmla="*/ 5273739 h 6858000"/>
              <a:gd name="connsiteX29" fmla="*/ 425606 w 1349253"/>
              <a:gd name="connsiteY29" fmla="*/ 5241779 h 6858000"/>
              <a:gd name="connsiteX30" fmla="*/ 436832 w 1349253"/>
              <a:gd name="connsiteY30" fmla="*/ 5225268 h 6858000"/>
              <a:gd name="connsiteX31" fmla="*/ 437852 w 1349253"/>
              <a:gd name="connsiteY31" fmla="*/ 5217684 h 6858000"/>
              <a:gd name="connsiteX32" fmla="*/ 445193 w 1349253"/>
              <a:gd name="connsiteY32" fmla="*/ 5193377 h 6858000"/>
              <a:gd name="connsiteX33" fmla="*/ 448496 w 1349253"/>
              <a:gd name="connsiteY33" fmla="*/ 5179288 h 6858000"/>
              <a:gd name="connsiteX34" fmla="*/ 449480 w 1349253"/>
              <a:gd name="connsiteY34" fmla="*/ 5173621 h 6858000"/>
              <a:gd name="connsiteX35" fmla="*/ 445114 w 1349253"/>
              <a:gd name="connsiteY35" fmla="*/ 5159961 h 6858000"/>
              <a:gd name="connsiteX36" fmla="*/ 451791 w 1349253"/>
              <a:gd name="connsiteY36" fmla="*/ 5144295 h 6858000"/>
              <a:gd name="connsiteX37" fmla="*/ 448724 w 1349253"/>
              <a:gd name="connsiteY37" fmla="*/ 5125185 h 6858000"/>
              <a:gd name="connsiteX38" fmla="*/ 455554 w 1349253"/>
              <a:gd name="connsiteY38" fmla="*/ 5121884 h 6858000"/>
              <a:gd name="connsiteX39" fmla="*/ 462590 w 1349253"/>
              <a:gd name="connsiteY39" fmla="*/ 5067850 h 6858000"/>
              <a:gd name="connsiteX40" fmla="*/ 465321 w 1349253"/>
              <a:gd name="connsiteY40" fmla="*/ 5060861 h 6858000"/>
              <a:gd name="connsiteX41" fmla="*/ 462025 w 1349253"/>
              <a:gd name="connsiteY41" fmla="*/ 5034192 h 6858000"/>
              <a:gd name="connsiteX42" fmla="*/ 463579 w 1349253"/>
              <a:gd name="connsiteY42" fmla="*/ 4993030 h 6858000"/>
              <a:gd name="connsiteX43" fmla="*/ 470488 w 1349253"/>
              <a:gd name="connsiteY43" fmla="*/ 4946844 h 6858000"/>
              <a:gd name="connsiteX44" fmla="*/ 466344 w 1349253"/>
              <a:gd name="connsiteY44" fmla="*/ 4932692 h 6858000"/>
              <a:gd name="connsiteX45" fmla="*/ 481747 w 1349253"/>
              <a:gd name="connsiteY45" fmla="*/ 4858827 h 6858000"/>
              <a:gd name="connsiteX46" fmla="*/ 487650 w 1349253"/>
              <a:gd name="connsiteY46" fmla="*/ 4821170 h 6858000"/>
              <a:gd name="connsiteX47" fmla="*/ 492383 w 1349253"/>
              <a:gd name="connsiteY47" fmla="*/ 4780965 h 6858000"/>
              <a:gd name="connsiteX48" fmla="*/ 493676 w 1349253"/>
              <a:gd name="connsiteY48" fmla="*/ 4750867 h 6858000"/>
              <a:gd name="connsiteX49" fmla="*/ 491483 w 1349253"/>
              <a:gd name="connsiteY49" fmla="*/ 4690749 h 6858000"/>
              <a:gd name="connsiteX50" fmla="*/ 486963 w 1349253"/>
              <a:gd name="connsiteY50" fmla="*/ 4584173 h 6858000"/>
              <a:gd name="connsiteX51" fmla="*/ 482046 w 1349253"/>
              <a:gd name="connsiteY51" fmla="*/ 4444346 h 6858000"/>
              <a:gd name="connsiteX52" fmla="*/ 478611 w 1349253"/>
              <a:gd name="connsiteY52" fmla="*/ 4375228 h 6858000"/>
              <a:gd name="connsiteX53" fmla="*/ 459264 w 1349253"/>
              <a:gd name="connsiteY53" fmla="*/ 4214165 h 6858000"/>
              <a:gd name="connsiteX54" fmla="*/ 460893 w 1349253"/>
              <a:gd name="connsiteY54" fmla="*/ 4076008 h 6858000"/>
              <a:gd name="connsiteX55" fmla="*/ 448593 w 1349253"/>
              <a:gd name="connsiteY55" fmla="*/ 4033999 h 6858000"/>
              <a:gd name="connsiteX56" fmla="*/ 448318 w 1349253"/>
              <a:gd name="connsiteY56" fmla="*/ 4013953 h 6858000"/>
              <a:gd name="connsiteX57" fmla="*/ 434613 w 1349253"/>
              <a:gd name="connsiteY57" fmla="*/ 3974753 h 6858000"/>
              <a:gd name="connsiteX58" fmla="*/ 434521 w 1349253"/>
              <a:gd name="connsiteY58" fmla="*/ 3945686 h 6858000"/>
              <a:gd name="connsiteX59" fmla="*/ 440396 w 1349253"/>
              <a:gd name="connsiteY59" fmla="*/ 3901461 h 6858000"/>
              <a:gd name="connsiteX60" fmla="*/ 462990 w 1349253"/>
              <a:gd name="connsiteY60" fmla="*/ 3813873 h 6858000"/>
              <a:gd name="connsiteX61" fmla="*/ 460248 w 1349253"/>
              <a:gd name="connsiteY61" fmla="*/ 3777135 h 6858000"/>
              <a:gd name="connsiteX62" fmla="*/ 461981 w 1349253"/>
              <a:gd name="connsiteY62" fmla="*/ 3771656 h 6858000"/>
              <a:gd name="connsiteX63" fmla="*/ 465724 w 1349253"/>
              <a:gd name="connsiteY63" fmla="*/ 3769007 h 6858000"/>
              <a:gd name="connsiteX64" fmla="*/ 473886 w 1349253"/>
              <a:gd name="connsiteY64" fmla="*/ 3738082 h 6858000"/>
              <a:gd name="connsiteX65" fmla="*/ 481232 w 1349253"/>
              <a:gd name="connsiteY65" fmla="*/ 3673397 h 6858000"/>
              <a:gd name="connsiteX66" fmla="*/ 480528 w 1349253"/>
              <a:gd name="connsiteY66" fmla="*/ 3637109 h 6858000"/>
              <a:gd name="connsiteX67" fmla="*/ 483971 w 1349253"/>
              <a:gd name="connsiteY67" fmla="*/ 3536883 h 6858000"/>
              <a:gd name="connsiteX68" fmla="*/ 491509 w 1349253"/>
              <a:gd name="connsiteY68" fmla="*/ 3435652 h 6858000"/>
              <a:gd name="connsiteX69" fmla="*/ 505401 w 1349253"/>
              <a:gd name="connsiteY69" fmla="*/ 3295862 h 6858000"/>
              <a:gd name="connsiteX70" fmla="*/ 511168 w 1349253"/>
              <a:gd name="connsiteY70" fmla="*/ 3229163 h 6858000"/>
              <a:gd name="connsiteX71" fmla="*/ 487927 w 1349253"/>
              <a:gd name="connsiteY71" fmla="*/ 3158586 h 6858000"/>
              <a:gd name="connsiteX72" fmla="*/ 463335 w 1349253"/>
              <a:gd name="connsiteY72" fmla="*/ 3112365 h 6858000"/>
              <a:gd name="connsiteX73" fmla="*/ 448810 w 1349253"/>
              <a:gd name="connsiteY73" fmla="*/ 3072935 h 6858000"/>
              <a:gd name="connsiteX74" fmla="*/ 423984 w 1349253"/>
              <a:gd name="connsiteY74" fmla="*/ 2958185 h 6858000"/>
              <a:gd name="connsiteX75" fmla="*/ 381264 w 1349253"/>
              <a:gd name="connsiteY75" fmla="*/ 2843952 h 6858000"/>
              <a:gd name="connsiteX76" fmla="*/ 315516 w 1349253"/>
              <a:gd name="connsiteY76" fmla="*/ 2554718 h 6858000"/>
              <a:gd name="connsiteX77" fmla="*/ 286333 w 1349253"/>
              <a:gd name="connsiteY77" fmla="*/ 2447068 h 6858000"/>
              <a:gd name="connsiteX78" fmla="*/ 273294 w 1349253"/>
              <a:gd name="connsiteY78" fmla="*/ 2425819 h 6858000"/>
              <a:gd name="connsiteX79" fmla="*/ 279293 w 1349253"/>
              <a:gd name="connsiteY79" fmla="*/ 2402874 h 6858000"/>
              <a:gd name="connsiteX80" fmla="*/ 281905 w 1349253"/>
              <a:gd name="connsiteY80" fmla="*/ 2381443 h 6858000"/>
              <a:gd name="connsiteX81" fmla="*/ 258234 w 1349253"/>
              <a:gd name="connsiteY81" fmla="*/ 2261920 h 6858000"/>
              <a:gd name="connsiteX82" fmla="*/ 248121 w 1349253"/>
              <a:gd name="connsiteY82" fmla="*/ 2195378 h 6858000"/>
              <a:gd name="connsiteX83" fmla="*/ 232338 w 1349253"/>
              <a:gd name="connsiteY83" fmla="*/ 2155135 h 6858000"/>
              <a:gd name="connsiteX84" fmla="*/ 229796 w 1349253"/>
              <a:gd name="connsiteY84" fmla="*/ 2118008 h 6858000"/>
              <a:gd name="connsiteX85" fmla="*/ 230789 w 1349253"/>
              <a:gd name="connsiteY85" fmla="*/ 2050531 h 6858000"/>
              <a:gd name="connsiteX86" fmla="*/ 222595 w 1349253"/>
              <a:gd name="connsiteY86" fmla="*/ 1963269 h 6858000"/>
              <a:gd name="connsiteX87" fmla="*/ 203773 w 1349253"/>
              <a:gd name="connsiteY87" fmla="*/ 1906352 h 6858000"/>
              <a:gd name="connsiteX88" fmla="*/ 180330 w 1349253"/>
              <a:gd name="connsiteY88" fmla="*/ 1861531 h 6858000"/>
              <a:gd name="connsiteX89" fmla="*/ 134129 w 1349253"/>
              <a:gd name="connsiteY89" fmla="*/ 1732919 h 6858000"/>
              <a:gd name="connsiteX90" fmla="*/ 106440 w 1349253"/>
              <a:gd name="connsiteY90" fmla="*/ 1663540 h 6858000"/>
              <a:gd name="connsiteX91" fmla="*/ 105566 w 1349253"/>
              <a:gd name="connsiteY91" fmla="*/ 1615777 h 6858000"/>
              <a:gd name="connsiteX92" fmla="*/ 86361 w 1349253"/>
              <a:gd name="connsiteY92" fmla="*/ 1563678 h 6858000"/>
              <a:gd name="connsiteX93" fmla="*/ 92183 w 1349253"/>
              <a:gd name="connsiteY93" fmla="*/ 1477995 h 6858000"/>
              <a:gd name="connsiteX94" fmla="*/ 78268 w 1349253"/>
              <a:gd name="connsiteY94" fmla="*/ 1373769 h 6858000"/>
              <a:gd name="connsiteX95" fmla="*/ 86575 w 1349253"/>
              <a:gd name="connsiteY95" fmla="*/ 1307086 h 6858000"/>
              <a:gd name="connsiteX96" fmla="*/ 87763 w 1349253"/>
              <a:gd name="connsiteY96" fmla="*/ 1189033 h 6858000"/>
              <a:gd name="connsiteX97" fmla="*/ 92448 w 1349253"/>
              <a:gd name="connsiteY97" fmla="*/ 1168288 h 6858000"/>
              <a:gd name="connsiteX98" fmla="*/ 84730 w 1349253"/>
              <a:gd name="connsiteY98" fmla="*/ 1142577 h 6858000"/>
              <a:gd name="connsiteX99" fmla="*/ 74036 w 1349253"/>
              <a:gd name="connsiteY99" fmla="*/ 1088484 h 6858000"/>
              <a:gd name="connsiteX100" fmla="*/ 62772 w 1349253"/>
              <a:gd name="connsiteY100" fmla="*/ 1016103 h 6858000"/>
              <a:gd name="connsiteX101" fmla="*/ 64228 w 1349253"/>
              <a:gd name="connsiteY101" fmla="*/ 954054 h 6858000"/>
              <a:gd name="connsiteX102" fmla="*/ 75144 w 1349253"/>
              <a:gd name="connsiteY102" fmla="*/ 921368 h 6858000"/>
              <a:gd name="connsiteX103" fmla="*/ 59093 w 1349253"/>
              <a:gd name="connsiteY103" fmla="*/ 896999 h 6858000"/>
              <a:gd name="connsiteX104" fmla="*/ 28501 w 1349253"/>
              <a:gd name="connsiteY104" fmla="*/ 821517 h 6858000"/>
              <a:gd name="connsiteX105" fmla="*/ 7451 w 1349253"/>
              <a:gd name="connsiteY105" fmla="*/ 751353 h 6858000"/>
              <a:gd name="connsiteX106" fmla="*/ 7009 w 1349253"/>
              <a:gd name="connsiteY106" fmla="*/ 721230 h 6858000"/>
              <a:gd name="connsiteX107" fmla="*/ 16141 w 1349253"/>
              <a:gd name="connsiteY107" fmla="*/ 619315 h 6858000"/>
              <a:gd name="connsiteX108" fmla="*/ 19 w 1349253"/>
              <a:gd name="connsiteY108" fmla="*/ 585934 h 6858000"/>
              <a:gd name="connsiteX109" fmla="*/ 7093 w 1349253"/>
              <a:gd name="connsiteY109" fmla="*/ 538948 h 6858000"/>
              <a:gd name="connsiteX110" fmla="*/ 11001 w 1349253"/>
              <a:gd name="connsiteY110" fmla="*/ 525163 h 6858000"/>
              <a:gd name="connsiteX111" fmla="*/ 37125 w 1349253"/>
              <a:gd name="connsiteY111" fmla="*/ 446567 h 6858000"/>
              <a:gd name="connsiteX112" fmla="*/ 36373 w 1349253"/>
              <a:gd name="connsiteY112" fmla="*/ 393828 h 6858000"/>
              <a:gd name="connsiteX113" fmla="*/ 36203 w 1349253"/>
              <a:gd name="connsiteY113" fmla="*/ 353137 h 6858000"/>
              <a:gd name="connsiteX114" fmla="*/ 41896 w 1349253"/>
              <a:gd name="connsiteY114" fmla="*/ 275771 h 6858000"/>
              <a:gd name="connsiteX115" fmla="*/ 58923 w 1349253"/>
              <a:gd name="connsiteY115" fmla="*/ 212860 h 6858000"/>
              <a:gd name="connsiteX116" fmla="*/ 50633 w 1349253"/>
              <a:gd name="connsiteY116" fmla="*/ 144983 h 6858000"/>
              <a:gd name="connsiteX117" fmla="*/ 62917 w 1349253"/>
              <a:gd name="connsiteY117" fmla="*/ 55288 h 6858000"/>
              <a:gd name="connsiteX118" fmla="*/ 22471 w 1349253"/>
              <a:gd name="connsiteY118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66061 w 1349253"/>
              <a:gd name="connsiteY14" fmla="*/ 6272987 h 6858000"/>
              <a:gd name="connsiteX15" fmla="*/ 272835 w 1349253"/>
              <a:gd name="connsiteY15" fmla="*/ 6252834 h 6858000"/>
              <a:gd name="connsiteX16" fmla="*/ 250827 w 1349253"/>
              <a:gd name="connsiteY16" fmla="*/ 6202459 h 6858000"/>
              <a:gd name="connsiteX17" fmla="*/ 249625 w 1349253"/>
              <a:gd name="connsiteY17" fmla="*/ 6153037 h 6858000"/>
              <a:gd name="connsiteX18" fmla="*/ 265040 w 1349253"/>
              <a:gd name="connsiteY18" fmla="*/ 6078132 h 6858000"/>
              <a:gd name="connsiteX19" fmla="*/ 252427 w 1349253"/>
              <a:gd name="connsiteY19" fmla="*/ 6028119 h 6858000"/>
              <a:gd name="connsiteX20" fmla="*/ 237656 w 1349253"/>
              <a:gd name="connsiteY20" fmla="*/ 5926735 h 6858000"/>
              <a:gd name="connsiteX21" fmla="*/ 287168 w 1349253"/>
              <a:gd name="connsiteY21" fmla="*/ 5712857 h 6858000"/>
              <a:gd name="connsiteX22" fmla="*/ 316966 w 1349253"/>
              <a:gd name="connsiteY22" fmla="*/ 5660491 h 6858000"/>
              <a:gd name="connsiteX23" fmla="*/ 326089 w 1349253"/>
              <a:gd name="connsiteY23" fmla="*/ 5563435 h 6858000"/>
              <a:gd name="connsiteX24" fmla="*/ 352965 w 1349253"/>
              <a:gd name="connsiteY24" fmla="*/ 5437125 h 6858000"/>
              <a:gd name="connsiteX25" fmla="*/ 366533 w 1349253"/>
              <a:gd name="connsiteY25" fmla="*/ 5396260 h 6858000"/>
              <a:gd name="connsiteX26" fmla="*/ 382514 w 1349253"/>
              <a:gd name="connsiteY26" fmla="*/ 5330009 h 6858000"/>
              <a:gd name="connsiteX27" fmla="*/ 416007 w 1349253"/>
              <a:gd name="connsiteY27" fmla="*/ 5273739 h 6858000"/>
              <a:gd name="connsiteX28" fmla="*/ 425606 w 1349253"/>
              <a:gd name="connsiteY28" fmla="*/ 5241779 h 6858000"/>
              <a:gd name="connsiteX29" fmla="*/ 436832 w 1349253"/>
              <a:gd name="connsiteY29" fmla="*/ 5225268 h 6858000"/>
              <a:gd name="connsiteX30" fmla="*/ 437852 w 1349253"/>
              <a:gd name="connsiteY30" fmla="*/ 5217684 h 6858000"/>
              <a:gd name="connsiteX31" fmla="*/ 445193 w 1349253"/>
              <a:gd name="connsiteY31" fmla="*/ 5193377 h 6858000"/>
              <a:gd name="connsiteX32" fmla="*/ 448496 w 1349253"/>
              <a:gd name="connsiteY32" fmla="*/ 5179288 h 6858000"/>
              <a:gd name="connsiteX33" fmla="*/ 449480 w 1349253"/>
              <a:gd name="connsiteY33" fmla="*/ 5173621 h 6858000"/>
              <a:gd name="connsiteX34" fmla="*/ 445114 w 1349253"/>
              <a:gd name="connsiteY34" fmla="*/ 5159961 h 6858000"/>
              <a:gd name="connsiteX35" fmla="*/ 451791 w 1349253"/>
              <a:gd name="connsiteY35" fmla="*/ 5144295 h 6858000"/>
              <a:gd name="connsiteX36" fmla="*/ 448724 w 1349253"/>
              <a:gd name="connsiteY36" fmla="*/ 5125185 h 6858000"/>
              <a:gd name="connsiteX37" fmla="*/ 455554 w 1349253"/>
              <a:gd name="connsiteY37" fmla="*/ 5121884 h 6858000"/>
              <a:gd name="connsiteX38" fmla="*/ 462590 w 1349253"/>
              <a:gd name="connsiteY38" fmla="*/ 5067850 h 6858000"/>
              <a:gd name="connsiteX39" fmla="*/ 465321 w 1349253"/>
              <a:gd name="connsiteY39" fmla="*/ 5060861 h 6858000"/>
              <a:gd name="connsiteX40" fmla="*/ 462025 w 1349253"/>
              <a:gd name="connsiteY40" fmla="*/ 5034192 h 6858000"/>
              <a:gd name="connsiteX41" fmla="*/ 463579 w 1349253"/>
              <a:gd name="connsiteY41" fmla="*/ 4993030 h 6858000"/>
              <a:gd name="connsiteX42" fmla="*/ 470488 w 1349253"/>
              <a:gd name="connsiteY42" fmla="*/ 4946844 h 6858000"/>
              <a:gd name="connsiteX43" fmla="*/ 466344 w 1349253"/>
              <a:gd name="connsiteY43" fmla="*/ 4932692 h 6858000"/>
              <a:gd name="connsiteX44" fmla="*/ 481747 w 1349253"/>
              <a:gd name="connsiteY44" fmla="*/ 4858827 h 6858000"/>
              <a:gd name="connsiteX45" fmla="*/ 487650 w 1349253"/>
              <a:gd name="connsiteY45" fmla="*/ 4821170 h 6858000"/>
              <a:gd name="connsiteX46" fmla="*/ 492383 w 1349253"/>
              <a:gd name="connsiteY46" fmla="*/ 4780965 h 6858000"/>
              <a:gd name="connsiteX47" fmla="*/ 493676 w 1349253"/>
              <a:gd name="connsiteY47" fmla="*/ 4750867 h 6858000"/>
              <a:gd name="connsiteX48" fmla="*/ 491483 w 1349253"/>
              <a:gd name="connsiteY48" fmla="*/ 4690749 h 6858000"/>
              <a:gd name="connsiteX49" fmla="*/ 486963 w 1349253"/>
              <a:gd name="connsiteY49" fmla="*/ 4584173 h 6858000"/>
              <a:gd name="connsiteX50" fmla="*/ 482046 w 1349253"/>
              <a:gd name="connsiteY50" fmla="*/ 4444346 h 6858000"/>
              <a:gd name="connsiteX51" fmla="*/ 478611 w 1349253"/>
              <a:gd name="connsiteY51" fmla="*/ 4375228 h 6858000"/>
              <a:gd name="connsiteX52" fmla="*/ 459264 w 1349253"/>
              <a:gd name="connsiteY52" fmla="*/ 4214165 h 6858000"/>
              <a:gd name="connsiteX53" fmla="*/ 460893 w 1349253"/>
              <a:gd name="connsiteY53" fmla="*/ 4076008 h 6858000"/>
              <a:gd name="connsiteX54" fmla="*/ 448593 w 1349253"/>
              <a:gd name="connsiteY54" fmla="*/ 4033999 h 6858000"/>
              <a:gd name="connsiteX55" fmla="*/ 448318 w 1349253"/>
              <a:gd name="connsiteY55" fmla="*/ 4013953 h 6858000"/>
              <a:gd name="connsiteX56" fmla="*/ 434613 w 1349253"/>
              <a:gd name="connsiteY56" fmla="*/ 3974753 h 6858000"/>
              <a:gd name="connsiteX57" fmla="*/ 434521 w 1349253"/>
              <a:gd name="connsiteY57" fmla="*/ 3945686 h 6858000"/>
              <a:gd name="connsiteX58" fmla="*/ 440396 w 1349253"/>
              <a:gd name="connsiteY58" fmla="*/ 3901461 h 6858000"/>
              <a:gd name="connsiteX59" fmla="*/ 462990 w 1349253"/>
              <a:gd name="connsiteY59" fmla="*/ 3813873 h 6858000"/>
              <a:gd name="connsiteX60" fmla="*/ 460248 w 1349253"/>
              <a:gd name="connsiteY60" fmla="*/ 3777135 h 6858000"/>
              <a:gd name="connsiteX61" fmla="*/ 461981 w 1349253"/>
              <a:gd name="connsiteY61" fmla="*/ 3771656 h 6858000"/>
              <a:gd name="connsiteX62" fmla="*/ 465724 w 1349253"/>
              <a:gd name="connsiteY62" fmla="*/ 3769007 h 6858000"/>
              <a:gd name="connsiteX63" fmla="*/ 473886 w 1349253"/>
              <a:gd name="connsiteY63" fmla="*/ 3738082 h 6858000"/>
              <a:gd name="connsiteX64" fmla="*/ 481232 w 1349253"/>
              <a:gd name="connsiteY64" fmla="*/ 3673397 h 6858000"/>
              <a:gd name="connsiteX65" fmla="*/ 480528 w 1349253"/>
              <a:gd name="connsiteY65" fmla="*/ 3637109 h 6858000"/>
              <a:gd name="connsiteX66" fmla="*/ 483971 w 1349253"/>
              <a:gd name="connsiteY66" fmla="*/ 3536883 h 6858000"/>
              <a:gd name="connsiteX67" fmla="*/ 491509 w 1349253"/>
              <a:gd name="connsiteY67" fmla="*/ 3435652 h 6858000"/>
              <a:gd name="connsiteX68" fmla="*/ 505401 w 1349253"/>
              <a:gd name="connsiteY68" fmla="*/ 3295862 h 6858000"/>
              <a:gd name="connsiteX69" fmla="*/ 511168 w 1349253"/>
              <a:gd name="connsiteY69" fmla="*/ 3229163 h 6858000"/>
              <a:gd name="connsiteX70" fmla="*/ 487927 w 1349253"/>
              <a:gd name="connsiteY70" fmla="*/ 3158586 h 6858000"/>
              <a:gd name="connsiteX71" fmla="*/ 463335 w 1349253"/>
              <a:gd name="connsiteY71" fmla="*/ 3112365 h 6858000"/>
              <a:gd name="connsiteX72" fmla="*/ 448810 w 1349253"/>
              <a:gd name="connsiteY72" fmla="*/ 3072935 h 6858000"/>
              <a:gd name="connsiteX73" fmla="*/ 423984 w 1349253"/>
              <a:gd name="connsiteY73" fmla="*/ 2958185 h 6858000"/>
              <a:gd name="connsiteX74" fmla="*/ 381264 w 1349253"/>
              <a:gd name="connsiteY74" fmla="*/ 2843952 h 6858000"/>
              <a:gd name="connsiteX75" fmla="*/ 315516 w 1349253"/>
              <a:gd name="connsiteY75" fmla="*/ 2554718 h 6858000"/>
              <a:gd name="connsiteX76" fmla="*/ 286333 w 1349253"/>
              <a:gd name="connsiteY76" fmla="*/ 2447068 h 6858000"/>
              <a:gd name="connsiteX77" fmla="*/ 273294 w 1349253"/>
              <a:gd name="connsiteY77" fmla="*/ 2425819 h 6858000"/>
              <a:gd name="connsiteX78" fmla="*/ 279293 w 1349253"/>
              <a:gd name="connsiteY78" fmla="*/ 2402874 h 6858000"/>
              <a:gd name="connsiteX79" fmla="*/ 281905 w 1349253"/>
              <a:gd name="connsiteY79" fmla="*/ 2381443 h 6858000"/>
              <a:gd name="connsiteX80" fmla="*/ 258234 w 1349253"/>
              <a:gd name="connsiteY80" fmla="*/ 2261920 h 6858000"/>
              <a:gd name="connsiteX81" fmla="*/ 248121 w 1349253"/>
              <a:gd name="connsiteY81" fmla="*/ 2195378 h 6858000"/>
              <a:gd name="connsiteX82" fmla="*/ 232338 w 1349253"/>
              <a:gd name="connsiteY82" fmla="*/ 2155135 h 6858000"/>
              <a:gd name="connsiteX83" fmla="*/ 229796 w 1349253"/>
              <a:gd name="connsiteY83" fmla="*/ 2118008 h 6858000"/>
              <a:gd name="connsiteX84" fmla="*/ 230789 w 1349253"/>
              <a:gd name="connsiteY84" fmla="*/ 2050531 h 6858000"/>
              <a:gd name="connsiteX85" fmla="*/ 222595 w 1349253"/>
              <a:gd name="connsiteY85" fmla="*/ 1963269 h 6858000"/>
              <a:gd name="connsiteX86" fmla="*/ 203773 w 1349253"/>
              <a:gd name="connsiteY86" fmla="*/ 1906352 h 6858000"/>
              <a:gd name="connsiteX87" fmla="*/ 180330 w 1349253"/>
              <a:gd name="connsiteY87" fmla="*/ 1861531 h 6858000"/>
              <a:gd name="connsiteX88" fmla="*/ 134129 w 1349253"/>
              <a:gd name="connsiteY88" fmla="*/ 1732919 h 6858000"/>
              <a:gd name="connsiteX89" fmla="*/ 106440 w 1349253"/>
              <a:gd name="connsiteY89" fmla="*/ 1663540 h 6858000"/>
              <a:gd name="connsiteX90" fmla="*/ 105566 w 1349253"/>
              <a:gd name="connsiteY90" fmla="*/ 1615777 h 6858000"/>
              <a:gd name="connsiteX91" fmla="*/ 86361 w 1349253"/>
              <a:gd name="connsiteY91" fmla="*/ 1563678 h 6858000"/>
              <a:gd name="connsiteX92" fmla="*/ 92183 w 1349253"/>
              <a:gd name="connsiteY92" fmla="*/ 1477995 h 6858000"/>
              <a:gd name="connsiteX93" fmla="*/ 78268 w 1349253"/>
              <a:gd name="connsiteY93" fmla="*/ 1373769 h 6858000"/>
              <a:gd name="connsiteX94" fmla="*/ 86575 w 1349253"/>
              <a:gd name="connsiteY94" fmla="*/ 1307086 h 6858000"/>
              <a:gd name="connsiteX95" fmla="*/ 87763 w 1349253"/>
              <a:gd name="connsiteY95" fmla="*/ 1189033 h 6858000"/>
              <a:gd name="connsiteX96" fmla="*/ 92448 w 1349253"/>
              <a:gd name="connsiteY96" fmla="*/ 1168288 h 6858000"/>
              <a:gd name="connsiteX97" fmla="*/ 84730 w 1349253"/>
              <a:gd name="connsiteY97" fmla="*/ 1142577 h 6858000"/>
              <a:gd name="connsiteX98" fmla="*/ 74036 w 1349253"/>
              <a:gd name="connsiteY98" fmla="*/ 1088484 h 6858000"/>
              <a:gd name="connsiteX99" fmla="*/ 62772 w 1349253"/>
              <a:gd name="connsiteY99" fmla="*/ 1016103 h 6858000"/>
              <a:gd name="connsiteX100" fmla="*/ 64228 w 1349253"/>
              <a:gd name="connsiteY100" fmla="*/ 954054 h 6858000"/>
              <a:gd name="connsiteX101" fmla="*/ 75144 w 1349253"/>
              <a:gd name="connsiteY101" fmla="*/ 921368 h 6858000"/>
              <a:gd name="connsiteX102" fmla="*/ 59093 w 1349253"/>
              <a:gd name="connsiteY102" fmla="*/ 896999 h 6858000"/>
              <a:gd name="connsiteX103" fmla="*/ 28501 w 1349253"/>
              <a:gd name="connsiteY103" fmla="*/ 821517 h 6858000"/>
              <a:gd name="connsiteX104" fmla="*/ 7451 w 1349253"/>
              <a:gd name="connsiteY104" fmla="*/ 751353 h 6858000"/>
              <a:gd name="connsiteX105" fmla="*/ 7009 w 1349253"/>
              <a:gd name="connsiteY105" fmla="*/ 721230 h 6858000"/>
              <a:gd name="connsiteX106" fmla="*/ 16141 w 1349253"/>
              <a:gd name="connsiteY106" fmla="*/ 619315 h 6858000"/>
              <a:gd name="connsiteX107" fmla="*/ 19 w 1349253"/>
              <a:gd name="connsiteY107" fmla="*/ 585934 h 6858000"/>
              <a:gd name="connsiteX108" fmla="*/ 7093 w 1349253"/>
              <a:gd name="connsiteY108" fmla="*/ 538948 h 6858000"/>
              <a:gd name="connsiteX109" fmla="*/ 11001 w 1349253"/>
              <a:gd name="connsiteY109" fmla="*/ 525163 h 6858000"/>
              <a:gd name="connsiteX110" fmla="*/ 37125 w 1349253"/>
              <a:gd name="connsiteY110" fmla="*/ 446567 h 6858000"/>
              <a:gd name="connsiteX111" fmla="*/ 36373 w 1349253"/>
              <a:gd name="connsiteY111" fmla="*/ 393828 h 6858000"/>
              <a:gd name="connsiteX112" fmla="*/ 36203 w 1349253"/>
              <a:gd name="connsiteY112" fmla="*/ 353137 h 6858000"/>
              <a:gd name="connsiteX113" fmla="*/ 41896 w 1349253"/>
              <a:gd name="connsiteY113" fmla="*/ 275771 h 6858000"/>
              <a:gd name="connsiteX114" fmla="*/ 58923 w 1349253"/>
              <a:gd name="connsiteY114" fmla="*/ 212860 h 6858000"/>
              <a:gd name="connsiteX115" fmla="*/ 50633 w 1349253"/>
              <a:gd name="connsiteY115" fmla="*/ 144983 h 6858000"/>
              <a:gd name="connsiteX116" fmla="*/ 62917 w 1349253"/>
              <a:gd name="connsiteY116" fmla="*/ 55288 h 6858000"/>
              <a:gd name="connsiteX117" fmla="*/ 22471 w 1349253"/>
              <a:gd name="connsiteY11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66061 w 1349253"/>
              <a:gd name="connsiteY14" fmla="*/ 6272987 h 6858000"/>
              <a:gd name="connsiteX15" fmla="*/ 272835 w 1349253"/>
              <a:gd name="connsiteY15" fmla="*/ 6252834 h 6858000"/>
              <a:gd name="connsiteX16" fmla="*/ 250827 w 1349253"/>
              <a:gd name="connsiteY16" fmla="*/ 6202459 h 6858000"/>
              <a:gd name="connsiteX17" fmla="*/ 249625 w 1349253"/>
              <a:gd name="connsiteY17" fmla="*/ 6153037 h 6858000"/>
              <a:gd name="connsiteX18" fmla="*/ 265040 w 1349253"/>
              <a:gd name="connsiteY18" fmla="*/ 6078132 h 6858000"/>
              <a:gd name="connsiteX19" fmla="*/ 252427 w 1349253"/>
              <a:gd name="connsiteY19" fmla="*/ 6028119 h 6858000"/>
              <a:gd name="connsiteX20" fmla="*/ 237656 w 1349253"/>
              <a:gd name="connsiteY20" fmla="*/ 5926735 h 6858000"/>
              <a:gd name="connsiteX21" fmla="*/ 287168 w 1349253"/>
              <a:gd name="connsiteY21" fmla="*/ 5712857 h 6858000"/>
              <a:gd name="connsiteX22" fmla="*/ 316966 w 1349253"/>
              <a:gd name="connsiteY22" fmla="*/ 5660491 h 6858000"/>
              <a:gd name="connsiteX23" fmla="*/ 326089 w 1349253"/>
              <a:gd name="connsiteY23" fmla="*/ 5563435 h 6858000"/>
              <a:gd name="connsiteX24" fmla="*/ 352965 w 1349253"/>
              <a:gd name="connsiteY24" fmla="*/ 5437125 h 6858000"/>
              <a:gd name="connsiteX25" fmla="*/ 366533 w 1349253"/>
              <a:gd name="connsiteY25" fmla="*/ 5396260 h 6858000"/>
              <a:gd name="connsiteX26" fmla="*/ 382514 w 1349253"/>
              <a:gd name="connsiteY26" fmla="*/ 5330009 h 6858000"/>
              <a:gd name="connsiteX27" fmla="*/ 416007 w 1349253"/>
              <a:gd name="connsiteY27" fmla="*/ 5273739 h 6858000"/>
              <a:gd name="connsiteX28" fmla="*/ 425606 w 1349253"/>
              <a:gd name="connsiteY28" fmla="*/ 5241779 h 6858000"/>
              <a:gd name="connsiteX29" fmla="*/ 436832 w 1349253"/>
              <a:gd name="connsiteY29" fmla="*/ 5225268 h 6858000"/>
              <a:gd name="connsiteX30" fmla="*/ 437852 w 1349253"/>
              <a:gd name="connsiteY30" fmla="*/ 5217684 h 6858000"/>
              <a:gd name="connsiteX31" fmla="*/ 445193 w 1349253"/>
              <a:gd name="connsiteY31" fmla="*/ 5193377 h 6858000"/>
              <a:gd name="connsiteX32" fmla="*/ 448496 w 1349253"/>
              <a:gd name="connsiteY32" fmla="*/ 5179288 h 6858000"/>
              <a:gd name="connsiteX33" fmla="*/ 449480 w 1349253"/>
              <a:gd name="connsiteY33" fmla="*/ 5173621 h 6858000"/>
              <a:gd name="connsiteX34" fmla="*/ 445114 w 1349253"/>
              <a:gd name="connsiteY34" fmla="*/ 5159961 h 6858000"/>
              <a:gd name="connsiteX35" fmla="*/ 451791 w 1349253"/>
              <a:gd name="connsiteY35" fmla="*/ 5144295 h 6858000"/>
              <a:gd name="connsiteX36" fmla="*/ 448724 w 1349253"/>
              <a:gd name="connsiteY36" fmla="*/ 5125185 h 6858000"/>
              <a:gd name="connsiteX37" fmla="*/ 455554 w 1349253"/>
              <a:gd name="connsiteY37" fmla="*/ 5121884 h 6858000"/>
              <a:gd name="connsiteX38" fmla="*/ 462590 w 1349253"/>
              <a:gd name="connsiteY38" fmla="*/ 5067850 h 6858000"/>
              <a:gd name="connsiteX39" fmla="*/ 465321 w 1349253"/>
              <a:gd name="connsiteY39" fmla="*/ 5060861 h 6858000"/>
              <a:gd name="connsiteX40" fmla="*/ 462025 w 1349253"/>
              <a:gd name="connsiteY40" fmla="*/ 5034192 h 6858000"/>
              <a:gd name="connsiteX41" fmla="*/ 463579 w 1349253"/>
              <a:gd name="connsiteY41" fmla="*/ 4993030 h 6858000"/>
              <a:gd name="connsiteX42" fmla="*/ 470488 w 1349253"/>
              <a:gd name="connsiteY42" fmla="*/ 4946844 h 6858000"/>
              <a:gd name="connsiteX43" fmla="*/ 466344 w 1349253"/>
              <a:gd name="connsiteY43" fmla="*/ 4932692 h 6858000"/>
              <a:gd name="connsiteX44" fmla="*/ 481747 w 1349253"/>
              <a:gd name="connsiteY44" fmla="*/ 4858827 h 6858000"/>
              <a:gd name="connsiteX45" fmla="*/ 487650 w 1349253"/>
              <a:gd name="connsiteY45" fmla="*/ 4821170 h 6858000"/>
              <a:gd name="connsiteX46" fmla="*/ 492383 w 1349253"/>
              <a:gd name="connsiteY46" fmla="*/ 4780965 h 6858000"/>
              <a:gd name="connsiteX47" fmla="*/ 493676 w 1349253"/>
              <a:gd name="connsiteY47" fmla="*/ 4750867 h 6858000"/>
              <a:gd name="connsiteX48" fmla="*/ 491483 w 1349253"/>
              <a:gd name="connsiteY48" fmla="*/ 4690749 h 6858000"/>
              <a:gd name="connsiteX49" fmla="*/ 486963 w 1349253"/>
              <a:gd name="connsiteY49" fmla="*/ 4584173 h 6858000"/>
              <a:gd name="connsiteX50" fmla="*/ 482046 w 1349253"/>
              <a:gd name="connsiteY50" fmla="*/ 4444346 h 6858000"/>
              <a:gd name="connsiteX51" fmla="*/ 478611 w 1349253"/>
              <a:gd name="connsiteY51" fmla="*/ 4375228 h 6858000"/>
              <a:gd name="connsiteX52" fmla="*/ 459264 w 1349253"/>
              <a:gd name="connsiteY52" fmla="*/ 4214165 h 6858000"/>
              <a:gd name="connsiteX53" fmla="*/ 460893 w 1349253"/>
              <a:gd name="connsiteY53" fmla="*/ 4076008 h 6858000"/>
              <a:gd name="connsiteX54" fmla="*/ 448593 w 1349253"/>
              <a:gd name="connsiteY54" fmla="*/ 4033999 h 6858000"/>
              <a:gd name="connsiteX55" fmla="*/ 448318 w 1349253"/>
              <a:gd name="connsiteY55" fmla="*/ 4013953 h 6858000"/>
              <a:gd name="connsiteX56" fmla="*/ 434613 w 1349253"/>
              <a:gd name="connsiteY56" fmla="*/ 3974753 h 6858000"/>
              <a:gd name="connsiteX57" fmla="*/ 434521 w 1349253"/>
              <a:gd name="connsiteY57" fmla="*/ 3945686 h 6858000"/>
              <a:gd name="connsiteX58" fmla="*/ 440396 w 1349253"/>
              <a:gd name="connsiteY58" fmla="*/ 3901461 h 6858000"/>
              <a:gd name="connsiteX59" fmla="*/ 462990 w 1349253"/>
              <a:gd name="connsiteY59" fmla="*/ 3813873 h 6858000"/>
              <a:gd name="connsiteX60" fmla="*/ 460248 w 1349253"/>
              <a:gd name="connsiteY60" fmla="*/ 3777135 h 6858000"/>
              <a:gd name="connsiteX61" fmla="*/ 461981 w 1349253"/>
              <a:gd name="connsiteY61" fmla="*/ 3771656 h 6858000"/>
              <a:gd name="connsiteX62" fmla="*/ 465724 w 1349253"/>
              <a:gd name="connsiteY62" fmla="*/ 3769007 h 6858000"/>
              <a:gd name="connsiteX63" fmla="*/ 473886 w 1349253"/>
              <a:gd name="connsiteY63" fmla="*/ 3738082 h 6858000"/>
              <a:gd name="connsiteX64" fmla="*/ 481232 w 1349253"/>
              <a:gd name="connsiteY64" fmla="*/ 3673397 h 6858000"/>
              <a:gd name="connsiteX65" fmla="*/ 480528 w 1349253"/>
              <a:gd name="connsiteY65" fmla="*/ 3637109 h 6858000"/>
              <a:gd name="connsiteX66" fmla="*/ 483971 w 1349253"/>
              <a:gd name="connsiteY66" fmla="*/ 3536883 h 6858000"/>
              <a:gd name="connsiteX67" fmla="*/ 491509 w 1349253"/>
              <a:gd name="connsiteY67" fmla="*/ 3435652 h 6858000"/>
              <a:gd name="connsiteX68" fmla="*/ 505401 w 1349253"/>
              <a:gd name="connsiteY68" fmla="*/ 3295862 h 6858000"/>
              <a:gd name="connsiteX69" fmla="*/ 511168 w 1349253"/>
              <a:gd name="connsiteY69" fmla="*/ 3229163 h 6858000"/>
              <a:gd name="connsiteX70" fmla="*/ 487927 w 1349253"/>
              <a:gd name="connsiteY70" fmla="*/ 3158586 h 6858000"/>
              <a:gd name="connsiteX71" fmla="*/ 463335 w 1349253"/>
              <a:gd name="connsiteY71" fmla="*/ 3112365 h 6858000"/>
              <a:gd name="connsiteX72" fmla="*/ 448810 w 1349253"/>
              <a:gd name="connsiteY72" fmla="*/ 3072935 h 6858000"/>
              <a:gd name="connsiteX73" fmla="*/ 423984 w 1349253"/>
              <a:gd name="connsiteY73" fmla="*/ 2958185 h 6858000"/>
              <a:gd name="connsiteX74" fmla="*/ 381264 w 1349253"/>
              <a:gd name="connsiteY74" fmla="*/ 2843952 h 6858000"/>
              <a:gd name="connsiteX75" fmla="*/ 315516 w 1349253"/>
              <a:gd name="connsiteY75" fmla="*/ 2554718 h 6858000"/>
              <a:gd name="connsiteX76" fmla="*/ 286333 w 1349253"/>
              <a:gd name="connsiteY76" fmla="*/ 2447068 h 6858000"/>
              <a:gd name="connsiteX77" fmla="*/ 273294 w 1349253"/>
              <a:gd name="connsiteY77" fmla="*/ 2425819 h 6858000"/>
              <a:gd name="connsiteX78" fmla="*/ 279293 w 1349253"/>
              <a:gd name="connsiteY78" fmla="*/ 2402874 h 6858000"/>
              <a:gd name="connsiteX79" fmla="*/ 281905 w 1349253"/>
              <a:gd name="connsiteY79" fmla="*/ 2381443 h 6858000"/>
              <a:gd name="connsiteX80" fmla="*/ 258234 w 1349253"/>
              <a:gd name="connsiteY80" fmla="*/ 2261920 h 6858000"/>
              <a:gd name="connsiteX81" fmla="*/ 248121 w 1349253"/>
              <a:gd name="connsiteY81" fmla="*/ 2195378 h 6858000"/>
              <a:gd name="connsiteX82" fmla="*/ 232338 w 1349253"/>
              <a:gd name="connsiteY82" fmla="*/ 2155135 h 6858000"/>
              <a:gd name="connsiteX83" fmla="*/ 229796 w 1349253"/>
              <a:gd name="connsiteY83" fmla="*/ 2118008 h 6858000"/>
              <a:gd name="connsiteX84" fmla="*/ 230789 w 1349253"/>
              <a:gd name="connsiteY84" fmla="*/ 2050531 h 6858000"/>
              <a:gd name="connsiteX85" fmla="*/ 222595 w 1349253"/>
              <a:gd name="connsiteY85" fmla="*/ 1963269 h 6858000"/>
              <a:gd name="connsiteX86" fmla="*/ 203773 w 1349253"/>
              <a:gd name="connsiteY86" fmla="*/ 1906352 h 6858000"/>
              <a:gd name="connsiteX87" fmla="*/ 180330 w 1349253"/>
              <a:gd name="connsiteY87" fmla="*/ 1861531 h 6858000"/>
              <a:gd name="connsiteX88" fmla="*/ 134129 w 1349253"/>
              <a:gd name="connsiteY88" fmla="*/ 1732919 h 6858000"/>
              <a:gd name="connsiteX89" fmla="*/ 106440 w 1349253"/>
              <a:gd name="connsiteY89" fmla="*/ 1663540 h 6858000"/>
              <a:gd name="connsiteX90" fmla="*/ 105566 w 1349253"/>
              <a:gd name="connsiteY90" fmla="*/ 1615777 h 6858000"/>
              <a:gd name="connsiteX91" fmla="*/ 86361 w 1349253"/>
              <a:gd name="connsiteY91" fmla="*/ 1563678 h 6858000"/>
              <a:gd name="connsiteX92" fmla="*/ 92183 w 1349253"/>
              <a:gd name="connsiteY92" fmla="*/ 1477995 h 6858000"/>
              <a:gd name="connsiteX93" fmla="*/ 78268 w 1349253"/>
              <a:gd name="connsiteY93" fmla="*/ 1373769 h 6858000"/>
              <a:gd name="connsiteX94" fmla="*/ 86575 w 1349253"/>
              <a:gd name="connsiteY94" fmla="*/ 1307086 h 6858000"/>
              <a:gd name="connsiteX95" fmla="*/ 87763 w 1349253"/>
              <a:gd name="connsiteY95" fmla="*/ 1189033 h 6858000"/>
              <a:gd name="connsiteX96" fmla="*/ 92448 w 1349253"/>
              <a:gd name="connsiteY96" fmla="*/ 1168288 h 6858000"/>
              <a:gd name="connsiteX97" fmla="*/ 84730 w 1349253"/>
              <a:gd name="connsiteY97" fmla="*/ 1142577 h 6858000"/>
              <a:gd name="connsiteX98" fmla="*/ 74036 w 1349253"/>
              <a:gd name="connsiteY98" fmla="*/ 1088484 h 6858000"/>
              <a:gd name="connsiteX99" fmla="*/ 62772 w 1349253"/>
              <a:gd name="connsiteY99" fmla="*/ 1016103 h 6858000"/>
              <a:gd name="connsiteX100" fmla="*/ 64228 w 1349253"/>
              <a:gd name="connsiteY100" fmla="*/ 954054 h 6858000"/>
              <a:gd name="connsiteX101" fmla="*/ 75144 w 1349253"/>
              <a:gd name="connsiteY101" fmla="*/ 921368 h 6858000"/>
              <a:gd name="connsiteX102" fmla="*/ 59093 w 1349253"/>
              <a:gd name="connsiteY102" fmla="*/ 896999 h 6858000"/>
              <a:gd name="connsiteX103" fmla="*/ 28501 w 1349253"/>
              <a:gd name="connsiteY103" fmla="*/ 821517 h 6858000"/>
              <a:gd name="connsiteX104" fmla="*/ 7451 w 1349253"/>
              <a:gd name="connsiteY104" fmla="*/ 751353 h 6858000"/>
              <a:gd name="connsiteX105" fmla="*/ 7009 w 1349253"/>
              <a:gd name="connsiteY105" fmla="*/ 721230 h 6858000"/>
              <a:gd name="connsiteX106" fmla="*/ 16141 w 1349253"/>
              <a:gd name="connsiteY106" fmla="*/ 619315 h 6858000"/>
              <a:gd name="connsiteX107" fmla="*/ 19 w 1349253"/>
              <a:gd name="connsiteY107" fmla="*/ 585934 h 6858000"/>
              <a:gd name="connsiteX108" fmla="*/ 7093 w 1349253"/>
              <a:gd name="connsiteY108" fmla="*/ 538948 h 6858000"/>
              <a:gd name="connsiteX109" fmla="*/ 11001 w 1349253"/>
              <a:gd name="connsiteY109" fmla="*/ 525163 h 6858000"/>
              <a:gd name="connsiteX110" fmla="*/ 37125 w 1349253"/>
              <a:gd name="connsiteY110" fmla="*/ 446567 h 6858000"/>
              <a:gd name="connsiteX111" fmla="*/ 36373 w 1349253"/>
              <a:gd name="connsiteY111" fmla="*/ 393828 h 6858000"/>
              <a:gd name="connsiteX112" fmla="*/ 36203 w 1349253"/>
              <a:gd name="connsiteY112" fmla="*/ 353137 h 6858000"/>
              <a:gd name="connsiteX113" fmla="*/ 41896 w 1349253"/>
              <a:gd name="connsiteY113" fmla="*/ 275771 h 6858000"/>
              <a:gd name="connsiteX114" fmla="*/ 58923 w 1349253"/>
              <a:gd name="connsiteY114" fmla="*/ 212860 h 6858000"/>
              <a:gd name="connsiteX115" fmla="*/ 50633 w 1349253"/>
              <a:gd name="connsiteY115" fmla="*/ 144983 h 6858000"/>
              <a:gd name="connsiteX116" fmla="*/ 62917 w 1349253"/>
              <a:gd name="connsiteY116" fmla="*/ 55288 h 6858000"/>
              <a:gd name="connsiteX117" fmla="*/ 22471 w 1349253"/>
              <a:gd name="connsiteY117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63062 w 1349253"/>
              <a:gd name="connsiteY13" fmla="*/ 6280046 h 6858000"/>
              <a:gd name="connsiteX14" fmla="*/ 272835 w 1349253"/>
              <a:gd name="connsiteY14" fmla="*/ 6252834 h 6858000"/>
              <a:gd name="connsiteX15" fmla="*/ 250827 w 1349253"/>
              <a:gd name="connsiteY15" fmla="*/ 6202459 h 6858000"/>
              <a:gd name="connsiteX16" fmla="*/ 249625 w 1349253"/>
              <a:gd name="connsiteY16" fmla="*/ 6153037 h 6858000"/>
              <a:gd name="connsiteX17" fmla="*/ 265040 w 1349253"/>
              <a:gd name="connsiteY17" fmla="*/ 6078132 h 6858000"/>
              <a:gd name="connsiteX18" fmla="*/ 252427 w 1349253"/>
              <a:gd name="connsiteY18" fmla="*/ 6028119 h 6858000"/>
              <a:gd name="connsiteX19" fmla="*/ 237656 w 1349253"/>
              <a:gd name="connsiteY19" fmla="*/ 5926735 h 6858000"/>
              <a:gd name="connsiteX20" fmla="*/ 287168 w 1349253"/>
              <a:gd name="connsiteY20" fmla="*/ 5712857 h 6858000"/>
              <a:gd name="connsiteX21" fmla="*/ 316966 w 1349253"/>
              <a:gd name="connsiteY21" fmla="*/ 5660491 h 6858000"/>
              <a:gd name="connsiteX22" fmla="*/ 326089 w 1349253"/>
              <a:gd name="connsiteY22" fmla="*/ 5563435 h 6858000"/>
              <a:gd name="connsiteX23" fmla="*/ 352965 w 1349253"/>
              <a:gd name="connsiteY23" fmla="*/ 5437125 h 6858000"/>
              <a:gd name="connsiteX24" fmla="*/ 366533 w 1349253"/>
              <a:gd name="connsiteY24" fmla="*/ 5396260 h 6858000"/>
              <a:gd name="connsiteX25" fmla="*/ 382514 w 1349253"/>
              <a:gd name="connsiteY25" fmla="*/ 5330009 h 6858000"/>
              <a:gd name="connsiteX26" fmla="*/ 416007 w 1349253"/>
              <a:gd name="connsiteY26" fmla="*/ 5273739 h 6858000"/>
              <a:gd name="connsiteX27" fmla="*/ 425606 w 1349253"/>
              <a:gd name="connsiteY27" fmla="*/ 5241779 h 6858000"/>
              <a:gd name="connsiteX28" fmla="*/ 436832 w 1349253"/>
              <a:gd name="connsiteY28" fmla="*/ 5225268 h 6858000"/>
              <a:gd name="connsiteX29" fmla="*/ 437852 w 1349253"/>
              <a:gd name="connsiteY29" fmla="*/ 5217684 h 6858000"/>
              <a:gd name="connsiteX30" fmla="*/ 445193 w 1349253"/>
              <a:gd name="connsiteY30" fmla="*/ 5193377 h 6858000"/>
              <a:gd name="connsiteX31" fmla="*/ 448496 w 1349253"/>
              <a:gd name="connsiteY31" fmla="*/ 5179288 h 6858000"/>
              <a:gd name="connsiteX32" fmla="*/ 449480 w 1349253"/>
              <a:gd name="connsiteY32" fmla="*/ 5173621 h 6858000"/>
              <a:gd name="connsiteX33" fmla="*/ 445114 w 1349253"/>
              <a:gd name="connsiteY33" fmla="*/ 5159961 h 6858000"/>
              <a:gd name="connsiteX34" fmla="*/ 451791 w 1349253"/>
              <a:gd name="connsiteY34" fmla="*/ 5144295 h 6858000"/>
              <a:gd name="connsiteX35" fmla="*/ 448724 w 1349253"/>
              <a:gd name="connsiteY35" fmla="*/ 5125185 h 6858000"/>
              <a:gd name="connsiteX36" fmla="*/ 455554 w 1349253"/>
              <a:gd name="connsiteY36" fmla="*/ 5121884 h 6858000"/>
              <a:gd name="connsiteX37" fmla="*/ 462590 w 1349253"/>
              <a:gd name="connsiteY37" fmla="*/ 5067850 h 6858000"/>
              <a:gd name="connsiteX38" fmla="*/ 465321 w 1349253"/>
              <a:gd name="connsiteY38" fmla="*/ 5060861 h 6858000"/>
              <a:gd name="connsiteX39" fmla="*/ 462025 w 1349253"/>
              <a:gd name="connsiteY39" fmla="*/ 5034192 h 6858000"/>
              <a:gd name="connsiteX40" fmla="*/ 463579 w 1349253"/>
              <a:gd name="connsiteY40" fmla="*/ 4993030 h 6858000"/>
              <a:gd name="connsiteX41" fmla="*/ 470488 w 1349253"/>
              <a:gd name="connsiteY41" fmla="*/ 4946844 h 6858000"/>
              <a:gd name="connsiteX42" fmla="*/ 466344 w 1349253"/>
              <a:gd name="connsiteY42" fmla="*/ 4932692 h 6858000"/>
              <a:gd name="connsiteX43" fmla="*/ 481747 w 1349253"/>
              <a:gd name="connsiteY43" fmla="*/ 4858827 h 6858000"/>
              <a:gd name="connsiteX44" fmla="*/ 487650 w 1349253"/>
              <a:gd name="connsiteY44" fmla="*/ 4821170 h 6858000"/>
              <a:gd name="connsiteX45" fmla="*/ 492383 w 1349253"/>
              <a:gd name="connsiteY45" fmla="*/ 4780965 h 6858000"/>
              <a:gd name="connsiteX46" fmla="*/ 493676 w 1349253"/>
              <a:gd name="connsiteY46" fmla="*/ 4750867 h 6858000"/>
              <a:gd name="connsiteX47" fmla="*/ 491483 w 1349253"/>
              <a:gd name="connsiteY47" fmla="*/ 4690749 h 6858000"/>
              <a:gd name="connsiteX48" fmla="*/ 486963 w 1349253"/>
              <a:gd name="connsiteY48" fmla="*/ 4584173 h 6858000"/>
              <a:gd name="connsiteX49" fmla="*/ 482046 w 1349253"/>
              <a:gd name="connsiteY49" fmla="*/ 4444346 h 6858000"/>
              <a:gd name="connsiteX50" fmla="*/ 478611 w 1349253"/>
              <a:gd name="connsiteY50" fmla="*/ 4375228 h 6858000"/>
              <a:gd name="connsiteX51" fmla="*/ 459264 w 1349253"/>
              <a:gd name="connsiteY51" fmla="*/ 4214165 h 6858000"/>
              <a:gd name="connsiteX52" fmla="*/ 460893 w 1349253"/>
              <a:gd name="connsiteY52" fmla="*/ 4076008 h 6858000"/>
              <a:gd name="connsiteX53" fmla="*/ 448593 w 1349253"/>
              <a:gd name="connsiteY53" fmla="*/ 4033999 h 6858000"/>
              <a:gd name="connsiteX54" fmla="*/ 448318 w 1349253"/>
              <a:gd name="connsiteY54" fmla="*/ 4013953 h 6858000"/>
              <a:gd name="connsiteX55" fmla="*/ 434613 w 1349253"/>
              <a:gd name="connsiteY55" fmla="*/ 3974753 h 6858000"/>
              <a:gd name="connsiteX56" fmla="*/ 434521 w 1349253"/>
              <a:gd name="connsiteY56" fmla="*/ 3945686 h 6858000"/>
              <a:gd name="connsiteX57" fmla="*/ 440396 w 1349253"/>
              <a:gd name="connsiteY57" fmla="*/ 3901461 h 6858000"/>
              <a:gd name="connsiteX58" fmla="*/ 462990 w 1349253"/>
              <a:gd name="connsiteY58" fmla="*/ 3813873 h 6858000"/>
              <a:gd name="connsiteX59" fmla="*/ 460248 w 1349253"/>
              <a:gd name="connsiteY59" fmla="*/ 3777135 h 6858000"/>
              <a:gd name="connsiteX60" fmla="*/ 461981 w 1349253"/>
              <a:gd name="connsiteY60" fmla="*/ 3771656 h 6858000"/>
              <a:gd name="connsiteX61" fmla="*/ 465724 w 1349253"/>
              <a:gd name="connsiteY61" fmla="*/ 3769007 h 6858000"/>
              <a:gd name="connsiteX62" fmla="*/ 473886 w 1349253"/>
              <a:gd name="connsiteY62" fmla="*/ 3738082 h 6858000"/>
              <a:gd name="connsiteX63" fmla="*/ 481232 w 1349253"/>
              <a:gd name="connsiteY63" fmla="*/ 3673397 h 6858000"/>
              <a:gd name="connsiteX64" fmla="*/ 480528 w 1349253"/>
              <a:gd name="connsiteY64" fmla="*/ 3637109 h 6858000"/>
              <a:gd name="connsiteX65" fmla="*/ 483971 w 1349253"/>
              <a:gd name="connsiteY65" fmla="*/ 3536883 h 6858000"/>
              <a:gd name="connsiteX66" fmla="*/ 491509 w 1349253"/>
              <a:gd name="connsiteY66" fmla="*/ 3435652 h 6858000"/>
              <a:gd name="connsiteX67" fmla="*/ 505401 w 1349253"/>
              <a:gd name="connsiteY67" fmla="*/ 3295862 h 6858000"/>
              <a:gd name="connsiteX68" fmla="*/ 511168 w 1349253"/>
              <a:gd name="connsiteY68" fmla="*/ 3229163 h 6858000"/>
              <a:gd name="connsiteX69" fmla="*/ 487927 w 1349253"/>
              <a:gd name="connsiteY69" fmla="*/ 3158586 h 6858000"/>
              <a:gd name="connsiteX70" fmla="*/ 463335 w 1349253"/>
              <a:gd name="connsiteY70" fmla="*/ 3112365 h 6858000"/>
              <a:gd name="connsiteX71" fmla="*/ 448810 w 1349253"/>
              <a:gd name="connsiteY71" fmla="*/ 3072935 h 6858000"/>
              <a:gd name="connsiteX72" fmla="*/ 423984 w 1349253"/>
              <a:gd name="connsiteY72" fmla="*/ 2958185 h 6858000"/>
              <a:gd name="connsiteX73" fmla="*/ 381264 w 1349253"/>
              <a:gd name="connsiteY73" fmla="*/ 2843952 h 6858000"/>
              <a:gd name="connsiteX74" fmla="*/ 315516 w 1349253"/>
              <a:gd name="connsiteY74" fmla="*/ 2554718 h 6858000"/>
              <a:gd name="connsiteX75" fmla="*/ 286333 w 1349253"/>
              <a:gd name="connsiteY75" fmla="*/ 2447068 h 6858000"/>
              <a:gd name="connsiteX76" fmla="*/ 273294 w 1349253"/>
              <a:gd name="connsiteY76" fmla="*/ 2425819 h 6858000"/>
              <a:gd name="connsiteX77" fmla="*/ 279293 w 1349253"/>
              <a:gd name="connsiteY77" fmla="*/ 2402874 h 6858000"/>
              <a:gd name="connsiteX78" fmla="*/ 281905 w 1349253"/>
              <a:gd name="connsiteY78" fmla="*/ 2381443 h 6858000"/>
              <a:gd name="connsiteX79" fmla="*/ 258234 w 1349253"/>
              <a:gd name="connsiteY79" fmla="*/ 2261920 h 6858000"/>
              <a:gd name="connsiteX80" fmla="*/ 248121 w 1349253"/>
              <a:gd name="connsiteY80" fmla="*/ 2195378 h 6858000"/>
              <a:gd name="connsiteX81" fmla="*/ 232338 w 1349253"/>
              <a:gd name="connsiteY81" fmla="*/ 2155135 h 6858000"/>
              <a:gd name="connsiteX82" fmla="*/ 229796 w 1349253"/>
              <a:gd name="connsiteY82" fmla="*/ 2118008 h 6858000"/>
              <a:gd name="connsiteX83" fmla="*/ 230789 w 1349253"/>
              <a:gd name="connsiteY83" fmla="*/ 2050531 h 6858000"/>
              <a:gd name="connsiteX84" fmla="*/ 222595 w 1349253"/>
              <a:gd name="connsiteY84" fmla="*/ 1963269 h 6858000"/>
              <a:gd name="connsiteX85" fmla="*/ 203773 w 1349253"/>
              <a:gd name="connsiteY85" fmla="*/ 1906352 h 6858000"/>
              <a:gd name="connsiteX86" fmla="*/ 180330 w 1349253"/>
              <a:gd name="connsiteY86" fmla="*/ 1861531 h 6858000"/>
              <a:gd name="connsiteX87" fmla="*/ 134129 w 1349253"/>
              <a:gd name="connsiteY87" fmla="*/ 1732919 h 6858000"/>
              <a:gd name="connsiteX88" fmla="*/ 106440 w 1349253"/>
              <a:gd name="connsiteY88" fmla="*/ 1663540 h 6858000"/>
              <a:gd name="connsiteX89" fmla="*/ 105566 w 1349253"/>
              <a:gd name="connsiteY89" fmla="*/ 1615777 h 6858000"/>
              <a:gd name="connsiteX90" fmla="*/ 86361 w 1349253"/>
              <a:gd name="connsiteY90" fmla="*/ 1563678 h 6858000"/>
              <a:gd name="connsiteX91" fmla="*/ 92183 w 1349253"/>
              <a:gd name="connsiteY91" fmla="*/ 1477995 h 6858000"/>
              <a:gd name="connsiteX92" fmla="*/ 78268 w 1349253"/>
              <a:gd name="connsiteY92" fmla="*/ 1373769 h 6858000"/>
              <a:gd name="connsiteX93" fmla="*/ 86575 w 1349253"/>
              <a:gd name="connsiteY93" fmla="*/ 1307086 h 6858000"/>
              <a:gd name="connsiteX94" fmla="*/ 87763 w 1349253"/>
              <a:gd name="connsiteY94" fmla="*/ 1189033 h 6858000"/>
              <a:gd name="connsiteX95" fmla="*/ 92448 w 1349253"/>
              <a:gd name="connsiteY95" fmla="*/ 1168288 h 6858000"/>
              <a:gd name="connsiteX96" fmla="*/ 84730 w 1349253"/>
              <a:gd name="connsiteY96" fmla="*/ 1142577 h 6858000"/>
              <a:gd name="connsiteX97" fmla="*/ 74036 w 1349253"/>
              <a:gd name="connsiteY97" fmla="*/ 1088484 h 6858000"/>
              <a:gd name="connsiteX98" fmla="*/ 62772 w 1349253"/>
              <a:gd name="connsiteY98" fmla="*/ 1016103 h 6858000"/>
              <a:gd name="connsiteX99" fmla="*/ 64228 w 1349253"/>
              <a:gd name="connsiteY99" fmla="*/ 954054 h 6858000"/>
              <a:gd name="connsiteX100" fmla="*/ 75144 w 1349253"/>
              <a:gd name="connsiteY100" fmla="*/ 921368 h 6858000"/>
              <a:gd name="connsiteX101" fmla="*/ 59093 w 1349253"/>
              <a:gd name="connsiteY101" fmla="*/ 896999 h 6858000"/>
              <a:gd name="connsiteX102" fmla="*/ 28501 w 1349253"/>
              <a:gd name="connsiteY102" fmla="*/ 821517 h 6858000"/>
              <a:gd name="connsiteX103" fmla="*/ 7451 w 1349253"/>
              <a:gd name="connsiteY103" fmla="*/ 751353 h 6858000"/>
              <a:gd name="connsiteX104" fmla="*/ 7009 w 1349253"/>
              <a:gd name="connsiteY104" fmla="*/ 721230 h 6858000"/>
              <a:gd name="connsiteX105" fmla="*/ 16141 w 1349253"/>
              <a:gd name="connsiteY105" fmla="*/ 619315 h 6858000"/>
              <a:gd name="connsiteX106" fmla="*/ 19 w 1349253"/>
              <a:gd name="connsiteY106" fmla="*/ 585934 h 6858000"/>
              <a:gd name="connsiteX107" fmla="*/ 7093 w 1349253"/>
              <a:gd name="connsiteY107" fmla="*/ 538948 h 6858000"/>
              <a:gd name="connsiteX108" fmla="*/ 11001 w 1349253"/>
              <a:gd name="connsiteY108" fmla="*/ 525163 h 6858000"/>
              <a:gd name="connsiteX109" fmla="*/ 37125 w 1349253"/>
              <a:gd name="connsiteY109" fmla="*/ 446567 h 6858000"/>
              <a:gd name="connsiteX110" fmla="*/ 36373 w 1349253"/>
              <a:gd name="connsiteY110" fmla="*/ 393828 h 6858000"/>
              <a:gd name="connsiteX111" fmla="*/ 36203 w 1349253"/>
              <a:gd name="connsiteY111" fmla="*/ 353137 h 6858000"/>
              <a:gd name="connsiteX112" fmla="*/ 41896 w 1349253"/>
              <a:gd name="connsiteY112" fmla="*/ 275771 h 6858000"/>
              <a:gd name="connsiteX113" fmla="*/ 58923 w 1349253"/>
              <a:gd name="connsiteY113" fmla="*/ 212860 h 6858000"/>
              <a:gd name="connsiteX114" fmla="*/ 50633 w 1349253"/>
              <a:gd name="connsiteY114" fmla="*/ 144983 h 6858000"/>
              <a:gd name="connsiteX115" fmla="*/ 62917 w 1349253"/>
              <a:gd name="connsiteY115" fmla="*/ 55288 h 6858000"/>
              <a:gd name="connsiteX116" fmla="*/ 22471 w 1349253"/>
              <a:gd name="connsiteY11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182911 w 1349253"/>
              <a:gd name="connsiteY9" fmla="*/ 6557575 h 6858000"/>
              <a:gd name="connsiteX10" fmla="*/ 235868 w 1349253"/>
              <a:gd name="connsiteY10" fmla="*/ 6492130 h 6858000"/>
              <a:gd name="connsiteX11" fmla="*/ 251555 w 1349253"/>
              <a:gd name="connsiteY11" fmla="*/ 6431610 h 6858000"/>
              <a:gd name="connsiteX12" fmla="*/ 278483 w 1349253"/>
              <a:gd name="connsiteY12" fmla="*/ 6334727 h 6858000"/>
              <a:gd name="connsiteX13" fmla="*/ 270395 w 1349253"/>
              <a:gd name="connsiteY13" fmla="*/ 6294334 h 6858000"/>
              <a:gd name="connsiteX14" fmla="*/ 272835 w 1349253"/>
              <a:gd name="connsiteY14" fmla="*/ 6252834 h 6858000"/>
              <a:gd name="connsiteX15" fmla="*/ 250827 w 1349253"/>
              <a:gd name="connsiteY15" fmla="*/ 6202459 h 6858000"/>
              <a:gd name="connsiteX16" fmla="*/ 249625 w 1349253"/>
              <a:gd name="connsiteY16" fmla="*/ 6153037 h 6858000"/>
              <a:gd name="connsiteX17" fmla="*/ 265040 w 1349253"/>
              <a:gd name="connsiteY17" fmla="*/ 6078132 h 6858000"/>
              <a:gd name="connsiteX18" fmla="*/ 252427 w 1349253"/>
              <a:gd name="connsiteY18" fmla="*/ 6028119 h 6858000"/>
              <a:gd name="connsiteX19" fmla="*/ 237656 w 1349253"/>
              <a:gd name="connsiteY19" fmla="*/ 5926735 h 6858000"/>
              <a:gd name="connsiteX20" fmla="*/ 287168 w 1349253"/>
              <a:gd name="connsiteY20" fmla="*/ 5712857 h 6858000"/>
              <a:gd name="connsiteX21" fmla="*/ 316966 w 1349253"/>
              <a:gd name="connsiteY21" fmla="*/ 5660491 h 6858000"/>
              <a:gd name="connsiteX22" fmla="*/ 326089 w 1349253"/>
              <a:gd name="connsiteY22" fmla="*/ 5563435 h 6858000"/>
              <a:gd name="connsiteX23" fmla="*/ 352965 w 1349253"/>
              <a:gd name="connsiteY23" fmla="*/ 5437125 h 6858000"/>
              <a:gd name="connsiteX24" fmla="*/ 366533 w 1349253"/>
              <a:gd name="connsiteY24" fmla="*/ 5396260 h 6858000"/>
              <a:gd name="connsiteX25" fmla="*/ 382514 w 1349253"/>
              <a:gd name="connsiteY25" fmla="*/ 5330009 h 6858000"/>
              <a:gd name="connsiteX26" fmla="*/ 416007 w 1349253"/>
              <a:gd name="connsiteY26" fmla="*/ 5273739 h 6858000"/>
              <a:gd name="connsiteX27" fmla="*/ 425606 w 1349253"/>
              <a:gd name="connsiteY27" fmla="*/ 5241779 h 6858000"/>
              <a:gd name="connsiteX28" fmla="*/ 436832 w 1349253"/>
              <a:gd name="connsiteY28" fmla="*/ 5225268 h 6858000"/>
              <a:gd name="connsiteX29" fmla="*/ 437852 w 1349253"/>
              <a:gd name="connsiteY29" fmla="*/ 5217684 h 6858000"/>
              <a:gd name="connsiteX30" fmla="*/ 445193 w 1349253"/>
              <a:gd name="connsiteY30" fmla="*/ 5193377 h 6858000"/>
              <a:gd name="connsiteX31" fmla="*/ 448496 w 1349253"/>
              <a:gd name="connsiteY31" fmla="*/ 5179288 h 6858000"/>
              <a:gd name="connsiteX32" fmla="*/ 449480 w 1349253"/>
              <a:gd name="connsiteY32" fmla="*/ 5173621 h 6858000"/>
              <a:gd name="connsiteX33" fmla="*/ 445114 w 1349253"/>
              <a:gd name="connsiteY33" fmla="*/ 5159961 h 6858000"/>
              <a:gd name="connsiteX34" fmla="*/ 451791 w 1349253"/>
              <a:gd name="connsiteY34" fmla="*/ 5144295 h 6858000"/>
              <a:gd name="connsiteX35" fmla="*/ 448724 w 1349253"/>
              <a:gd name="connsiteY35" fmla="*/ 5125185 h 6858000"/>
              <a:gd name="connsiteX36" fmla="*/ 455554 w 1349253"/>
              <a:gd name="connsiteY36" fmla="*/ 5121884 h 6858000"/>
              <a:gd name="connsiteX37" fmla="*/ 462590 w 1349253"/>
              <a:gd name="connsiteY37" fmla="*/ 5067850 h 6858000"/>
              <a:gd name="connsiteX38" fmla="*/ 465321 w 1349253"/>
              <a:gd name="connsiteY38" fmla="*/ 5060861 h 6858000"/>
              <a:gd name="connsiteX39" fmla="*/ 462025 w 1349253"/>
              <a:gd name="connsiteY39" fmla="*/ 5034192 h 6858000"/>
              <a:gd name="connsiteX40" fmla="*/ 463579 w 1349253"/>
              <a:gd name="connsiteY40" fmla="*/ 4993030 h 6858000"/>
              <a:gd name="connsiteX41" fmla="*/ 470488 w 1349253"/>
              <a:gd name="connsiteY41" fmla="*/ 4946844 h 6858000"/>
              <a:gd name="connsiteX42" fmla="*/ 466344 w 1349253"/>
              <a:gd name="connsiteY42" fmla="*/ 4932692 h 6858000"/>
              <a:gd name="connsiteX43" fmla="*/ 481747 w 1349253"/>
              <a:gd name="connsiteY43" fmla="*/ 4858827 h 6858000"/>
              <a:gd name="connsiteX44" fmla="*/ 487650 w 1349253"/>
              <a:gd name="connsiteY44" fmla="*/ 4821170 h 6858000"/>
              <a:gd name="connsiteX45" fmla="*/ 492383 w 1349253"/>
              <a:gd name="connsiteY45" fmla="*/ 4780965 h 6858000"/>
              <a:gd name="connsiteX46" fmla="*/ 493676 w 1349253"/>
              <a:gd name="connsiteY46" fmla="*/ 4750867 h 6858000"/>
              <a:gd name="connsiteX47" fmla="*/ 491483 w 1349253"/>
              <a:gd name="connsiteY47" fmla="*/ 4690749 h 6858000"/>
              <a:gd name="connsiteX48" fmla="*/ 486963 w 1349253"/>
              <a:gd name="connsiteY48" fmla="*/ 4584173 h 6858000"/>
              <a:gd name="connsiteX49" fmla="*/ 482046 w 1349253"/>
              <a:gd name="connsiteY49" fmla="*/ 4444346 h 6858000"/>
              <a:gd name="connsiteX50" fmla="*/ 478611 w 1349253"/>
              <a:gd name="connsiteY50" fmla="*/ 4375228 h 6858000"/>
              <a:gd name="connsiteX51" fmla="*/ 459264 w 1349253"/>
              <a:gd name="connsiteY51" fmla="*/ 4214165 h 6858000"/>
              <a:gd name="connsiteX52" fmla="*/ 460893 w 1349253"/>
              <a:gd name="connsiteY52" fmla="*/ 4076008 h 6858000"/>
              <a:gd name="connsiteX53" fmla="*/ 448593 w 1349253"/>
              <a:gd name="connsiteY53" fmla="*/ 4033999 h 6858000"/>
              <a:gd name="connsiteX54" fmla="*/ 448318 w 1349253"/>
              <a:gd name="connsiteY54" fmla="*/ 4013953 h 6858000"/>
              <a:gd name="connsiteX55" fmla="*/ 434613 w 1349253"/>
              <a:gd name="connsiteY55" fmla="*/ 3974753 h 6858000"/>
              <a:gd name="connsiteX56" fmla="*/ 434521 w 1349253"/>
              <a:gd name="connsiteY56" fmla="*/ 3945686 h 6858000"/>
              <a:gd name="connsiteX57" fmla="*/ 440396 w 1349253"/>
              <a:gd name="connsiteY57" fmla="*/ 3901461 h 6858000"/>
              <a:gd name="connsiteX58" fmla="*/ 462990 w 1349253"/>
              <a:gd name="connsiteY58" fmla="*/ 3813873 h 6858000"/>
              <a:gd name="connsiteX59" fmla="*/ 460248 w 1349253"/>
              <a:gd name="connsiteY59" fmla="*/ 3777135 h 6858000"/>
              <a:gd name="connsiteX60" fmla="*/ 461981 w 1349253"/>
              <a:gd name="connsiteY60" fmla="*/ 3771656 h 6858000"/>
              <a:gd name="connsiteX61" fmla="*/ 465724 w 1349253"/>
              <a:gd name="connsiteY61" fmla="*/ 3769007 h 6858000"/>
              <a:gd name="connsiteX62" fmla="*/ 473886 w 1349253"/>
              <a:gd name="connsiteY62" fmla="*/ 3738082 h 6858000"/>
              <a:gd name="connsiteX63" fmla="*/ 481232 w 1349253"/>
              <a:gd name="connsiteY63" fmla="*/ 3673397 h 6858000"/>
              <a:gd name="connsiteX64" fmla="*/ 480528 w 1349253"/>
              <a:gd name="connsiteY64" fmla="*/ 3637109 h 6858000"/>
              <a:gd name="connsiteX65" fmla="*/ 483971 w 1349253"/>
              <a:gd name="connsiteY65" fmla="*/ 3536883 h 6858000"/>
              <a:gd name="connsiteX66" fmla="*/ 491509 w 1349253"/>
              <a:gd name="connsiteY66" fmla="*/ 3435652 h 6858000"/>
              <a:gd name="connsiteX67" fmla="*/ 505401 w 1349253"/>
              <a:gd name="connsiteY67" fmla="*/ 3295862 h 6858000"/>
              <a:gd name="connsiteX68" fmla="*/ 511168 w 1349253"/>
              <a:gd name="connsiteY68" fmla="*/ 3229163 h 6858000"/>
              <a:gd name="connsiteX69" fmla="*/ 487927 w 1349253"/>
              <a:gd name="connsiteY69" fmla="*/ 3158586 h 6858000"/>
              <a:gd name="connsiteX70" fmla="*/ 463335 w 1349253"/>
              <a:gd name="connsiteY70" fmla="*/ 3112365 h 6858000"/>
              <a:gd name="connsiteX71" fmla="*/ 448810 w 1349253"/>
              <a:gd name="connsiteY71" fmla="*/ 3072935 h 6858000"/>
              <a:gd name="connsiteX72" fmla="*/ 423984 w 1349253"/>
              <a:gd name="connsiteY72" fmla="*/ 2958185 h 6858000"/>
              <a:gd name="connsiteX73" fmla="*/ 381264 w 1349253"/>
              <a:gd name="connsiteY73" fmla="*/ 2843952 h 6858000"/>
              <a:gd name="connsiteX74" fmla="*/ 315516 w 1349253"/>
              <a:gd name="connsiteY74" fmla="*/ 2554718 h 6858000"/>
              <a:gd name="connsiteX75" fmla="*/ 286333 w 1349253"/>
              <a:gd name="connsiteY75" fmla="*/ 2447068 h 6858000"/>
              <a:gd name="connsiteX76" fmla="*/ 273294 w 1349253"/>
              <a:gd name="connsiteY76" fmla="*/ 2425819 h 6858000"/>
              <a:gd name="connsiteX77" fmla="*/ 279293 w 1349253"/>
              <a:gd name="connsiteY77" fmla="*/ 2402874 h 6858000"/>
              <a:gd name="connsiteX78" fmla="*/ 281905 w 1349253"/>
              <a:gd name="connsiteY78" fmla="*/ 2381443 h 6858000"/>
              <a:gd name="connsiteX79" fmla="*/ 258234 w 1349253"/>
              <a:gd name="connsiteY79" fmla="*/ 2261920 h 6858000"/>
              <a:gd name="connsiteX80" fmla="*/ 248121 w 1349253"/>
              <a:gd name="connsiteY80" fmla="*/ 2195378 h 6858000"/>
              <a:gd name="connsiteX81" fmla="*/ 232338 w 1349253"/>
              <a:gd name="connsiteY81" fmla="*/ 2155135 h 6858000"/>
              <a:gd name="connsiteX82" fmla="*/ 229796 w 1349253"/>
              <a:gd name="connsiteY82" fmla="*/ 2118008 h 6858000"/>
              <a:gd name="connsiteX83" fmla="*/ 230789 w 1349253"/>
              <a:gd name="connsiteY83" fmla="*/ 2050531 h 6858000"/>
              <a:gd name="connsiteX84" fmla="*/ 222595 w 1349253"/>
              <a:gd name="connsiteY84" fmla="*/ 1963269 h 6858000"/>
              <a:gd name="connsiteX85" fmla="*/ 203773 w 1349253"/>
              <a:gd name="connsiteY85" fmla="*/ 1906352 h 6858000"/>
              <a:gd name="connsiteX86" fmla="*/ 180330 w 1349253"/>
              <a:gd name="connsiteY86" fmla="*/ 1861531 h 6858000"/>
              <a:gd name="connsiteX87" fmla="*/ 134129 w 1349253"/>
              <a:gd name="connsiteY87" fmla="*/ 1732919 h 6858000"/>
              <a:gd name="connsiteX88" fmla="*/ 106440 w 1349253"/>
              <a:gd name="connsiteY88" fmla="*/ 1663540 h 6858000"/>
              <a:gd name="connsiteX89" fmla="*/ 105566 w 1349253"/>
              <a:gd name="connsiteY89" fmla="*/ 1615777 h 6858000"/>
              <a:gd name="connsiteX90" fmla="*/ 86361 w 1349253"/>
              <a:gd name="connsiteY90" fmla="*/ 1563678 h 6858000"/>
              <a:gd name="connsiteX91" fmla="*/ 92183 w 1349253"/>
              <a:gd name="connsiteY91" fmla="*/ 1477995 h 6858000"/>
              <a:gd name="connsiteX92" fmla="*/ 78268 w 1349253"/>
              <a:gd name="connsiteY92" fmla="*/ 1373769 h 6858000"/>
              <a:gd name="connsiteX93" fmla="*/ 86575 w 1349253"/>
              <a:gd name="connsiteY93" fmla="*/ 1307086 h 6858000"/>
              <a:gd name="connsiteX94" fmla="*/ 87763 w 1349253"/>
              <a:gd name="connsiteY94" fmla="*/ 1189033 h 6858000"/>
              <a:gd name="connsiteX95" fmla="*/ 92448 w 1349253"/>
              <a:gd name="connsiteY95" fmla="*/ 1168288 h 6858000"/>
              <a:gd name="connsiteX96" fmla="*/ 84730 w 1349253"/>
              <a:gd name="connsiteY96" fmla="*/ 1142577 h 6858000"/>
              <a:gd name="connsiteX97" fmla="*/ 74036 w 1349253"/>
              <a:gd name="connsiteY97" fmla="*/ 1088484 h 6858000"/>
              <a:gd name="connsiteX98" fmla="*/ 62772 w 1349253"/>
              <a:gd name="connsiteY98" fmla="*/ 1016103 h 6858000"/>
              <a:gd name="connsiteX99" fmla="*/ 64228 w 1349253"/>
              <a:gd name="connsiteY99" fmla="*/ 954054 h 6858000"/>
              <a:gd name="connsiteX100" fmla="*/ 75144 w 1349253"/>
              <a:gd name="connsiteY100" fmla="*/ 921368 h 6858000"/>
              <a:gd name="connsiteX101" fmla="*/ 59093 w 1349253"/>
              <a:gd name="connsiteY101" fmla="*/ 896999 h 6858000"/>
              <a:gd name="connsiteX102" fmla="*/ 28501 w 1349253"/>
              <a:gd name="connsiteY102" fmla="*/ 821517 h 6858000"/>
              <a:gd name="connsiteX103" fmla="*/ 7451 w 1349253"/>
              <a:gd name="connsiteY103" fmla="*/ 751353 h 6858000"/>
              <a:gd name="connsiteX104" fmla="*/ 7009 w 1349253"/>
              <a:gd name="connsiteY104" fmla="*/ 721230 h 6858000"/>
              <a:gd name="connsiteX105" fmla="*/ 16141 w 1349253"/>
              <a:gd name="connsiteY105" fmla="*/ 619315 h 6858000"/>
              <a:gd name="connsiteX106" fmla="*/ 19 w 1349253"/>
              <a:gd name="connsiteY106" fmla="*/ 585934 h 6858000"/>
              <a:gd name="connsiteX107" fmla="*/ 7093 w 1349253"/>
              <a:gd name="connsiteY107" fmla="*/ 538948 h 6858000"/>
              <a:gd name="connsiteX108" fmla="*/ 11001 w 1349253"/>
              <a:gd name="connsiteY108" fmla="*/ 525163 h 6858000"/>
              <a:gd name="connsiteX109" fmla="*/ 37125 w 1349253"/>
              <a:gd name="connsiteY109" fmla="*/ 446567 h 6858000"/>
              <a:gd name="connsiteX110" fmla="*/ 36373 w 1349253"/>
              <a:gd name="connsiteY110" fmla="*/ 393828 h 6858000"/>
              <a:gd name="connsiteX111" fmla="*/ 36203 w 1349253"/>
              <a:gd name="connsiteY111" fmla="*/ 353137 h 6858000"/>
              <a:gd name="connsiteX112" fmla="*/ 41896 w 1349253"/>
              <a:gd name="connsiteY112" fmla="*/ 275771 h 6858000"/>
              <a:gd name="connsiteX113" fmla="*/ 58923 w 1349253"/>
              <a:gd name="connsiteY113" fmla="*/ 212860 h 6858000"/>
              <a:gd name="connsiteX114" fmla="*/ 50633 w 1349253"/>
              <a:gd name="connsiteY114" fmla="*/ 144983 h 6858000"/>
              <a:gd name="connsiteX115" fmla="*/ 62917 w 1349253"/>
              <a:gd name="connsiteY115" fmla="*/ 55288 h 6858000"/>
              <a:gd name="connsiteX116" fmla="*/ 22471 w 1349253"/>
              <a:gd name="connsiteY116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34521 w 1349253"/>
              <a:gd name="connsiteY55" fmla="*/ 3945686 h 6858000"/>
              <a:gd name="connsiteX56" fmla="*/ 440396 w 1349253"/>
              <a:gd name="connsiteY56" fmla="*/ 3901461 h 6858000"/>
              <a:gd name="connsiteX57" fmla="*/ 462990 w 1349253"/>
              <a:gd name="connsiteY57" fmla="*/ 3813873 h 6858000"/>
              <a:gd name="connsiteX58" fmla="*/ 460248 w 1349253"/>
              <a:gd name="connsiteY58" fmla="*/ 3777135 h 6858000"/>
              <a:gd name="connsiteX59" fmla="*/ 461981 w 1349253"/>
              <a:gd name="connsiteY59" fmla="*/ 3771656 h 6858000"/>
              <a:gd name="connsiteX60" fmla="*/ 465724 w 1349253"/>
              <a:gd name="connsiteY60" fmla="*/ 3769007 h 6858000"/>
              <a:gd name="connsiteX61" fmla="*/ 473886 w 1349253"/>
              <a:gd name="connsiteY61" fmla="*/ 3738082 h 6858000"/>
              <a:gd name="connsiteX62" fmla="*/ 481232 w 1349253"/>
              <a:gd name="connsiteY62" fmla="*/ 3673397 h 6858000"/>
              <a:gd name="connsiteX63" fmla="*/ 480528 w 1349253"/>
              <a:gd name="connsiteY63" fmla="*/ 3637109 h 6858000"/>
              <a:gd name="connsiteX64" fmla="*/ 483971 w 1349253"/>
              <a:gd name="connsiteY64" fmla="*/ 3536883 h 6858000"/>
              <a:gd name="connsiteX65" fmla="*/ 491509 w 1349253"/>
              <a:gd name="connsiteY65" fmla="*/ 3435652 h 6858000"/>
              <a:gd name="connsiteX66" fmla="*/ 505401 w 1349253"/>
              <a:gd name="connsiteY66" fmla="*/ 3295862 h 6858000"/>
              <a:gd name="connsiteX67" fmla="*/ 511168 w 1349253"/>
              <a:gd name="connsiteY67" fmla="*/ 3229163 h 6858000"/>
              <a:gd name="connsiteX68" fmla="*/ 487927 w 1349253"/>
              <a:gd name="connsiteY68" fmla="*/ 3158586 h 6858000"/>
              <a:gd name="connsiteX69" fmla="*/ 463335 w 1349253"/>
              <a:gd name="connsiteY69" fmla="*/ 3112365 h 6858000"/>
              <a:gd name="connsiteX70" fmla="*/ 448810 w 1349253"/>
              <a:gd name="connsiteY70" fmla="*/ 3072935 h 6858000"/>
              <a:gd name="connsiteX71" fmla="*/ 423984 w 1349253"/>
              <a:gd name="connsiteY71" fmla="*/ 2958185 h 6858000"/>
              <a:gd name="connsiteX72" fmla="*/ 381264 w 1349253"/>
              <a:gd name="connsiteY72" fmla="*/ 2843952 h 6858000"/>
              <a:gd name="connsiteX73" fmla="*/ 315516 w 1349253"/>
              <a:gd name="connsiteY73" fmla="*/ 2554718 h 6858000"/>
              <a:gd name="connsiteX74" fmla="*/ 286333 w 1349253"/>
              <a:gd name="connsiteY74" fmla="*/ 2447068 h 6858000"/>
              <a:gd name="connsiteX75" fmla="*/ 273294 w 1349253"/>
              <a:gd name="connsiteY75" fmla="*/ 2425819 h 6858000"/>
              <a:gd name="connsiteX76" fmla="*/ 279293 w 1349253"/>
              <a:gd name="connsiteY76" fmla="*/ 2402874 h 6858000"/>
              <a:gd name="connsiteX77" fmla="*/ 281905 w 1349253"/>
              <a:gd name="connsiteY77" fmla="*/ 2381443 h 6858000"/>
              <a:gd name="connsiteX78" fmla="*/ 258234 w 1349253"/>
              <a:gd name="connsiteY78" fmla="*/ 2261920 h 6858000"/>
              <a:gd name="connsiteX79" fmla="*/ 248121 w 1349253"/>
              <a:gd name="connsiteY79" fmla="*/ 2195378 h 6858000"/>
              <a:gd name="connsiteX80" fmla="*/ 232338 w 1349253"/>
              <a:gd name="connsiteY80" fmla="*/ 2155135 h 6858000"/>
              <a:gd name="connsiteX81" fmla="*/ 229796 w 1349253"/>
              <a:gd name="connsiteY81" fmla="*/ 2118008 h 6858000"/>
              <a:gd name="connsiteX82" fmla="*/ 230789 w 1349253"/>
              <a:gd name="connsiteY82" fmla="*/ 2050531 h 6858000"/>
              <a:gd name="connsiteX83" fmla="*/ 222595 w 1349253"/>
              <a:gd name="connsiteY83" fmla="*/ 1963269 h 6858000"/>
              <a:gd name="connsiteX84" fmla="*/ 203773 w 1349253"/>
              <a:gd name="connsiteY84" fmla="*/ 1906352 h 6858000"/>
              <a:gd name="connsiteX85" fmla="*/ 180330 w 1349253"/>
              <a:gd name="connsiteY85" fmla="*/ 1861531 h 6858000"/>
              <a:gd name="connsiteX86" fmla="*/ 134129 w 1349253"/>
              <a:gd name="connsiteY86" fmla="*/ 1732919 h 6858000"/>
              <a:gd name="connsiteX87" fmla="*/ 106440 w 1349253"/>
              <a:gd name="connsiteY87" fmla="*/ 1663540 h 6858000"/>
              <a:gd name="connsiteX88" fmla="*/ 105566 w 1349253"/>
              <a:gd name="connsiteY88" fmla="*/ 1615777 h 6858000"/>
              <a:gd name="connsiteX89" fmla="*/ 86361 w 1349253"/>
              <a:gd name="connsiteY89" fmla="*/ 1563678 h 6858000"/>
              <a:gd name="connsiteX90" fmla="*/ 92183 w 1349253"/>
              <a:gd name="connsiteY90" fmla="*/ 1477995 h 6858000"/>
              <a:gd name="connsiteX91" fmla="*/ 78268 w 1349253"/>
              <a:gd name="connsiteY91" fmla="*/ 1373769 h 6858000"/>
              <a:gd name="connsiteX92" fmla="*/ 86575 w 1349253"/>
              <a:gd name="connsiteY92" fmla="*/ 1307086 h 6858000"/>
              <a:gd name="connsiteX93" fmla="*/ 87763 w 1349253"/>
              <a:gd name="connsiteY93" fmla="*/ 1189033 h 6858000"/>
              <a:gd name="connsiteX94" fmla="*/ 92448 w 1349253"/>
              <a:gd name="connsiteY94" fmla="*/ 1168288 h 6858000"/>
              <a:gd name="connsiteX95" fmla="*/ 84730 w 1349253"/>
              <a:gd name="connsiteY95" fmla="*/ 1142577 h 6858000"/>
              <a:gd name="connsiteX96" fmla="*/ 74036 w 1349253"/>
              <a:gd name="connsiteY96" fmla="*/ 1088484 h 6858000"/>
              <a:gd name="connsiteX97" fmla="*/ 62772 w 1349253"/>
              <a:gd name="connsiteY97" fmla="*/ 1016103 h 6858000"/>
              <a:gd name="connsiteX98" fmla="*/ 64228 w 1349253"/>
              <a:gd name="connsiteY98" fmla="*/ 954054 h 6858000"/>
              <a:gd name="connsiteX99" fmla="*/ 75144 w 1349253"/>
              <a:gd name="connsiteY99" fmla="*/ 921368 h 6858000"/>
              <a:gd name="connsiteX100" fmla="*/ 59093 w 1349253"/>
              <a:gd name="connsiteY100" fmla="*/ 896999 h 6858000"/>
              <a:gd name="connsiteX101" fmla="*/ 28501 w 1349253"/>
              <a:gd name="connsiteY101" fmla="*/ 821517 h 6858000"/>
              <a:gd name="connsiteX102" fmla="*/ 7451 w 1349253"/>
              <a:gd name="connsiteY102" fmla="*/ 751353 h 6858000"/>
              <a:gd name="connsiteX103" fmla="*/ 7009 w 1349253"/>
              <a:gd name="connsiteY103" fmla="*/ 721230 h 6858000"/>
              <a:gd name="connsiteX104" fmla="*/ 16141 w 1349253"/>
              <a:gd name="connsiteY104" fmla="*/ 619315 h 6858000"/>
              <a:gd name="connsiteX105" fmla="*/ 19 w 1349253"/>
              <a:gd name="connsiteY105" fmla="*/ 585934 h 6858000"/>
              <a:gd name="connsiteX106" fmla="*/ 7093 w 1349253"/>
              <a:gd name="connsiteY106" fmla="*/ 538948 h 6858000"/>
              <a:gd name="connsiteX107" fmla="*/ 11001 w 1349253"/>
              <a:gd name="connsiteY107" fmla="*/ 525163 h 6858000"/>
              <a:gd name="connsiteX108" fmla="*/ 37125 w 1349253"/>
              <a:gd name="connsiteY108" fmla="*/ 446567 h 6858000"/>
              <a:gd name="connsiteX109" fmla="*/ 36373 w 1349253"/>
              <a:gd name="connsiteY109" fmla="*/ 393828 h 6858000"/>
              <a:gd name="connsiteX110" fmla="*/ 36203 w 1349253"/>
              <a:gd name="connsiteY110" fmla="*/ 353137 h 6858000"/>
              <a:gd name="connsiteX111" fmla="*/ 41896 w 1349253"/>
              <a:gd name="connsiteY111" fmla="*/ 275771 h 6858000"/>
              <a:gd name="connsiteX112" fmla="*/ 58923 w 1349253"/>
              <a:gd name="connsiteY112" fmla="*/ 212860 h 6858000"/>
              <a:gd name="connsiteX113" fmla="*/ 50633 w 1349253"/>
              <a:gd name="connsiteY113" fmla="*/ 144983 h 6858000"/>
              <a:gd name="connsiteX114" fmla="*/ 62917 w 1349253"/>
              <a:gd name="connsiteY114" fmla="*/ 55288 h 6858000"/>
              <a:gd name="connsiteX115" fmla="*/ 22471 w 1349253"/>
              <a:gd name="connsiteY115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2383 w 1349253"/>
              <a:gd name="connsiteY44" fmla="*/ 4780965 h 6858000"/>
              <a:gd name="connsiteX45" fmla="*/ 493676 w 1349253"/>
              <a:gd name="connsiteY45" fmla="*/ 4750867 h 6858000"/>
              <a:gd name="connsiteX46" fmla="*/ 491483 w 1349253"/>
              <a:gd name="connsiteY46" fmla="*/ 4690749 h 6858000"/>
              <a:gd name="connsiteX47" fmla="*/ 486963 w 1349253"/>
              <a:gd name="connsiteY47" fmla="*/ 4584173 h 6858000"/>
              <a:gd name="connsiteX48" fmla="*/ 482046 w 1349253"/>
              <a:gd name="connsiteY48" fmla="*/ 4444346 h 6858000"/>
              <a:gd name="connsiteX49" fmla="*/ 478611 w 1349253"/>
              <a:gd name="connsiteY49" fmla="*/ 4375228 h 6858000"/>
              <a:gd name="connsiteX50" fmla="*/ 459264 w 1349253"/>
              <a:gd name="connsiteY50" fmla="*/ 4214165 h 6858000"/>
              <a:gd name="connsiteX51" fmla="*/ 460893 w 1349253"/>
              <a:gd name="connsiteY51" fmla="*/ 4076008 h 6858000"/>
              <a:gd name="connsiteX52" fmla="*/ 448593 w 1349253"/>
              <a:gd name="connsiteY52" fmla="*/ 4033999 h 6858000"/>
              <a:gd name="connsiteX53" fmla="*/ 448318 w 1349253"/>
              <a:gd name="connsiteY53" fmla="*/ 4013953 h 6858000"/>
              <a:gd name="connsiteX54" fmla="*/ 434613 w 1349253"/>
              <a:gd name="connsiteY54" fmla="*/ 3974753 h 6858000"/>
              <a:gd name="connsiteX55" fmla="*/ 440396 w 1349253"/>
              <a:gd name="connsiteY55" fmla="*/ 3901461 h 6858000"/>
              <a:gd name="connsiteX56" fmla="*/ 462990 w 1349253"/>
              <a:gd name="connsiteY56" fmla="*/ 3813873 h 6858000"/>
              <a:gd name="connsiteX57" fmla="*/ 460248 w 1349253"/>
              <a:gd name="connsiteY57" fmla="*/ 3777135 h 6858000"/>
              <a:gd name="connsiteX58" fmla="*/ 461981 w 1349253"/>
              <a:gd name="connsiteY58" fmla="*/ 3771656 h 6858000"/>
              <a:gd name="connsiteX59" fmla="*/ 465724 w 1349253"/>
              <a:gd name="connsiteY59" fmla="*/ 3769007 h 6858000"/>
              <a:gd name="connsiteX60" fmla="*/ 473886 w 1349253"/>
              <a:gd name="connsiteY60" fmla="*/ 3738082 h 6858000"/>
              <a:gd name="connsiteX61" fmla="*/ 481232 w 1349253"/>
              <a:gd name="connsiteY61" fmla="*/ 3673397 h 6858000"/>
              <a:gd name="connsiteX62" fmla="*/ 480528 w 1349253"/>
              <a:gd name="connsiteY62" fmla="*/ 3637109 h 6858000"/>
              <a:gd name="connsiteX63" fmla="*/ 483971 w 1349253"/>
              <a:gd name="connsiteY63" fmla="*/ 3536883 h 6858000"/>
              <a:gd name="connsiteX64" fmla="*/ 491509 w 1349253"/>
              <a:gd name="connsiteY64" fmla="*/ 3435652 h 6858000"/>
              <a:gd name="connsiteX65" fmla="*/ 505401 w 1349253"/>
              <a:gd name="connsiteY65" fmla="*/ 3295862 h 6858000"/>
              <a:gd name="connsiteX66" fmla="*/ 511168 w 1349253"/>
              <a:gd name="connsiteY66" fmla="*/ 3229163 h 6858000"/>
              <a:gd name="connsiteX67" fmla="*/ 487927 w 1349253"/>
              <a:gd name="connsiteY67" fmla="*/ 3158586 h 6858000"/>
              <a:gd name="connsiteX68" fmla="*/ 463335 w 1349253"/>
              <a:gd name="connsiteY68" fmla="*/ 3112365 h 6858000"/>
              <a:gd name="connsiteX69" fmla="*/ 448810 w 1349253"/>
              <a:gd name="connsiteY69" fmla="*/ 3072935 h 6858000"/>
              <a:gd name="connsiteX70" fmla="*/ 423984 w 1349253"/>
              <a:gd name="connsiteY70" fmla="*/ 2958185 h 6858000"/>
              <a:gd name="connsiteX71" fmla="*/ 381264 w 1349253"/>
              <a:gd name="connsiteY71" fmla="*/ 2843952 h 6858000"/>
              <a:gd name="connsiteX72" fmla="*/ 315516 w 1349253"/>
              <a:gd name="connsiteY72" fmla="*/ 2554718 h 6858000"/>
              <a:gd name="connsiteX73" fmla="*/ 286333 w 1349253"/>
              <a:gd name="connsiteY73" fmla="*/ 2447068 h 6858000"/>
              <a:gd name="connsiteX74" fmla="*/ 273294 w 1349253"/>
              <a:gd name="connsiteY74" fmla="*/ 2425819 h 6858000"/>
              <a:gd name="connsiteX75" fmla="*/ 279293 w 1349253"/>
              <a:gd name="connsiteY75" fmla="*/ 2402874 h 6858000"/>
              <a:gd name="connsiteX76" fmla="*/ 281905 w 1349253"/>
              <a:gd name="connsiteY76" fmla="*/ 2381443 h 6858000"/>
              <a:gd name="connsiteX77" fmla="*/ 258234 w 1349253"/>
              <a:gd name="connsiteY77" fmla="*/ 2261920 h 6858000"/>
              <a:gd name="connsiteX78" fmla="*/ 248121 w 1349253"/>
              <a:gd name="connsiteY78" fmla="*/ 2195378 h 6858000"/>
              <a:gd name="connsiteX79" fmla="*/ 232338 w 1349253"/>
              <a:gd name="connsiteY79" fmla="*/ 2155135 h 6858000"/>
              <a:gd name="connsiteX80" fmla="*/ 229796 w 1349253"/>
              <a:gd name="connsiteY80" fmla="*/ 2118008 h 6858000"/>
              <a:gd name="connsiteX81" fmla="*/ 230789 w 1349253"/>
              <a:gd name="connsiteY81" fmla="*/ 2050531 h 6858000"/>
              <a:gd name="connsiteX82" fmla="*/ 222595 w 1349253"/>
              <a:gd name="connsiteY82" fmla="*/ 1963269 h 6858000"/>
              <a:gd name="connsiteX83" fmla="*/ 203773 w 1349253"/>
              <a:gd name="connsiteY83" fmla="*/ 1906352 h 6858000"/>
              <a:gd name="connsiteX84" fmla="*/ 180330 w 1349253"/>
              <a:gd name="connsiteY84" fmla="*/ 1861531 h 6858000"/>
              <a:gd name="connsiteX85" fmla="*/ 134129 w 1349253"/>
              <a:gd name="connsiteY85" fmla="*/ 1732919 h 6858000"/>
              <a:gd name="connsiteX86" fmla="*/ 106440 w 1349253"/>
              <a:gd name="connsiteY86" fmla="*/ 1663540 h 6858000"/>
              <a:gd name="connsiteX87" fmla="*/ 105566 w 1349253"/>
              <a:gd name="connsiteY87" fmla="*/ 1615777 h 6858000"/>
              <a:gd name="connsiteX88" fmla="*/ 86361 w 1349253"/>
              <a:gd name="connsiteY88" fmla="*/ 1563678 h 6858000"/>
              <a:gd name="connsiteX89" fmla="*/ 92183 w 1349253"/>
              <a:gd name="connsiteY89" fmla="*/ 1477995 h 6858000"/>
              <a:gd name="connsiteX90" fmla="*/ 78268 w 1349253"/>
              <a:gd name="connsiteY90" fmla="*/ 1373769 h 6858000"/>
              <a:gd name="connsiteX91" fmla="*/ 86575 w 1349253"/>
              <a:gd name="connsiteY91" fmla="*/ 1307086 h 6858000"/>
              <a:gd name="connsiteX92" fmla="*/ 87763 w 1349253"/>
              <a:gd name="connsiteY92" fmla="*/ 1189033 h 6858000"/>
              <a:gd name="connsiteX93" fmla="*/ 92448 w 1349253"/>
              <a:gd name="connsiteY93" fmla="*/ 1168288 h 6858000"/>
              <a:gd name="connsiteX94" fmla="*/ 84730 w 1349253"/>
              <a:gd name="connsiteY94" fmla="*/ 1142577 h 6858000"/>
              <a:gd name="connsiteX95" fmla="*/ 74036 w 1349253"/>
              <a:gd name="connsiteY95" fmla="*/ 1088484 h 6858000"/>
              <a:gd name="connsiteX96" fmla="*/ 62772 w 1349253"/>
              <a:gd name="connsiteY96" fmla="*/ 1016103 h 6858000"/>
              <a:gd name="connsiteX97" fmla="*/ 64228 w 1349253"/>
              <a:gd name="connsiteY97" fmla="*/ 954054 h 6858000"/>
              <a:gd name="connsiteX98" fmla="*/ 75144 w 1349253"/>
              <a:gd name="connsiteY98" fmla="*/ 921368 h 6858000"/>
              <a:gd name="connsiteX99" fmla="*/ 59093 w 1349253"/>
              <a:gd name="connsiteY99" fmla="*/ 896999 h 6858000"/>
              <a:gd name="connsiteX100" fmla="*/ 28501 w 1349253"/>
              <a:gd name="connsiteY100" fmla="*/ 821517 h 6858000"/>
              <a:gd name="connsiteX101" fmla="*/ 7451 w 1349253"/>
              <a:gd name="connsiteY101" fmla="*/ 751353 h 6858000"/>
              <a:gd name="connsiteX102" fmla="*/ 7009 w 1349253"/>
              <a:gd name="connsiteY102" fmla="*/ 721230 h 6858000"/>
              <a:gd name="connsiteX103" fmla="*/ 16141 w 1349253"/>
              <a:gd name="connsiteY103" fmla="*/ 619315 h 6858000"/>
              <a:gd name="connsiteX104" fmla="*/ 19 w 1349253"/>
              <a:gd name="connsiteY104" fmla="*/ 585934 h 6858000"/>
              <a:gd name="connsiteX105" fmla="*/ 7093 w 1349253"/>
              <a:gd name="connsiteY105" fmla="*/ 538948 h 6858000"/>
              <a:gd name="connsiteX106" fmla="*/ 11001 w 1349253"/>
              <a:gd name="connsiteY106" fmla="*/ 525163 h 6858000"/>
              <a:gd name="connsiteX107" fmla="*/ 37125 w 1349253"/>
              <a:gd name="connsiteY107" fmla="*/ 446567 h 6858000"/>
              <a:gd name="connsiteX108" fmla="*/ 36373 w 1349253"/>
              <a:gd name="connsiteY108" fmla="*/ 393828 h 6858000"/>
              <a:gd name="connsiteX109" fmla="*/ 36203 w 1349253"/>
              <a:gd name="connsiteY109" fmla="*/ 353137 h 6858000"/>
              <a:gd name="connsiteX110" fmla="*/ 41896 w 1349253"/>
              <a:gd name="connsiteY110" fmla="*/ 275771 h 6858000"/>
              <a:gd name="connsiteX111" fmla="*/ 58923 w 1349253"/>
              <a:gd name="connsiteY111" fmla="*/ 212860 h 6858000"/>
              <a:gd name="connsiteX112" fmla="*/ 50633 w 1349253"/>
              <a:gd name="connsiteY112" fmla="*/ 144983 h 6858000"/>
              <a:gd name="connsiteX113" fmla="*/ 62917 w 1349253"/>
              <a:gd name="connsiteY113" fmla="*/ 55288 h 6858000"/>
              <a:gd name="connsiteX114" fmla="*/ 22471 w 1349253"/>
              <a:gd name="connsiteY114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22595 w 1349253"/>
              <a:gd name="connsiteY81" fmla="*/ 1963269 h 6858000"/>
              <a:gd name="connsiteX82" fmla="*/ 203773 w 1349253"/>
              <a:gd name="connsiteY82" fmla="*/ 1906352 h 6858000"/>
              <a:gd name="connsiteX83" fmla="*/ 180330 w 1349253"/>
              <a:gd name="connsiteY83" fmla="*/ 1861531 h 6858000"/>
              <a:gd name="connsiteX84" fmla="*/ 134129 w 1349253"/>
              <a:gd name="connsiteY84" fmla="*/ 1732919 h 6858000"/>
              <a:gd name="connsiteX85" fmla="*/ 106440 w 1349253"/>
              <a:gd name="connsiteY85" fmla="*/ 1663540 h 6858000"/>
              <a:gd name="connsiteX86" fmla="*/ 105566 w 1349253"/>
              <a:gd name="connsiteY86" fmla="*/ 1615777 h 6858000"/>
              <a:gd name="connsiteX87" fmla="*/ 86361 w 1349253"/>
              <a:gd name="connsiteY87" fmla="*/ 1563678 h 6858000"/>
              <a:gd name="connsiteX88" fmla="*/ 92183 w 1349253"/>
              <a:gd name="connsiteY88" fmla="*/ 1477995 h 6858000"/>
              <a:gd name="connsiteX89" fmla="*/ 78268 w 1349253"/>
              <a:gd name="connsiteY89" fmla="*/ 1373769 h 6858000"/>
              <a:gd name="connsiteX90" fmla="*/ 86575 w 1349253"/>
              <a:gd name="connsiteY90" fmla="*/ 1307086 h 6858000"/>
              <a:gd name="connsiteX91" fmla="*/ 87763 w 1349253"/>
              <a:gd name="connsiteY91" fmla="*/ 1189033 h 6858000"/>
              <a:gd name="connsiteX92" fmla="*/ 92448 w 1349253"/>
              <a:gd name="connsiteY92" fmla="*/ 1168288 h 6858000"/>
              <a:gd name="connsiteX93" fmla="*/ 84730 w 1349253"/>
              <a:gd name="connsiteY93" fmla="*/ 1142577 h 6858000"/>
              <a:gd name="connsiteX94" fmla="*/ 74036 w 1349253"/>
              <a:gd name="connsiteY94" fmla="*/ 1088484 h 6858000"/>
              <a:gd name="connsiteX95" fmla="*/ 62772 w 1349253"/>
              <a:gd name="connsiteY95" fmla="*/ 1016103 h 6858000"/>
              <a:gd name="connsiteX96" fmla="*/ 64228 w 1349253"/>
              <a:gd name="connsiteY96" fmla="*/ 954054 h 6858000"/>
              <a:gd name="connsiteX97" fmla="*/ 75144 w 1349253"/>
              <a:gd name="connsiteY97" fmla="*/ 921368 h 6858000"/>
              <a:gd name="connsiteX98" fmla="*/ 59093 w 1349253"/>
              <a:gd name="connsiteY98" fmla="*/ 896999 h 6858000"/>
              <a:gd name="connsiteX99" fmla="*/ 28501 w 1349253"/>
              <a:gd name="connsiteY99" fmla="*/ 821517 h 6858000"/>
              <a:gd name="connsiteX100" fmla="*/ 7451 w 1349253"/>
              <a:gd name="connsiteY100" fmla="*/ 751353 h 6858000"/>
              <a:gd name="connsiteX101" fmla="*/ 7009 w 1349253"/>
              <a:gd name="connsiteY101" fmla="*/ 721230 h 6858000"/>
              <a:gd name="connsiteX102" fmla="*/ 16141 w 1349253"/>
              <a:gd name="connsiteY102" fmla="*/ 619315 h 6858000"/>
              <a:gd name="connsiteX103" fmla="*/ 19 w 1349253"/>
              <a:gd name="connsiteY103" fmla="*/ 585934 h 6858000"/>
              <a:gd name="connsiteX104" fmla="*/ 7093 w 1349253"/>
              <a:gd name="connsiteY104" fmla="*/ 538948 h 6858000"/>
              <a:gd name="connsiteX105" fmla="*/ 11001 w 1349253"/>
              <a:gd name="connsiteY105" fmla="*/ 525163 h 6858000"/>
              <a:gd name="connsiteX106" fmla="*/ 37125 w 1349253"/>
              <a:gd name="connsiteY106" fmla="*/ 446567 h 6858000"/>
              <a:gd name="connsiteX107" fmla="*/ 36373 w 1349253"/>
              <a:gd name="connsiteY107" fmla="*/ 393828 h 6858000"/>
              <a:gd name="connsiteX108" fmla="*/ 36203 w 1349253"/>
              <a:gd name="connsiteY108" fmla="*/ 353137 h 6858000"/>
              <a:gd name="connsiteX109" fmla="*/ 41896 w 1349253"/>
              <a:gd name="connsiteY109" fmla="*/ 275771 h 6858000"/>
              <a:gd name="connsiteX110" fmla="*/ 58923 w 1349253"/>
              <a:gd name="connsiteY110" fmla="*/ 212860 h 6858000"/>
              <a:gd name="connsiteX111" fmla="*/ 50633 w 1349253"/>
              <a:gd name="connsiteY111" fmla="*/ 144983 h 6858000"/>
              <a:gd name="connsiteX112" fmla="*/ 62917 w 1349253"/>
              <a:gd name="connsiteY112" fmla="*/ 55288 h 6858000"/>
              <a:gd name="connsiteX113" fmla="*/ 22471 w 1349253"/>
              <a:gd name="connsiteY11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22595 w 1349253"/>
              <a:gd name="connsiteY81" fmla="*/ 1963269 h 6858000"/>
              <a:gd name="connsiteX82" fmla="*/ 203773 w 1349253"/>
              <a:gd name="connsiteY82" fmla="*/ 1906352 h 6858000"/>
              <a:gd name="connsiteX83" fmla="*/ 180330 w 1349253"/>
              <a:gd name="connsiteY83" fmla="*/ 1861531 h 6858000"/>
              <a:gd name="connsiteX84" fmla="*/ 134129 w 1349253"/>
              <a:gd name="connsiteY84" fmla="*/ 1732919 h 6858000"/>
              <a:gd name="connsiteX85" fmla="*/ 106440 w 1349253"/>
              <a:gd name="connsiteY85" fmla="*/ 1663540 h 6858000"/>
              <a:gd name="connsiteX86" fmla="*/ 105566 w 1349253"/>
              <a:gd name="connsiteY86" fmla="*/ 1615777 h 6858000"/>
              <a:gd name="connsiteX87" fmla="*/ 86361 w 1349253"/>
              <a:gd name="connsiteY87" fmla="*/ 1563678 h 6858000"/>
              <a:gd name="connsiteX88" fmla="*/ 92183 w 1349253"/>
              <a:gd name="connsiteY88" fmla="*/ 1477995 h 6858000"/>
              <a:gd name="connsiteX89" fmla="*/ 78268 w 1349253"/>
              <a:gd name="connsiteY89" fmla="*/ 1373769 h 6858000"/>
              <a:gd name="connsiteX90" fmla="*/ 86575 w 1349253"/>
              <a:gd name="connsiteY90" fmla="*/ 1307086 h 6858000"/>
              <a:gd name="connsiteX91" fmla="*/ 87763 w 1349253"/>
              <a:gd name="connsiteY91" fmla="*/ 1189033 h 6858000"/>
              <a:gd name="connsiteX92" fmla="*/ 92448 w 1349253"/>
              <a:gd name="connsiteY92" fmla="*/ 1168288 h 6858000"/>
              <a:gd name="connsiteX93" fmla="*/ 84730 w 1349253"/>
              <a:gd name="connsiteY93" fmla="*/ 1142577 h 6858000"/>
              <a:gd name="connsiteX94" fmla="*/ 74036 w 1349253"/>
              <a:gd name="connsiteY94" fmla="*/ 1088484 h 6858000"/>
              <a:gd name="connsiteX95" fmla="*/ 62772 w 1349253"/>
              <a:gd name="connsiteY95" fmla="*/ 1016103 h 6858000"/>
              <a:gd name="connsiteX96" fmla="*/ 64228 w 1349253"/>
              <a:gd name="connsiteY96" fmla="*/ 954054 h 6858000"/>
              <a:gd name="connsiteX97" fmla="*/ 75144 w 1349253"/>
              <a:gd name="connsiteY97" fmla="*/ 921368 h 6858000"/>
              <a:gd name="connsiteX98" fmla="*/ 59093 w 1349253"/>
              <a:gd name="connsiteY98" fmla="*/ 896999 h 6858000"/>
              <a:gd name="connsiteX99" fmla="*/ 28501 w 1349253"/>
              <a:gd name="connsiteY99" fmla="*/ 821517 h 6858000"/>
              <a:gd name="connsiteX100" fmla="*/ 7451 w 1349253"/>
              <a:gd name="connsiteY100" fmla="*/ 751353 h 6858000"/>
              <a:gd name="connsiteX101" fmla="*/ 7009 w 1349253"/>
              <a:gd name="connsiteY101" fmla="*/ 721230 h 6858000"/>
              <a:gd name="connsiteX102" fmla="*/ 16141 w 1349253"/>
              <a:gd name="connsiteY102" fmla="*/ 619315 h 6858000"/>
              <a:gd name="connsiteX103" fmla="*/ 19 w 1349253"/>
              <a:gd name="connsiteY103" fmla="*/ 585934 h 6858000"/>
              <a:gd name="connsiteX104" fmla="*/ 7093 w 1349253"/>
              <a:gd name="connsiteY104" fmla="*/ 538948 h 6858000"/>
              <a:gd name="connsiteX105" fmla="*/ 11001 w 1349253"/>
              <a:gd name="connsiteY105" fmla="*/ 525163 h 6858000"/>
              <a:gd name="connsiteX106" fmla="*/ 37125 w 1349253"/>
              <a:gd name="connsiteY106" fmla="*/ 446567 h 6858000"/>
              <a:gd name="connsiteX107" fmla="*/ 36373 w 1349253"/>
              <a:gd name="connsiteY107" fmla="*/ 393828 h 6858000"/>
              <a:gd name="connsiteX108" fmla="*/ 36203 w 1349253"/>
              <a:gd name="connsiteY108" fmla="*/ 353137 h 6858000"/>
              <a:gd name="connsiteX109" fmla="*/ 41896 w 1349253"/>
              <a:gd name="connsiteY109" fmla="*/ 275771 h 6858000"/>
              <a:gd name="connsiteX110" fmla="*/ 58923 w 1349253"/>
              <a:gd name="connsiteY110" fmla="*/ 212860 h 6858000"/>
              <a:gd name="connsiteX111" fmla="*/ 50633 w 1349253"/>
              <a:gd name="connsiteY111" fmla="*/ 144983 h 6858000"/>
              <a:gd name="connsiteX112" fmla="*/ 62917 w 1349253"/>
              <a:gd name="connsiteY112" fmla="*/ 55288 h 6858000"/>
              <a:gd name="connsiteX113" fmla="*/ 22471 w 1349253"/>
              <a:gd name="connsiteY113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87763 w 1349253"/>
              <a:gd name="connsiteY90" fmla="*/ 1189033 h 6858000"/>
              <a:gd name="connsiteX91" fmla="*/ 92448 w 1349253"/>
              <a:gd name="connsiteY91" fmla="*/ 1168288 h 6858000"/>
              <a:gd name="connsiteX92" fmla="*/ 84730 w 1349253"/>
              <a:gd name="connsiteY92" fmla="*/ 1142577 h 6858000"/>
              <a:gd name="connsiteX93" fmla="*/ 74036 w 1349253"/>
              <a:gd name="connsiteY93" fmla="*/ 1088484 h 6858000"/>
              <a:gd name="connsiteX94" fmla="*/ 62772 w 1349253"/>
              <a:gd name="connsiteY94" fmla="*/ 1016103 h 6858000"/>
              <a:gd name="connsiteX95" fmla="*/ 64228 w 1349253"/>
              <a:gd name="connsiteY95" fmla="*/ 954054 h 6858000"/>
              <a:gd name="connsiteX96" fmla="*/ 75144 w 1349253"/>
              <a:gd name="connsiteY96" fmla="*/ 921368 h 6858000"/>
              <a:gd name="connsiteX97" fmla="*/ 59093 w 1349253"/>
              <a:gd name="connsiteY97" fmla="*/ 896999 h 6858000"/>
              <a:gd name="connsiteX98" fmla="*/ 28501 w 1349253"/>
              <a:gd name="connsiteY98" fmla="*/ 821517 h 6858000"/>
              <a:gd name="connsiteX99" fmla="*/ 7451 w 1349253"/>
              <a:gd name="connsiteY99" fmla="*/ 751353 h 6858000"/>
              <a:gd name="connsiteX100" fmla="*/ 7009 w 1349253"/>
              <a:gd name="connsiteY100" fmla="*/ 721230 h 6858000"/>
              <a:gd name="connsiteX101" fmla="*/ 16141 w 1349253"/>
              <a:gd name="connsiteY101" fmla="*/ 619315 h 6858000"/>
              <a:gd name="connsiteX102" fmla="*/ 19 w 1349253"/>
              <a:gd name="connsiteY102" fmla="*/ 585934 h 6858000"/>
              <a:gd name="connsiteX103" fmla="*/ 7093 w 1349253"/>
              <a:gd name="connsiteY103" fmla="*/ 538948 h 6858000"/>
              <a:gd name="connsiteX104" fmla="*/ 11001 w 1349253"/>
              <a:gd name="connsiteY104" fmla="*/ 525163 h 6858000"/>
              <a:gd name="connsiteX105" fmla="*/ 37125 w 1349253"/>
              <a:gd name="connsiteY105" fmla="*/ 446567 h 6858000"/>
              <a:gd name="connsiteX106" fmla="*/ 36373 w 1349253"/>
              <a:gd name="connsiteY106" fmla="*/ 393828 h 6858000"/>
              <a:gd name="connsiteX107" fmla="*/ 36203 w 1349253"/>
              <a:gd name="connsiteY107" fmla="*/ 353137 h 6858000"/>
              <a:gd name="connsiteX108" fmla="*/ 41896 w 1349253"/>
              <a:gd name="connsiteY108" fmla="*/ 275771 h 6858000"/>
              <a:gd name="connsiteX109" fmla="*/ 58923 w 1349253"/>
              <a:gd name="connsiteY109" fmla="*/ 212860 h 6858000"/>
              <a:gd name="connsiteX110" fmla="*/ 50633 w 1349253"/>
              <a:gd name="connsiteY110" fmla="*/ 144983 h 6858000"/>
              <a:gd name="connsiteX111" fmla="*/ 62917 w 1349253"/>
              <a:gd name="connsiteY111" fmla="*/ 55288 h 6858000"/>
              <a:gd name="connsiteX112" fmla="*/ 22471 w 1349253"/>
              <a:gd name="connsiteY112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75144 w 1349253"/>
              <a:gd name="connsiteY95" fmla="*/ 921368 h 6858000"/>
              <a:gd name="connsiteX96" fmla="*/ 59093 w 1349253"/>
              <a:gd name="connsiteY96" fmla="*/ 896999 h 6858000"/>
              <a:gd name="connsiteX97" fmla="*/ 28501 w 1349253"/>
              <a:gd name="connsiteY97" fmla="*/ 821517 h 6858000"/>
              <a:gd name="connsiteX98" fmla="*/ 7451 w 1349253"/>
              <a:gd name="connsiteY98" fmla="*/ 751353 h 6858000"/>
              <a:gd name="connsiteX99" fmla="*/ 7009 w 1349253"/>
              <a:gd name="connsiteY99" fmla="*/ 721230 h 6858000"/>
              <a:gd name="connsiteX100" fmla="*/ 16141 w 1349253"/>
              <a:gd name="connsiteY100" fmla="*/ 619315 h 6858000"/>
              <a:gd name="connsiteX101" fmla="*/ 19 w 1349253"/>
              <a:gd name="connsiteY101" fmla="*/ 585934 h 6858000"/>
              <a:gd name="connsiteX102" fmla="*/ 7093 w 1349253"/>
              <a:gd name="connsiteY102" fmla="*/ 538948 h 6858000"/>
              <a:gd name="connsiteX103" fmla="*/ 11001 w 1349253"/>
              <a:gd name="connsiteY103" fmla="*/ 525163 h 6858000"/>
              <a:gd name="connsiteX104" fmla="*/ 37125 w 1349253"/>
              <a:gd name="connsiteY104" fmla="*/ 446567 h 6858000"/>
              <a:gd name="connsiteX105" fmla="*/ 36373 w 1349253"/>
              <a:gd name="connsiteY105" fmla="*/ 393828 h 6858000"/>
              <a:gd name="connsiteX106" fmla="*/ 36203 w 1349253"/>
              <a:gd name="connsiteY106" fmla="*/ 353137 h 6858000"/>
              <a:gd name="connsiteX107" fmla="*/ 41896 w 1349253"/>
              <a:gd name="connsiteY107" fmla="*/ 275771 h 6858000"/>
              <a:gd name="connsiteX108" fmla="*/ 58923 w 1349253"/>
              <a:gd name="connsiteY108" fmla="*/ 212860 h 6858000"/>
              <a:gd name="connsiteX109" fmla="*/ 50633 w 1349253"/>
              <a:gd name="connsiteY109" fmla="*/ 144983 h 6858000"/>
              <a:gd name="connsiteX110" fmla="*/ 62917 w 1349253"/>
              <a:gd name="connsiteY110" fmla="*/ 55288 h 6858000"/>
              <a:gd name="connsiteX111" fmla="*/ 22471 w 1349253"/>
              <a:gd name="connsiteY111" fmla="*/ 0 h 6858000"/>
              <a:gd name="connsiteX0" fmla="*/ 22471 w 1349253"/>
              <a:gd name="connsiteY0" fmla="*/ 0 h 6858000"/>
              <a:gd name="connsiteX1" fmla="*/ 1349253 w 1349253"/>
              <a:gd name="connsiteY1" fmla="*/ 0 h 6858000"/>
              <a:gd name="connsiteX2" fmla="*/ 1349253 w 1349253"/>
              <a:gd name="connsiteY2" fmla="*/ 6858000 h 6858000"/>
              <a:gd name="connsiteX3" fmla="*/ 85947 w 1349253"/>
              <a:gd name="connsiteY3" fmla="*/ 6857735 h 6858000"/>
              <a:gd name="connsiteX4" fmla="*/ 122540 w 1349253"/>
              <a:gd name="connsiteY4" fmla="*/ 6776847 h 6858000"/>
              <a:gd name="connsiteX5" fmla="*/ 134040 w 1349253"/>
              <a:gd name="connsiteY5" fmla="*/ 6737706 h 6858000"/>
              <a:gd name="connsiteX6" fmla="*/ 158779 w 1349253"/>
              <a:gd name="connsiteY6" fmla="*/ 6691589 h 6858000"/>
              <a:gd name="connsiteX7" fmla="*/ 150803 w 1349253"/>
              <a:gd name="connsiteY7" fmla="*/ 6659970 h 6858000"/>
              <a:gd name="connsiteX8" fmla="*/ 168871 w 1349253"/>
              <a:gd name="connsiteY8" fmla="*/ 6594177 h 6858000"/>
              <a:gd name="connsiteX9" fmla="*/ 235868 w 1349253"/>
              <a:gd name="connsiteY9" fmla="*/ 6492130 h 6858000"/>
              <a:gd name="connsiteX10" fmla="*/ 251555 w 1349253"/>
              <a:gd name="connsiteY10" fmla="*/ 6431610 h 6858000"/>
              <a:gd name="connsiteX11" fmla="*/ 278483 w 1349253"/>
              <a:gd name="connsiteY11" fmla="*/ 6334727 h 6858000"/>
              <a:gd name="connsiteX12" fmla="*/ 270395 w 1349253"/>
              <a:gd name="connsiteY12" fmla="*/ 6294334 h 6858000"/>
              <a:gd name="connsiteX13" fmla="*/ 272835 w 1349253"/>
              <a:gd name="connsiteY13" fmla="*/ 6252834 h 6858000"/>
              <a:gd name="connsiteX14" fmla="*/ 250827 w 1349253"/>
              <a:gd name="connsiteY14" fmla="*/ 6202459 h 6858000"/>
              <a:gd name="connsiteX15" fmla="*/ 249625 w 1349253"/>
              <a:gd name="connsiteY15" fmla="*/ 6153037 h 6858000"/>
              <a:gd name="connsiteX16" fmla="*/ 265040 w 1349253"/>
              <a:gd name="connsiteY16" fmla="*/ 6078132 h 6858000"/>
              <a:gd name="connsiteX17" fmla="*/ 252427 w 1349253"/>
              <a:gd name="connsiteY17" fmla="*/ 6028119 h 6858000"/>
              <a:gd name="connsiteX18" fmla="*/ 237656 w 1349253"/>
              <a:gd name="connsiteY18" fmla="*/ 5926735 h 6858000"/>
              <a:gd name="connsiteX19" fmla="*/ 287168 w 1349253"/>
              <a:gd name="connsiteY19" fmla="*/ 5712857 h 6858000"/>
              <a:gd name="connsiteX20" fmla="*/ 316966 w 1349253"/>
              <a:gd name="connsiteY20" fmla="*/ 5660491 h 6858000"/>
              <a:gd name="connsiteX21" fmla="*/ 326089 w 1349253"/>
              <a:gd name="connsiteY21" fmla="*/ 5563435 h 6858000"/>
              <a:gd name="connsiteX22" fmla="*/ 352965 w 1349253"/>
              <a:gd name="connsiteY22" fmla="*/ 5437125 h 6858000"/>
              <a:gd name="connsiteX23" fmla="*/ 366533 w 1349253"/>
              <a:gd name="connsiteY23" fmla="*/ 5396260 h 6858000"/>
              <a:gd name="connsiteX24" fmla="*/ 382514 w 1349253"/>
              <a:gd name="connsiteY24" fmla="*/ 5330009 h 6858000"/>
              <a:gd name="connsiteX25" fmla="*/ 416007 w 1349253"/>
              <a:gd name="connsiteY25" fmla="*/ 5273739 h 6858000"/>
              <a:gd name="connsiteX26" fmla="*/ 425606 w 1349253"/>
              <a:gd name="connsiteY26" fmla="*/ 5241779 h 6858000"/>
              <a:gd name="connsiteX27" fmla="*/ 436832 w 1349253"/>
              <a:gd name="connsiteY27" fmla="*/ 5225268 h 6858000"/>
              <a:gd name="connsiteX28" fmla="*/ 437852 w 1349253"/>
              <a:gd name="connsiteY28" fmla="*/ 5217684 h 6858000"/>
              <a:gd name="connsiteX29" fmla="*/ 445193 w 1349253"/>
              <a:gd name="connsiteY29" fmla="*/ 5193377 h 6858000"/>
              <a:gd name="connsiteX30" fmla="*/ 448496 w 1349253"/>
              <a:gd name="connsiteY30" fmla="*/ 5179288 h 6858000"/>
              <a:gd name="connsiteX31" fmla="*/ 449480 w 1349253"/>
              <a:gd name="connsiteY31" fmla="*/ 5173621 h 6858000"/>
              <a:gd name="connsiteX32" fmla="*/ 445114 w 1349253"/>
              <a:gd name="connsiteY32" fmla="*/ 5159961 h 6858000"/>
              <a:gd name="connsiteX33" fmla="*/ 451791 w 1349253"/>
              <a:gd name="connsiteY33" fmla="*/ 5144295 h 6858000"/>
              <a:gd name="connsiteX34" fmla="*/ 448724 w 1349253"/>
              <a:gd name="connsiteY34" fmla="*/ 5125185 h 6858000"/>
              <a:gd name="connsiteX35" fmla="*/ 455554 w 1349253"/>
              <a:gd name="connsiteY35" fmla="*/ 5121884 h 6858000"/>
              <a:gd name="connsiteX36" fmla="*/ 462590 w 1349253"/>
              <a:gd name="connsiteY36" fmla="*/ 5067850 h 6858000"/>
              <a:gd name="connsiteX37" fmla="*/ 465321 w 1349253"/>
              <a:gd name="connsiteY37" fmla="*/ 5060861 h 6858000"/>
              <a:gd name="connsiteX38" fmla="*/ 462025 w 1349253"/>
              <a:gd name="connsiteY38" fmla="*/ 5034192 h 6858000"/>
              <a:gd name="connsiteX39" fmla="*/ 463579 w 1349253"/>
              <a:gd name="connsiteY39" fmla="*/ 4993030 h 6858000"/>
              <a:gd name="connsiteX40" fmla="*/ 470488 w 1349253"/>
              <a:gd name="connsiteY40" fmla="*/ 4946844 h 6858000"/>
              <a:gd name="connsiteX41" fmla="*/ 466344 w 1349253"/>
              <a:gd name="connsiteY41" fmla="*/ 4932692 h 6858000"/>
              <a:gd name="connsiteX42" fmla="*/ 481747 w 1349253"/>
              <a:gd name="connsiteY42" fmla="*/ 4858827 h 6858000"/>
              <a:gd name="connsiteX43" fmla="*/ 487650 w 1349253"/>
              <a:gd name="connsiteY43" fmla="*/ 4821170 h 6858000"/>
              <a:gd name="connsiteX44" fmla="*/ 493676 w 1349253"/>
              <a:gd name="connsiteY44" fmla="*/ 4750867 h 6858000"/>
              <a:gd name="connsiteX45" fmla="*/ 491483 w 1349253"/>
              <a:gd name="connsiteY45" fmla="*/ 4690749 h 6858000"/>
              <a:gd name="connsiteX46" fmla="*/ 486963 w 1349253"/>
              <a:gd name="connsiteY46" fmla="*/ 4584173 h 6858000"/>
              <a:gd name="connsiteX47" fmla="*/ 482046 w 1349253"/>
              <a:gd name="connsiteY47" fmla="*/ 4444346 h 6858000"/>
              <a:gd name="connsiteX48" fmla="*/ 478611 w 1349253"/>
              <a:gd name="connsiteY48" fmla="*/ 4375228 h 6858000"/>
              <a:gd name="connsiteX49" fmla="*/ 459264 w 1349253"/>
              <a:gd name="connsiteY49" fmla="*/ 4214165 h 6858000"/>
              <a:gd name="connsiteX50" fmla="*/ 460893 w 1349253"/>
              <a:gd name="connsiteY50" fmla="*/ 4076008 h 6858000"/>
              <a:gd name="connsiteX51" fmla="*/ 448593 w 1349253"/>
              <a:gd name="connsiteY51" fmla="*/ 4033999 h 6858000"/>
              <a:gd name="connsiteX52" fmla="*/ 448318 w 1349253"/>
              <a:gd name="connsiteY52" fmla="*/ 4013953 h 6858000"/>
              <a:gd name="connsiteX53" fmla="*/ 434613 w 1349253"/>
              <a:gd name="connsiteY53" fmla="*/ 3974753 h 6858000"/>
              <a:gd name="connsiteX54" fmla="*/ 440396 w 1349253"/>
              <a:gd name="connsiteY54" fmla="*/ 3901461 h 6858000"/>
              <a:gd name="connsiteX55" fmla="*/ 462990 w 1349253"/>
              <a:gd name="connsiteY55" fmla="*/ 3813873 h 6858000"/>
              <a:gd name="connsiteX56" fmla="*/ 460248 w 1349253"/>
              <a:gd name="connsiteY56" fmla="*/ 3777135 h 6858000"/>
              <a:gd name="connsiteX57" fmla="*/ 461981 w 1349253"/>
              <a:gd name="connsiteY57" fmla="*/ 3771656 h 6858000"/>
              <a:gd name="connsiteX58" fmla="*/ 465724 w 1349253"/>
              <a:gd name="connsiteY58" fmla="*/ 3769007 h 6858000"/>
              <a:gd name="connsiteX59" fmla="*/ 473886 w 1349253"/>
              <a:gd name="connsiteY59" fmla="*/ 3738082 h 6858000"/>
              <a:gd name="connsiteX60" fmla="*/ 481232 w 1349253"/>
              <a:gd name="connsiteY60" fmla="*/ 3673397 h 6858000"/>
              <a:gd name="connsiteX61" fmla="*/ 480528 w 1349253"/>
              <a:gd name="connsiteY61" fmla="*/ 3637109 h 6858000"/>
              <a:gd name="connsiteX62" fmla="*/ 483971 w 1349253"/>
              <a:gd name="connsiteY62" fmla="*/ 3536883 h 6858000"/>
              <a:gd name="connsiteX63" fmla="*/ 491509 w 1349253"/>
              <a:gd name="connsiteY63" fmla="*/ 3435652 h 6858000"/>
              <a:gd name="connsiteX64" fmla="*/ 505401 w 1349253"/>
              <a:gd name="connsiteY64" fmla="*/ 3295862 h 6858000"/>
              <a:gd name="connsiteX65" fmla="*/ 511168 w 1349253"/>
              <a:gd name="connsiteY65" fmla="*/ 3229163 h 6858000"/>
              <a:gd name="connsiteX66" fmla="*/ 487927 w 1349253"/>
              <a:gd name="connsiteY66" fmla="*/ 3158586 h 6858000"/>
              <a:gd name="connsiteX67" fmla="*/ 463335 w 1349253"/>
              <a:gd name="connsiteY67" fmla="*/ 3112365 h 6858000"/>
              <a:gd name="connsiteX68" fmla="*/ 448810 w 1349253"/>
              <a:gd name="connsiteY68" fmla="*/ 3072935 h 6858000"/>
              <a:gd name="connsiteX69" fmla="*/ 423984 w 1349253"/>
              <a:gd name="connsiteY69" fmla="*/ 2958185 h 6858000"/>
              <a:gd name="connsiteX70" fmla="*/ 381264 w 1349253"/>
              <a:gd name="connsiteY70" fmla="*/ 2843952 h 6858000"/>
              <a:gd name="connsiteX71" fmla="*/ 315516 w 1349253"/>
              <a:gd name="connsiteY71" fmla="*/ 2554718 h 6858000"/>
              <a:gd name="connsiteX72" fmla="*/ 286333 w 1349253"/>
              <a:gd name="connsiteY72" fmla="*/ 2447068 h 6858000"/>
              <a:gd name="connsiteX73" fmla="*/ 273294 w 1349253"/>
              <a:gd name="connsiteY73" fmla="*/ 2425819 h 6858000"/>
              <a:gd name="connsiteX74" fmla="*/ 279293 w 1349253"/>
              <a:gd name="connsiteY74" fmla="*/ 2402874 h 6858000"/>
              <a:gd name="connsiteX75" fmla="*/ 281905 w 1349253"/>
              <a:gd name="connsiteY75" fmla="*/ 2381443 h 6858000"/>
              <a:gd name="connsiteX76" fmla="*/ 258234 w 1349253"/>
              <a:gd name="connsiteY76" fmla="*/ 2261920 h 6858000"/>
              <a:gd name="connsiteX77" fmla="*/ 248121 w 1349253"/>
              <a:gd name="connsiteY77" fmla="*/ 2195378 h 6858000"/>
              <a:gd name="connsiteX78" fmla="*/ 232338 w 1349253"/>
              <a:gd name="connsiteY78" fmla="*/ 2155135 h 6858000"/>
              <a:gd name="connsiteX79" fmla="*/ 229796 w 1349253"/>
              <a:gd name="connsiteY79" fmla="*/ 2118008 h 6858000"/>
              <a:gd name="connsiteX80" fmla="*/ 230789 w 1349253"/>
              <a:gd name="connsiteY80" fmla="*/ 2050531 h 6858000"/>
              <a:gd name="connsiteX81" fmla="*/ 203773 w 1349253"/>
              <a:gd name="connsiteY81" fmla="*/ 1906352 h 6858000"/>
              <a:gd name="connsiteX82" fmla="*/ 180330 w 1349253"/>
              <a:gd name="connsiteY82" fmla="*/ 1861531 h 6858000"/>
              <a:gd name="connsiteX83" fmla="*/ 134129 w 1349253"/>
              <a:gd name="connsiteY83" fmla="*/ 1732919 h 6858000"/>
              <a:gd name="connsiteX84" fmla="*/ 106440 w 1349253"/>
              <a:gd name="connsiteY84" fmla="*/ 1663540 h 6858000"/>
              <a:gd name="connsiteX85" fmla="*/ 105566 w 1349253"/>
              <a:gd name="connsiteY85" fmla="*/ 1615777 h 6858000"/>
              <a:gd name="connsiteX86" fmla="*/ 86361 w 1349253"/>
              <a:gd name="connsiteY86" fmla="*/ 1563678 h 6858000"/>
              <a:gd name="connsiteX87" fmla="*/ 92183 w 1349253"/>
              <a:gd name="connsiteY87" fmla="*/ 1477995 h 6858000"/>
              <a:gd name="connsiteX88" fmla="*/ 78268 w 1349253"/>
              <a:gd name="connsiteY88" fmla="*/ 1373769 h 6858000"/>
              <a:gd name="connsiteX89" fmla="*/ 86575 w 1349253"/>
              <a:gd name="connsiteY89" fmla="*/ 1307086 h 6858000"/>
              <a:gd name="connsiteX90" fmla="*/ 92448 w 1349253"/>
              <a:gd name="connsiteY90" fmla="*/ 1168288 h 6858000"/>
              <a:gd name="connsiteX91" fmla="*/ 84730 w 1349253"/>
              <a:gd name="connsiteY91" fmla="*/ 1142577 h 6858000"/>
              <a:gd name="connsiteX92" fmla="*/ 74036 w 1349253"/>
              <a:gd name="connsiteY92" fmla="*/ 1088484 h 6858000"/>
              <a:gd name="connsiteX93" fmla="*/ 62772 w 1349253"/>
              <a:gd name="connsiteY93" fmla="*/ 1016103 h 6858000"/>
              <a:gd name="connsiteX94" fmla="*/ 64228 w 1349253"/>
              <a:gd name="connsiteY94" fmla="*/ 954054 h 6858000"/>
              <a:gd name="connsiteX95" fmla="*/ 59093 w 1349253"/>
              <a:gd name="connsiteY95" fmla="*/ 896999 h 6858000"/>
              <a:gd name="connsiteX96" fmla="*/ 28501 w 1349253"/>
              <a:gd name="connsiteY96" fmla="*/ 821517 h 6858000"/>
              <a:gd name="connsiteX97" fmla="*/ 7451 w 1349253"/>
              <a:gd name="connsiteY97" fmla="*/ 751353 h 6858000"/>
              <a:gd name="connsiteX98" fmla="*/ 7009 w 1349253"/>
              <a:gd name="connsiteY98" fmla="*/ 721230 h 6858000"/>
              <a:gd name="connsiteX99" fmla="*/ 16141 w 1349253"/>
              <a:gd name="connsiteY99" fmla="*/ 619315 h 6858000"/>
              <a:gd name="connsiteX100" fmla="*/ 19 w 1349253"/>
              <a:gd name="connsiteY100" fmla="*/ 585934 h 6858000"/>
              <a:gd name="connsiteX101" fmla="*/ 7093 w 1349253"/>
              <a:gd name="connsiteY101" fmla="*/ 538948 h 6858000"/>
              <a:gd name="connsiteX102" fmla="*/ 11001 w 1349253"/>
              <a:gd name="connsiteY102" fmla="*/ 525163 h 6858000"/>
              <a:gd name="connsiteX103" fmla="*/ 37125 w 1349253"/>
              <a:gd name="connsiteY103" fmla="*/ 446567 h 6858000"/>
              <a:gd name="connsiteX104" fmla="*/ 36373 w 1349253"/>
              <a:gd name="connsiteY104" fmla="*/ 393828 h 6858000"/>
              <a:gd name="connsiteX105" fmla="*/ 36203 w 1349253"/>
              <a:gd name="connsiteY105" fmla="*/ 353137 h 6858000"/>
              <a:gd name="connsiteX106" fmla="*/ 41896 w 1349253"/>
              <a:gd name="connsiteY106" fmla="*/ 275771 h 6858000"/>
              <a:gd name="connsiteX107" fmla="*/ 58923 w 1349253"/>
              <a:gd name="connsiteY107" fmla="*/ 212860 h 6858000"/>
              <a:gd name="connsiteX108" fmla="*/ 50633 w 1349253"/>
              <a:gd name="connsiteY108" fmla="*/ 144983 h 6858000"/>
              <a:gd name="connsiteX109" fmla="*/ 62917 w 1349253"/>
              <a:gd name="connsiteY109" fmla="*/ 55288 h 6858000"/>
              <a:gd name="connsiteX110" fmla="*/ 22471 w 1349253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51914 w 1342244"/>
              <a:gd name="connsiteY107" fmla="*/ 212860 h 6858000"/>
              <a:gd name="connsiteX108" fmla="*/ 43624 w 1342244"/>
              <a:gd name="connsiteY108" fmla="*/ 144983 h 6858000"/>
              <a:gd name="connsiteX109" fmla="*/ 55908 w 1342244"/>
              <a:gd name="connsiteY109" fmla="*/ 55288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51914 w 1342244"/>
              <a:gd name="connsiteY107" fmla="*/ 212860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66285 w 1342244"/>
              <a:gd name="connsiteY73" fmla="*/ 2425819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4782 w 1342244"/>
              <a:gd name="connsiteY33" fmla="*/ 5144295 h 6858000"/>
              <a:gd name="connsiteX34" fmla="*/ 441715 w 1342244"/>
              <a:gd name="connsiteY34" fmla="*/ 5125185 h 6858000"/>
              <a:gd name="connsiteX35" fmla="*/ 448545 w 1342244"/>
              <a:gd name="connsiteY35" fmla="*/ 5121884 h 6858000"/>
              <a:gd name="connsiteX36" fmla="*/ 455581 w 1342244"/>
              <a:gd name="connsiteY36" fmla="*/ 5067850 h 6858000"/>
              <a:gd name="connsiteX37" fmla="*/ 458312 w 1342244"/>
              <a:gd name="connsiteY37" fmla="*/ 5060861 h 6858000"/>
              <a:gd name="connsiteX38" fmla="*/ 455016 w 1342244"/>
              <a:gd name="connsiteY38" fmla="*/ 5034192 h 6858000"/>
              <a:gd name="connsiteX39" fmla="*/ 456570 w 1342244"/>
              <a:gd name="connsiteY39" fmla="*/ 4993030 h 6858000"/>
              <a:gd name="connsiteX40" fmla="*/ 463479 w 1342244"/>
              <a:gd name="connsiteY40" fmla="*/ 4946844 h 6858000"/>
              <a:gd name="connsiteX41" fmla="*/ 459335 w 1342244"/>
              <a:gd name="connsiteY41" fmla="*/ 4932692 h 6858000"/>
              <a:gd name="connsiteX42" fmla="*/ 474738 w 1342244"/>
              <a:gd name="connsiteY42" fmla="*/ 4858827 h 6858000"/>
              <a:gd name="connsiteX43" fmla="*/ 480641 w 1342244"/>
              <a:gd name="connsiteY43" fmla="*/ 4821170 h 6858000"/>
              <a:gd name="connsiteX44" fmla="*/ 486667 w 1342244"/>
              <a:gd name="connsiteY44" fmla="*/ 4750867 h 6858000"/>
              <a:gd name="connsiteX45" fmla="*/ 484474 w 1342244"/>
              <a:gd name="connsiteY45" fmla="*/ 4690749 h 6858000"/>
              <a:gd name="connsiteX46" fmla="*/ 479954 w 1342244"/>
              <a:gd name="connsiteY46" fmla="*/ 4584173 h 6858000"/>
              <a:gd name="connsiteX47" fmla="*/ 475037 w 1342244"/>
              <a:gd name="connsiteY47" fmla="*/ 4444346 h 6858000"/>
              <a:gd name="connsiteX48" fmla="*/ 471602 w 1342244"/>
              <a:gd name="connsiteY48" fmla="*/ 4375228 h 6858000"/>
              <a:gd name="connsiteX49" fmla="*/ 452255 w 1342244"/>
              <a:gd name="connsiteY49" fmla="*/ 4214165 h 6858000"/>
              <a:gd name="connsiteX50" fmla="*/ 453884 w 1342244"/>
              <a:gd name="connsiteY50" fmla="*/ 4076008 h 6858000"/>
              <a:gd name="connsiteX51" fmla="*/ 441584 w 1342244"/>
              <a:gd name="connsiteY51" fmla="*/ 4033999 h 6858000"/>
              <a:gd name="connsiteX52" fmla="*/ 441309 w 1342244"/>
              <a:gd name="connsiteY52" fmla="*/ 4013953 h 6858000"/>
              <a:gd name="connsiteX53" fmla="*/ 427604 w 1342244"/>
              <a:gd name="connsiteY53" fmla="*/ 3974753 h 6858000"/>
              <a:gd name="connsiteX54" fmla="*/ 433387 w 1342244"/>
              <a:gd name="connsiteY54" fmla="*/ 3901461 h 6858000"/>
              <a:gd name="connsiteX55" fmla="*/ 455981 w 1342244"/>
              <a:gd name="connsiteY55" fmla="*/ 3813873 h 6858000"/>
              <a:gd name="connsiteX56" fmla="*/ 453239 w 1342244"/>
              <a:gd name="connsiteY56" fmla="*/ 3777135 h 6858000"/>
              <a:gd name="connsiteX57" fmla="*/ 454972 w 1342244"/>
              <a:gd name="connsiteY57" fmla="*/ 3771656 h 6858000"/>
              <a:gd name="connsiteX58" fmla="*/ 458715 w 1342244"/>
              <a:gd name="connsiteY58" fmla="*/ 3769007 h 6858000"/>
              <a:gd name="connsiteX59" fmla="*/ 466877 w 1342244"/>
              <a:gd name="connsiteY59" fmla="*/ 3738082 h 6858000"/>
              <a:gd name="connsiteX60" fmla="*/ 474223 w 1342244"/>
              <a:gd name="connsiteY60" fmla="*/ 3673397 h 6858000"/>
              <a:gd name="connsiteX61" fmla="*/ 473519 w 1342244"/>
              <a:gd name="connsiteY61" fmla="*/ 3637109 h 6858000"/>
              <a:gd name="connsiteX62" fmla="*/ 476962 w 1342244"/>
              <a:gd name="connsiteY62" fmla="*/ 3536883 h 6858000"/>
              <a:gd name="connsiteX63" fmla="*/ 484500 w 1342244"/>
              <a:gd name="connsiteY63" fmla="*/ 3435652 h 6858000"/>
              <a:gd name="connsiteX64" fmla="*/ 498392 w 1342244"/>
              <a:gd name="connsiteY64" fmla="*/ 3295862 h 6858000"/>
              <a:gd name="connsiteX65" fmla="*/ 504159 w 1342244"/>
              <a:gd name="connsiteY65" fmla="*/ 3229163 h 6858000"/>
              <a:gd name="connsiteX66" fmla="*/ 480918 w 1342244"/>
              <a:gd name="connsiteY66" fmla="*/ 3158586 h 6858000"/>
              <a:gd name="connsiteX67" fmla="*/ 456326 w 1342244"/>
              <a:gd name="connsiteY67" fmla="*/ 3112365 h 6858000"/>
              <a:gd name="connsiteX68" fmla="*/ 441801 w 1342244"/>
              <a:gd name="connsiteY68" fmla="*/ 3072935 h 6858000"/>
              <a:gd name="connsiteX69" fmla="*/ 416975 w 1342244"/>
              <a:gd name="connsiteY69" fmla="*/ 2958185 h 6858000"/>
              <a:gd name="connsiteX70" fmla="*/ 374255 w 1342244"/>
              <a:gd name="connsiteY70" fmla="*/ 2843952 h 6858000"/>
              <a:gd name="connsiteX71" fmla="*/ 308507 w 1342244"/>
              <a:gd name="connsiteY71" fmla="*/ 2554718 h 6858000"/>
              <a:gd name="connsiteX72" fmla="*/ 279324 w 1342244"/>
              <a:gd name="connsiteY72" fmla="*/ 2447068 h 6858000"/>
              <a:gd name="connsiteX73" fmla="*/ 283394 w 1342244"/>
              <a:gd name="connsiteY73" fmla="*/ 2423438 h 6858000"/>
              <a:gd name="connsiteX74" fmla="*/ 272284 w 1342244"/>
              <a:gd name="connsiteY74" fmla="*/ 2402874 h 6858000"/>
              <a:gd name="connsiteX75" fmla="*/ 274896 w 1342244"/>
              <a:gd name="connsiteY75" fmla="*/ 2381443 h 6858000"/>
              <a:gd name="connsiteX76" fmla="*/ 251225 w 1342244"/>
              <a:gd name="connsiteY76" fmla="*/ 2261920 h 6858000"/>
              <a:gd name="connsiteX77" fmla="*/ 241112 w 1342244"/>
              <a:gd name="connsiteY77" fmla="*/ 2195378 h 6858000"/>
              <a:gd name="connsiteX78" fmla="*/ 225329 w 1342244"/>
              <a:gd name="connsiteY78" fmla="*/ 2155135 h 6858000"/>
              <a:gd name="connsiteX79" fmla="*/ 222787 w 1342244"/>
              <a:gd name="connsiteY79" fmla="*/ 2118008 h 6858000"/>
              <a:gd name="connsiteX80" fmla="*/ 223780 w 1342244"/>
              <a:gd name="connsiteY80" fmla="*/ 2050531 h 6858000"/>
              <a:gd name="connsiteX81" fmla="*/ 196764 w 1342244"/>
              <a:gd name="connsiteY81" fmla="*/ 1906352 h 6858000"/>
              <a:gd name="connsiteX82" fmla="*/ 173321 w 1342244"/>
              <a:gd name="connsiteY82" fmla="*/ 1861531 h 6858000"/>
              <a:gd name="connsiteX83" fmla="*/ 127120 w 1342244"/>
              <a:gd name="connsiteY83" fmla="*/ 1732919 h 6858000"/>
              <a:gd name="connsiteX84" fmla="*/ 99431 w 1342244"/>
              <a:gd name="connsiteY84" fmla="*/ 1663540 h 6858000"/>
              <a:gd name="connsiteX85" fmla="*/ 98557 w 1342244"/>
              <a:gd name="connsiteY85" fmla="*/ 1615777 h 6858000"/>
              <a:gd name="connsiteX86" fmla="*/ 79352 w 1342244"/>
              <a:gd name="connsiteY86" fmla="*/ 1563678 h 6858000"/>
              <a:gd name="connsiteX87" fmla="*/ 85174 w 1342244"/>
              <a:gd name="connsiteY87" fmla="*/ 1477995 h 6858000"/>
              <a:gd name="connsiteX88" fmla="*/ 71259 w 1342244"/>
              <a:gd name="connsiteY88" fmla="*/ 1373769 h 6858000"/>
              <a:gd name="connsiteX89" fmla="*/ 79566 w 1342244"/>
              <a:gd name="connsiteY89" fmla="*/ 1307086 h 6858000"/>
              <a:gd name="connsiteX90" fmla="*/ 85439 w 1342244"/>
              <a:gd name="connsiteY90" fmla="*/ 1168288 h 6858000"/>
              <a:gd name="connsiteX91" fmla="*/ 77721 w 1342244"/>
              <a:gd name="connsiteY91" fmla="*/ 1142577 h 6858000"/>
              <a:gd name="connsiteX92" fmla="*/ 67027 w 1342244"/>
              <a:gd name="connsiteY92" fmla="*/ 1088484 h 6858000"/>
              <a:gd name="connsiteX93" fmla="*/ 55763 w 1342244"/>
              <a:gd name="connsiteY93" fmla="*/ 1016103 h 6858000"/>
              <a:gd name="connsiteX94" fmla="*/ 57219 w 1342244"/>
              <a:gd name="connsiteY94" fmla="*/ 954054 h 6858000"/>
              <a:gd name="connsiteX95" fmla="*/ 52084 w 1342244"/>
              <a:gd name="connsiteY95" fmla="*/ 896999 h 6858000"/>
              <a:gd name="connsiteX96" fmla="*/ 21492 w 1342244"/>
              <a:gd name="connsiteY96" fmla="*/ 821517 h 6858000"/>
              <a:gd name="connsiteX97" fmla="*/ 442 w 1342244"/>
              <a:gd name="connsiteY97" fmla="*/ 751353 h 6858000"/>
              <a:gd name="connsiteX98" fmla="*/ 0 w 1342244"/>
              <a:gd name="connsiteY98" fmla="*/ 721230 h 6858000"/>
              <a:gd name="connsiteX99" fmla="*/ 9132 w 1342244"/>
              <a:gd name="connsiteY99" fmla="*/ 619315 h 6858000"/>
              <a:gd name="connsiteX100" fmla="*/ 2788 w 1342244"/>
              <a:gd name="connsiteY100" fmla="*/ 585934 h 6858000"/>
              <a:gd name="connsiteX101" fmla="*/ 84 w 1342244"/>
              <a:gd name="connsiteY101" fmla="*/ 538948 h 6858000"/>
              <a:gd name="connsiteX102" fmla="*/ 3992 w 1342244"/>
              <a:gd name="connsiteY102" fmla="*/ 525163 h 6858000"/>
              <a:gd name="connsiteX103" fmla="*/ 30116 w 1342244"/>
              <a:gd name="connsiteY103" fmla="*/ 446567 h 6858000"/>
              <a:gd name="connsiteX104" fmla="*/ 29364 w 1342244"/>
              <a:gd name="connsiteY104" fmla="*/ 393828 h 6858000"/>
              <a:gd name="connsiteX105" fmla="*/ 29194 w 1342244"/>
              <a:gd name="connsiteY105" fmla="*/ 353137 h 6858000"/>
              <a:gd name="connsiteX106" fmla="*/ 34887 w 1342244"/>
              <a:gd name="connsiteY106" fmla="*/ 275771 h 6858000"/>
              <a:gd name="connsiteX107" fmla="*/ 44581 w 1342244"/>
              <a:gd name="connsiteY107" fmla="*/ 236673 h 6858000"/>
              <a:gd name="connsiteX108" fmla="*/ 43624 w 1342244"/>
              <a:gd name="connsiteY108" fmla="*/ 144983 h 6858000"/>
              <a:gd name="connsiteX109" fmla="*/ 33909 w 1342244"/>
              <a:gd name="connsiteY109" fmla="*/ 33857 h 6858000"/>
              <a:gd name="connsiteX110" fmla="*/ 15462 w 1342244"/>
              <a:gd name="connsiteY11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0843 w 1342244"/>
              <a:gd name="connsiteY28" fmla="*/ 5217684 h 6858000"/>
              <a:gd name="connsiteX29" fmla="*/ 438184 w 1342244"/>
              <a:gd name="connsiteY29" fmla="*/ 5193377 h 6858000"/>
              <a:gd name="connsiteX30" fmla="*/ 441487 w 1342244"/>
              <a:gd name="connsiteY30" fmla="*/ 5179288 h 6858000"/>
              <a:gd name="connsiteX31" fmla="*/ 442471 w 1342244"/>
              <a:gd name="connsiteY31" fmla="*/ 5173621 h 6858000"/>
              <a:gd name="connsiteX32" fmla="*/ 438105 w 1342244"/>
              <a:gd name="connsiteY32" fmla="*/ 5159961 h 6858000"/>
              <a:gd name="connsiteX33" fmla="*/ 441715 w 1342244"/>
              <a:gd name="connsiteY33" fmla="*/ 5125185 h 6858000"/>
              <a:gd name="connsiteX34" fmla="*/ 448545 w 1342244"/>
              <a:gd name="connsiteY34" fmla="*/ 5121884 h 6858000"/>
              <a:gd name="connsiteX35" fmla="*/ 455581 w 1342244"/>
              <a:gd name="connsiteY35" fmla="*/ 5067850 h 6858000"/>
              <a:gd name="connsiteX36" fmla="*/ 458312 w 1342244"/>
              <a:gd name="connsiteY36" fmla="*/ 5060861 h 6858000"/>
              <a:gd name="connsiteX37" fmla="*/ 455016 w 1342244"/>
              <a:gd name="connsiteY37" fmla="*/ 5034192 h 6858000"/>
              <a:gd name="connsiteX38" fmla="*/ 456570 w 1342244"/>
              <a:gd name="connsiteY38" fmla="*/ 4993030 h 6858000"/>
              <a:gd name="connsiteX39" fmla="*/ 463479 w 1342244"/>
              <a:gd name="connsiteY39" fmla="*/ 4946844 h 6858000"/>
              <a:gd name="connsiteX40" fmla="*/ 459335 w 1342244"/>
              <a:gd name="connsiteY40" fmla="*/ 4932692 h 6858000"/>
              <a:gd name="connsiteX41" fmla="*/ 474738 w 1342244"/>
              <a:gd name="connsiteY41" fmla="*/ 4858827 h 6858000"/>
              <a:gd name="connsiteX42" fmla="*/ 480641 w 1342244"/>
              <a:gd name="connsiteY42" fmla="*/ 4821170 h 6858000"/>
              <a:gd name="connsiteX43" fmla="*/ 486667 w 1342244"/>
              <a:gd name="connsiteY43" fmla="*/ 4750867 h 6858000"/>
              <a:gd name="connsiteX44" fmla="*/ 484474 w 1342244"/>
              <a:gd name="connsiteY44" fmla="*/ 4690749 h 6858000"/>
              <a:gd name="connsiteX45" fmla="*/ 479954 w 1342244"/>
              <a:gd name="connsiteY45" fmla="*/ 4584173 h 6858000"/>
              <a:gd name="connsiteX46" fmla="*/ 475037 w 1342244"/>
              <a:gd name="connsiteY46" fmla="*/ 4444346 h 6858000"/>
              <a:gd name="connsiteX47" fmla="*/ 471602 w 1342244"/>
              <a:gd name="connsiteY47" fmla="*/ 4375228 h 6858000"/>
              <a:gd name="connsiteX48" fmla="*/ 452255 w 1342244"/>
              <a:gd name="connsiteY48" fmla="*/ 4214165 h 6858000"/>
              <a:gd name="connsiteX49" fmla="*/ 453884 w 1342244"/>
              <a:gd name="connsiteY49" fmla="*/ 4076008 h 6858000"/>
              <a:gd name="connsiteX50" fmla="*/ 441584 w 1342244"/>
              <a:gd name="connsiteY50" fmla="*/ 4033999 h 6858000"/>
              <a:gd name="connsiteX51" fmla="*/ 441309 w 1342244"/>
              <a:gd name="connsiteY51" fmla="*/ 4013953 h 6858000"/>
              <a:gd name="connsiteX52" fmla="*/ 427604 w 1342244"/>
              <a:gd name="connsiteY52" fmla="*/ 3974753 h 6858000"/>
              <a:gd name="connsiteX53" fmla="*/ 433387 w 1342244"/>
              <a:gd name="connsiteY53" fmla="*/ 3901461 h 6858000"/>
              <a:gd name="connsiteX54" fmla="*/ 455981 w 1342244"/>
              <a:gd name="connsiteY54" fmla="*/ 3813873 h 6858000"/>
              <a:gd name="connsiteX55" fmla="*/ 453239 w 1342244"/>
              <a:gd name="connsiteY55" fmla="*/ 3777135 h 6858000"/>
              <a:gd name="connsiteX56" fmla="*/ 454972 w 1342244"/>
              <a:gd name="connsiteY56" fmla="*/ 3771656 h 6858000"/>
              <a:gd name="connsiteX57" fmla="*/ 458715 w 1342244"/>
              <a:gd name="connsiteY57" fmla="*/ 3769007 h 6858000"/>
              <a:gd name="connsiteX58" fmla="*/ 466877 w 1342244"/>
              <a:gd name="connsiteY58" fmla="*/ 3738082 h 6858000"/>
              <a:gd name="connsiteX59" fmla="*/ 474223 w 1342244"/>
              <a:gd name="connsiteY59" fmla="*/ 3673397 h 6858000"/>
              <a:gd name="connsiteX60" fmla="*/ 473519 w 1342244"/>
              <a:gd name="connsiteY60" fmla="*/ 3637109 h 6858000"/>
              <a:gd name="connsiteX61" fmla="*/ 476962 w 1342244"/>
              <a:gd name="connsiteY61" fmla="*/ 3536883 h 6858000"/>
              <a:gd name="connsiteX62" fmla="*/ 484500 w 1342244"/>
              <a:gd name="connsiteY62" fmla="*/ 3435652 h 6858000"/>
              <a:gd name="connsiteX63" fmla="*/ 498392 w 1342244"/>
              <a:gd name="connsiteY63" fmla="*/ 3295862 h 6858000"/>
              <a:gd name="connsiteX64" fmla="*/ 504159 w 1342244"/>
              <a:gd name="connsiteY64" fmla="*/ 3229163 h 6858000"/>
              <a:gd name="connsiteX65" fmla="*/ 480918 w 1342244"/>
              <a:gd name="connsiteY65" fmla="*/ 3158586 h 6858000"/>
              <a:gd name="connsiteX66" fmla="*/ 456326 w 1342244"/>
              <a:gd name="connsiteY66" fmla="*/ 3112365 h 6858000"/>
              <a:gd name="connsiteX67" fmla="*/ 441801 w 1342244"/>
              <a:gd name="connsiteY67" fmla="*/ 3072935 h 6858000"/>
              <a:gd name="connsiteX68" fmla="*/ 416975 w 1342244"/>
              <a:gd name="connsiteY68" fmla="*/ 2958185 h 6858000"/>
              <a:gd name="connsiteX69" fmla="*/ 374255 w 1342244"/>
              <a:gd name="connsiteY69" fmla="*/ 2843952 h 6858000"/>
              <a:gd name="connsiteX70" fmla="*/ 308507 w 1342244"/>
              <a:gd name="connsiteY70" fmla="*/ 2554718 h 6858000"/>
              <a:gd name="connsiteX71" fmla="*/ 279324 w 1342244"/>
              <a:gd name="connsiteY71" fmla="*/ 2447068 h 6858000"/>
              <a:gd name="connsiteX72" fmla="*/ 283394 w 1342244"/>
              <a:gd name="connsiteY72" fmla="*/ 2423438 h 6858000"/>
              <a:gd name="connsiteX73" fmla="*/ 272284 w 1342244"/>
              <a:gd name="connsiteY73" fmla="*/ 2402874 h 6858000"/>
              <a:gd name="connsiteX74" fmla="*/ 274896 w 1342244"/>
              <a:gd name="connsiteY74" fmla="*/ 2381443 h 6858000"/>
              <a:gd name="connsiteX75" fmla="*/ 251225 w 1342244"/>
              <a:gd name="connsiteY75" fmla="*/ 2261920 h 6858000"/>
              <a:gd name="connsiteX76" fmla="*/ 241112 w 1342244"/>
              <a:gd name="connsiteY76" fmla="*/ 2195378 h 6858000"/>
              <a:gd name="connsiteX77" fmla="*/ 225329 w 1342244"/>
              <a:gd name="connsiteY77" fmla="*/ 2155135 h 6858000"/>
              <a:gd name="connsiteX78" fmla="*/ 222787 w 1342244"/>
              <a:gd name="connsiteY78" fmla="*/ 2118008 h 6858000"/>
              <a:gd name="connsiteX79" fmla="*/ 223780 w 1342244"/>
              <a:gd name="connsiteY79" fmla="*/ 2050531 h 6858000"/>
              <a:gd name="connsiteX80" fmla="*/ 196764 w 1342244"/>
              <a:gd name="connsiteY80" fmla="*/ 1906352 h 6858000"/>
              <a:gd name="connsiteX81" fmla="*/ 173321 w 1342244"/>
              <a:gd name="connsiteY81" fmla="*/ 1861531 h 6858000"/>
              <a:gd name="connsiteX82" fmla="*/ 127120 w 1342244"/>
              <a:gd name="connsiteY82" fmla="*/ 1732919 h 6858000"/>
              <a:gd name="connsiteX83" fmla="*/ 99431 w 1342244"/>
              <a:gd name="connsiteY83" fmla="*/ 1663540 h 6858000"/>
              <a:gd name="connsiteX84" fmla="*/ 98557 w 1342244"/>
              <a:gd name="connsiteY84" fmla="*/ 1615777 h 6858000"/>
              <a:gd name="connsiteX85" fmla="*/ 79352 w 1342244"/>
              <a:gd name="connsiteY85" fmla="*/ 1563678 h 6858000"/>
              <a:gd name="connsiteX86" fmla="*/ 85174 w 1342244"/>
              <a:gd name="connsiteY86" fmla="*/ 1477995 h 6858000"/>
              <a:gd name="connsiteX87" fmla="*/ 71259 w 1342244"/>
              <a:gd name="connsiteY87" fmla="*/ 1373769 h 6858000"/>
              <a:gd name="connsiteX88" fmla="*/ 79566 w 1342244"/>
              <a:gd name="connsiteY88" fmla="*/ 1307086 h 6858000"/>
              <a:gd name="connsiteX89" fmla="*/ 85439 w 1342244"/>
              <a:gd name="connsiteY89" fmla="*/ 1168288 h 6858000"/>
              <a:gd name="connsiteX90" fmla="*/ 77721 w 1342244"/>
              <a:gd name="connsiteY90" fmla="*/ 1142577 h 6858000"/>
              <a:gd name="connsiteX91" fmla="*/ 67027 w 1342244"/>
              <a:gd name="connsiteY91" fmla="*/ 1088484 h 6858000"/>
              <a:gd name="connsiteX92" fmla="*/ 55763 w 1342244"/>
              <a:gd name="connsiteY92" fmla="*/ 1016103 h 6858000"/>
              <a:gd name="connsiteX93" fmla="*/ 57219 w 1342244"/>
              <a:gd name="connsiteY93" fmla="*/ 954054 h 6858000"/>
              <a:gd name="connsiteX94" fmla="*/ 52084 w 1342244"/>
              <a:gd name="connsiteY94" fmla="*/ 896999 h 6858000"/>
              <a:gd name="connsiteX95" fmla="*/ 21492 w 1342244"/>
              <a:gd name="connsiteY95" fmla="*/ 821517 h 6858000"/>
              <a:gd name="connsiteX96" fmla="*/ 442 w 1342244"/>
              <a:gd name="connsiteY96" fmla="*/ 751353 h 6858000"/>
              <a:gd name="connsiteX97" fmla="*/ 0 w 1342244"/>
              <a:gd name="connsiteY97" fmla="*/ 721230 h 6858000"/>
              <a:gd name="connsiteX98" fmla="*/ 9132 w 1342244"/>
              <a:gd name="connsiteY98" fmla="*/ 619315 h 6858000"/>
              <a:gd name="connsiteX99" fmla="*/ 2788 w 1342244"/>
              <a:gd name="connsiteY99" fmla="*/ 585934 h 6858000"/>
              <a:gd name="connsiteX100" fmla="*/ 84 w 1342244"/>
              <a:gd name="connsiteY100" fmla="*/ 538948 h 6858000"/>
              <a:gd name="connsiteX101" fmla="*/ 3992 w 1342244"/>
              <a:gd name="connsiteY101" fmla="*/ 525163 h 6858000"/>
              <a:gd name="connsiteX102" fmla="*/ 30116 w 1342244"/>
              <a:gd name="connsiteY102" fmla="*/ 446567 h 6858000"/>
              <a:gd name="connsiteX103" fmla="*/ 29364 w 1342244"/>
              <a:gd name="connsiteY103" fmla="*/ 393828 h 6858000"/>
              <a:gd name="connsiteX104" fmla="*/ 29194 w 1342244"/>
              <a:gd name="connsiteY104" fmla="*/ 353137 h 6858000"/>
              <a:gd name="connsiteX105" fmla="*/ 34887 w 1342244"/>
              <a:gd name="connsiteY105" fmla="*/ 275771 h 6858000"/>
              <a:gd name="connsiteX106" fmla="*/ 44581 w 1342244"/>
              <a:gd name="connsiteY106" fmla="*/ 236673 h 6858000"/>
              <a:gd name="connsiteX107" fmla="*/ 43624 w 1342244"/>
              <a:gd name="connsiteY107" fmla="*/ 144983 h 6858000"/>
              <a:gd name="connsiteX108" fmla="*/ 33909 w 1342244"/>
              <a:gd name="connsiteY108" fmla="*/ 33857 h 6858000"/>
              <a:gd name="connsiteX109" fmla="*/ 15462 w 1342244"/>
              <a:gd name="connsiteY109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42471 w 1342244"/>
              <a:gd name="connsiteY30" fmla="*/ 5173621 h 6858000"/>
              <a:gd name="connsiteX31" fmla="*/ 438105 w 1342244"/>
              <a:gd name="connsiteY31" fmla="*/ 5159961 h 6858000"/>
              <a:gd name="connsiteX32" fmla="*/ 441715 w 1342244"/>
              <a:gd name="connsiteY32" fmla="*/ 5125185 h 6858000"/>
              <a:gd name="connsiteX33" fmla="*/ 448545 w 1342244"/>
              <a:gd name="connsiteY33" fmla="*/ 5121884 h 6858000"/>
              <a:gd name="connsiteX34" fmla="*/ 455581 w 1342244"/>
              <a:gd name="connsiteY34" fmla="*/ 5067850 h 6858000"/>
              <a:gd name="connsiteX35" fmla="*/ 458312 w 1342244"/>
              <a:gd name="connsiteY35" fmla="*/ 5060861 h 6858000"/>
              <a:gd name="connsiteX36" fmla="*/ 455016 w 1342244"/>
              <a:gd name="connsiteY36" fmla="*/ 5034192 h 6858000"/>
              <a:gd name="connsiteX37" fmla="*/ 456570 w 1342244"/>
              <a:gd name="connsiteY37" fmla="*/ 4993030 h 6858000"/>
              <a:gd name="connsiteX38" fmla="*/ 463479 w 1342244"/>
              <a:gd name="connsiteY38" fmla="*/ 4946844 h 6858000"/>
              <a:gd name="connsiteX39" fmla="*/ 459335 w 1342244"/>
              <a:gd name="connsiteY39" fmla="*/ 4932692 h 6858000"/>
              <a:gd name="connsiteX40" fmla="*/ 474738 w 1342244"/>
              <a:gd name="connsiteY40" fmla="*/ 4858827 h 6858000"/>
              <a:gd name="connsiteX41" fmla="*/ 480641 w 1342244"/>
              <a:gd name="connsiteY41" fmla="*/ 4821170 h 6858000"/>
              <a:gd name="connsiteX42" fmla="*/ 486667 w 1342244"/>
              <a:gd name="connsiteY42" fmla="*/ 4750867 h 6858000"/>
              <a:gd name="connsiteX43" fmla="*/ 484474 w 1342244"/>
              <a:gd name="connsiteY43" fmla="*/ 4690749 h 6858000"/>
              <a:gd name="connsiteX44" fmla="*/ 479954 w 1342244"/>
              <a:gd name="connsiteY44" fmla="*/ 4584173 h 6858000"/>
              <a:gd name="connsiteX45" fmla="*/ 475037 w 1342244"/>
              <a:gd name="connsiteY45" fmla="*/ 4444346 h 6858000"/>
              <a:gd name="connsiteX46" fmla="*/ 471602 w 1342244"/>
              <a:gd name="connsiteY46" fmla="*/ 4375228 h 6858000"/>
              <a:gd name="connsiteX47" fmla="*/ 452255 w 1342244"/>
              <a:gd name="connsiteY47" fmla="*/ 4214165 h 6858000"/>
              <a:gd name="connsiteX48" fmla="*/ 453884 w 1342244"/>
              <a:gd name="connsiteY48" fmla="*/ 4076008 h 6858000"/>
              <a:gd name="connsiteX49" fmla="*/ 441584 w 1342244"/>
              <a:gd name="connsiteY49" fmla="*/ 4033999 h 6858000"/>
              <a:gd name="connsiteX50" fmla="*/ 441309 w 1342244"/>
              <a:gd name="connsiteY50" fmla="*/ 4013953 h 6858000"/>
              <a:gd name="connsiteX51" fmla="*/ 427604 w 1342244"/>
              <a:gd name="connsiteY51" fmla="*/ 3974753 h 6858000"/>
              <a:gd name="connsiteX52" fmla="*/ 433387 w 1342244"/>
              <a:gd name="connsiteY52" fmla="*/ 3901461 h 6858000"/>
              <a:gd name="connsiteX53" fmla="*/ 455981 w 1342244"/>
              <a:gd name="connsiteY53" fmla="*/ 3813873 h 6858000"/>
              <a:gd name="connsiteX54" fmla="*/ 453239 w 1342244"/>
              <a:gd name="connsiteY54" fmla="*/ 3777135 h 6858000"/>
              <a:gd name="connsiteX55" fmla="*/ 454972 w 1342244"/>
              <a:gd name="connsiteY55" fmla="*/ 3771656 h 6858000"/>
              <a:gd name="connsiteX56" fmla="*/ 458715 w 1342244"/>
              <a:gd name="connsiteY56" fmla="*/ 3769007 h 6858000"/>
              <a:gd name="connsiteX57" fmla="*/ 466877 w 1342244"/>
              <a:gd name="connsiteY57" fmla="*/ 3738082 h 6858000"/>
              <a:gd name="connsiteX58" fmla="*/ 474223 w 1342244"/>
              <a:gd name="connsiteY58" fmla="*/ 3673397 h 6858000"/>
              <a:gd name="connsiteX59" fmla="*/ 473519 w 1342244"/>
              <a:gd name="connsiteY59" fmla="*/ 3637109 h 6858000"/>
              <a:gd name="connsiteX60" fmla="*/ 476962 w 1342244"/>
              <a:gd name="connsiteY60" fmla="*/ 3536883 h 6858000"/>
              <a:gd name="connsiteX61" fmla="*/ 484500 w 1342244"/>
              <a:gd name="connsiteY61" fmla="*/ 3435652 h 6858000"/>
              <a:gd name="connsiteX62" fmla="*/ 498392 w 1342244"/>
              <a:gd name="connsiteY62" fmla="*/ 3295862 h 6858000"/>
              <a:gd name="connsiteX63" fmla="*/ 504159 w 1342244"/>
              <a:gd name="connsiteY63" fmla="*/ 3229163 h 6858000"/>
              <a:gd name="connsiteX64" fmla="*/ 480918 w 1342244"/>
              <a:gd name="connsiteY64" fmla="*/ 3158586 h 6858000"/>
              <a:gd name="connsiteX65" fmla="*/ 456326 w 1342244"/>
              <a:gd name="connsiteY65" fmla="*/ 3112365 h 6858000"/>
              <a:gd name="connsiteX66" fmla="*/ 441801 w 1342244"/>
              <a:gd name="connsiteY66" fmla="*/ 3072935 h 6858000"/>
              <a:gd name="connsiteX67" fmla="*/ 416975 w 1342244"/>
              <a:gd name="connsiteY67" fmla="*/ 2958185 h 6858000"/>
              <a:gd name="connsiteX68" fmla="*/ 374255 w 1342244"/>
              <a:gd name="connsiteY68" fmla="*/ 2843952 h 6858000"/>
              <a:gd name="connsiteX69" fmla="*/ 308507 w 1342244"/>
              <a:gd name="connsiteY69" fmla="*/ 2554718 h 6858000"/>
              <a:gd name="connsiteX70" fmla="*/ 279324 w 1342244"/>
              <a:gd name="connsiteY70" fmla="*/ 2447068 h 6858000"/>
              <a:gd name="connsiteX71" fmla="*/ 283394 w 1342244"/>
              <a:gd name="connsiteY71" fmla="*/ 2423438 h 6858000"/>
              <a:gd name="connsiteX72" fmla="*/ 272284 w 1342244"/>
              <a:gd name="connsiteY72" fmla="*/ 2402874 h 6858000"/>
              <a:gd name="connsiteX73" fmla="*/ 274896 w 1342244"/>
              <a:gd name="connsiteY73" fmla="*/ 2381443 h 6858000"/>
              <a:gd name="connsiteX74" fmla="*/ 251225 w 1342244"/>
              <a:gd name="connsiteY74" fmla="*/ 2261920 h 6858000"/>
              <a:gd name="connsiteX75" fmla="*/ 241112 w 1342244"/>
              <a:gd name="connsiteY75" fmla="*/ 2195378 h 6858000"/>
              <a:gd name="connsiteX76" fmla="*/ 225329 w 1342244"/>
              <a:gd name="connsiteY76" fmla="*/ 2155135 h 6858000"/>
              <a:gd name="connsiteX77" fmla="*/ 222787 w 1342244"/>
              <a:gd name="connsiteY77" fmla="*/ 2118008 h 6858000"/>
              <a:gd name="connsiteX78" fmla="*/ 223780 w 1342244"/>
              <a:gd name="connsiteY78" fmla="*/ 2050531 h 6858000"/>
              <a:gd name="connsiteX79" fmla="*/ 196764 w 1342244"/>
              <a:gd name="connsiteY79" fmla="*/ 1906352 h 6858000"/>
              <a:gd name="connsiteX80" fmla="*/ 173321 w 1342244"/>
              <a:gd name="connsiteY80" fmla="*/ 1861531 h 6858000"/>
              <a:gd name="connsiteX81" fmla="*/ 127120 w 1342244"/>
              <a:gd name="connsiteY81" fmla="*/ 1732919 h 6858000"/>
              <a:gd name="connsiteX82" fmla="*/ 99431 w 1342244"/>
              <a:gd name="connsiteY82" fmla="*/ 1663540 h 6858000"/>
              <a:gd name="connsiteX83" fmla="*/ 98557 w 1342244"/>
              <a:gd name="connsiteY83" fmla="*/ 1615777 h 6858000"/>
              <a:gd name="connsiteX84" fmla="*/ 79352 w 1342244"/>
              <a:gd name="connsiteY84" fmla="*/ 1563678 h 6858000"/>
              <a:gd name="connsiteX85" fmla="*/ 85174 w 1342244"/>
              <a:gd name="connsiteY85" fmla="*/ 1477995 h 6858000"/>
              <a:gd name="connsiteX86" fmla="*/ 71259 w 1342244"/>
              <a:gd name="connsiteY86" fmla="*/ 1373769 h 6858000"/>
              <a:gd name="connsiteX87" fmla="*/ 79566 w 1342244"/>
              <a:gd name="connsiteY87" fmla="*/ 1307086 h 6858000"/>
              <a:gd name="connsiteX88" fmla="*/ 85439 w 1342244"/>
              <a:gd name="connsiteY88" fmla="*/ 1168288 h 6858000"/>
              <a:gd name="connsiteX89" fmla="*/ 77721 w 1342244"/>
              <a:gd name="connsiteY89" fmla="*/ 1142577 h 6858000"/>
              <a:gd name="connsiteX90" fmla="*/ 67027 w 1342244"/>
              <a:gd name="connsiteY90" fmla="*/ 1088484 h 6858000"/>
              <a:gd name="connsiteX91" fmla="*/ 55763 w 1342244"/>
              <a:gd name="connsiteY91" fmla="*/ 1016103 h 6858000"/>
              <a:gd name="connsiteX92" fmla="*/ 57219 w 1342244"/>
              <a:gd name="connsiteY92" fmla="*/ 954054 h 6858000"/>
              <a:gd name="connsiteX93" fmla="*/ 52084 w 1342244"/>
              <a:gd name="connsiteY93" fmla="*/ 896999 h 6858000"/>
              <a:gd name="connsiteX94" fmla="*/ 21492 w 1342244"/>
              <a:gd name="connsiteY94" fmla="*/ 821517 h 6858000"/>
              <a:gd name="connsiteX95" fmla="*/ 442 w 1342244"/>
              <a:gd name="connsiteY95" fmla="*/ 751353 h 6858000"/>
              <a:gd name="connsiteX96" fmla="*/ 0 w 1342244"/>
              <a:gd name="connsiteY96" fmla="*/ 721230 h 6858000"/>
              <a:gd name="connsiteX97" fmla="*/ 9132 w 1342244"/>
              <a:gd name="connsiteY97" fmla="*/ 619315 h 6858000"/>
              <a:gd name="connsiteX98" fmla="*/ 2788 w 1342244"/>
              <a:gd name="connsiteY98" fmla="*/ 585934 h 6858000"/>
              <a:gd name="connsiteX99" fmla="*/ 84 w 1342244"/>
              <a:gd name="connsiteY99" fmla="*/ 538948 h 6858000"/>
              <a:gd name="connsiteX100" fmla="*/ 3992 w 1342244"/>
              <a:gd name="connsiteY100" fmla="*/ 525163 h 6858000"/>
              <a:gd name="connsiteX101" fmla="*/ 30116 w 1342244"/>
              <a:gd name="connsiteY101" fmla="*/ 446567 h 6858000"/>
              <a:gd name="connsiteX102" fmla="*/ 29364 w 1342244"/>
              <a:gd name="connsiteY102" fmla="*/ 393828 h 6858000"/>
              <a:gd name="connsiteX103" fmla="*/ 29194 w 1342244"/>
              <a:gd name="connsiteY103" fmla="*/ 353137 h 6858000"/>
              <a:gd name="connsiteX104" fmla="*/ 34887 w 1342244"/>
              <a:gd name="connsiteY104" fmla="*/ 275771 h 6858000"/>
              <a:gd name="connsiteX105" fmla="*/ 44581 w 1342244"/>
              <a:gd name="connsiteY105" fmla="*/ 236673 h 6858000"/>
              <a:gd name="connsiteX106" fmla="*/ 43624 w 1342244"/>
              <a:gd name="connsiteY106" fmla="*/ 144983 h 6858000"/>
              <a:gd name="connsiteX107" fmla="*/ 33909 w 1342244"/>
              <a:gd name="connsiteY107" fmla="*/ 33857 h 6858000"/>
              <a:gd name="connsiteX108" fmla="*/ 15462 w 1342244"/>
              <a:gd name="connsiteY108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42471 w 1342244"/>
              <a:gd name="connsiteY30" fmla="*/ 5173621 h 6858000"/>
              <a:gd name="connsiteX31" fmla="*/ 438105 w 1342244"/>
              <a:gd name="connsiteY31" fmla="*/ 5159961 h 6858000"/>
              <a:gd name="connsiteX32" fmla="*/ 441715 w 1342244"/>
              <a:gd name="connsiteY32" fmla="*/ 5125185 h 6858000"/>
              <a:gd name="connsiteX33" fmla="*/ 455581 w 1342244"/>
              <a:gd name="connsiteY33" fmla="*/ 5067850 h 6858000"/>
              <a:gd name="connsiteX34" fmla="*/ 458312 w 1342244"/>
              <a:gd name="connsiteY34" fmla="*/ 5060861 h 6858000"/>
              <a:gd name="connsiteX35" fmla="*/ 455016 w 1342244"/>
              <a:gd name="connsiteY35" fmla="*/ 5034192 h 6858000"/>
              <a:gd name="connsiteX36" fmla="*/ 456570 w 1342244"/>
              <a:gd name="connsiteY36" fmla="*/ 4993030 h 6858000"/>
              <a:gd name="connsiteX37" fmla="*/ 463479 w 1342244"/>
              <a:gd name="connsiteY37" fmla="*/ 4946844 h 6858000"/>
              <a:gd name="connsiteX38" fmla="*/ 459335 w 1342244"/>
              <a:gd name="connsiteY38" fmla="*/ 4932692 h 6858000"/>
              <a:gd name="connsiteX39" fmla="*/ 474738 w 1342244"/>
              <a:gd name="connsiteY39" fmla="*/ 4858827 h 6858000"/>
              <a:gd name="connsiteX40" fmla="*/ 480641 w 1342244"/>
              <a:gd name="connsiteY40" fmla="*/ 4821170 h 6858000"/>
              <a:gd name="connsiteX41" fmla="*/ 486667 w 1342244"/>
              <a:gd name="connsiteY41" fmla="*/ 4750867 h 6858000"/>
              <a:gd name="connsiteX42" fmla="*/ 484474 w 1342244"/>
              <a:gd name="connsiteY42" fmla="*/ 4690749 h 6858000"/>
              <a:gd name="connsiteX43" fmla="*/ 479954 w 1342244"/>
              <a:gd name="connsiteY43" fmla="*/ 4584173 h 6858000"/>
              <a:gd name="connsiteX44" fmla="*/ 475037 w 1342244"/>
              <a:gd name="connsiteY44" fmla="*/ 4444346 h 6858000"/>
              <a:gd name="connsiteX45" fmla="*/ 471602 w 1342244"/>
              <a:gd name="connsiteY45" fmla="*/ 4375228 h 6858000"/>
              <a:gd name="connsiteX46" fmla="*/ 452255 w 1342244"/>
              <a:gd name="connsiteY46" fmla="*/ 4214165 h 6858000"/>
              <a:gd name="connsiteX47" fmla="*/ 453884 w 1342244"/>
              <a:gd name="connsiteY47" fmla="*/ 4076008 h 6858000"/>
              <a:gd name="connsiteX48" fmla="*/ 441584 w 1342244"/>
              <a:gd name="connsiteY48" fmla="*/ 4033999 h 6858000"/>
              <a:gd name="connsiteX49" fmla="*/ 441309 w 1342244"/>
              <a:gd name="connsiteY49" fmla="*/ 4013953 h 6858000"/>
              <a:gd name="connsiteX50" fmla="*/ 427604 w 1342244"/>
              <a:gd name="connsiteY50" fmla="*/ 3974753 h 6858000"/>
              <a:gd name="connsiteX51" fmla="*/ 433387 w 1342244"/>
              <a:gd name="connsiteY51" fmla="*/ 3901461 h 6858000"/>
              <a:gd name="connsiteX52" fmla="*/ 455981 w 1342244"/>
              <a:gd name="connsiteY52" fmla="*/ 3813873 h 6858000"/>
              <a:gd name="connsiteX53" fmla="*/ 453239 w 1342244"/>
              <a:gd name="connsiteY53" fmla="*/ 3777135 h 6858000"/>
              <a:gd name="connsiteX54" fmla="*/ 454972 w 1342244"/>
              <a:gd name="connsiteY54" fmla="*/ 3771656 h 6858000"/>
              <a:gd name="connsiteX55" fmla="*/ 458715 w 1342244"/>
              <a:gd name="connsiteY55" fmla="*/ 3769007 h 6858000"/>
              <a:gd name="connsiteX56" fmla="*/ 466877 w 1342244"/>
              <a:gd name="connsiteY56" fmla="*/ 3738082 h 6858000"/>
              <a:gd name="connsiteX57" fmla="*/ 474223 w 1342244"/>
              <a:gd name="connsiteY57" fmla="*/ 3673397 h 6858000"/>
              <a:gd name="connsiteX58" fmla="*/ 473519 w 1342244"/>
              <a:gd name="connsiteY58" fmla="*/ 3637109 h 6858000"/>
              <a:gd name="connsiteX59" fmla="*/ 476962 w 1342244"/>
              <a:gd name="connsiteY59" fmla="*/ 3536883 h 6858000"/>
              <a:gd name="connsiteX60" fmla="*/ 484500 w 1342244"/>
              <a:gd name="connsiteY60" fmla="*/ 3435652 h 6858000"/>
              <a:gd name="connsiteX61" fmla="*/ 498392 w 1342244"/>
              <a:gd name="connsiteY61" fmla="*/ 3295862 h 6858000"/>
              <a:gd name="connsiteX62" fmla="*/ 504159 w 1342244"/>
              <a:gd name="connsiteY62" fmla="*/ 3229163 h 6858000"/>
              <a:gd name="connsiteX63" fmla="*/ 480918 w 1342244"/>
              <a:gd name="connsiteY63" fmla="*/ 3158586 h 6858000"/>
              <a:gd name="connsiteX64" fmla="*/ 456326 w 1342244"/>
              <a:gd name="connsiteY64" fmla="*/ 3112365 h 6858000"/>
              <a:gd name="connsiteX65" fmla="*/ 441801 w 1342244"/>
              <a:gd name="connsiteY65" fmla="*/ 3072935 h 6858000"/>
              <a:gd name="connsiteX66" fmla="*/ 416975 w 1342244"/>
              <a:gd name="connsiteY66" fmla="*/ 2958185 h 6858000"/>
              <a:gd name="connsiteX67" fmla="*/ 374255 w 1342244"/>
              <a:gd name="connsiteY67" fmla="*/ 2843952 h 6858000"/>
              <a:gd name="connsiteX68" fmla="*/ 308507 w 1342244"/>
              <a:gd name="connsiteY68" fmla="*/ 2554718 h 6858000"/>
              <a:gd name="connsiteX69" fmla="*/ 279324 w 1342244"/>
              <a:gd name="connsiteY69" fmla="*/ 2447068 h 6858000"/>
              <a:gd name="connsiteX70" fmla="*/ 283394 w 1342244"/>
              <a:gd name="connsiteY70" fmla="*/ 2423438 h 6858000"/>
              <a:gd name="connsiteX71" fmla="*/ 272284 w 1342244"/>
              <a:gd name="connsiteY71" fmla="*/ 2402874 h 6858000"/>
              <a:gd name="connsiteX72" fmla="*/ 274896 w 1342244"/>
              <a:gd name="connsiteY72" fmla="*/ 2381443 h 6858000"/>
              <a:gd name="connsiteX73" fmla="*/ 251225 w 1342244"/>
              <a:gd name="connsiteY73" fmla="*/ 2261920 h 6858000"/>
              <a:gd name="connsiteX74" fmla="*/ 241112 w 1342244"/>
              <a:gd name="connsiteY74" fmla="*/ 2195378 h 6858000"/>
              <a:gd name="connsiteX75" fmla="*/ 225329 w 1342244"/>
              <a:gd name="connsiteY75" fmla="*/ 2155135 h 6858000"/>
              <a:gd name="connsiteX76" fmla="*/ 222787 w 1342244"/>
              <a:gd name="connsiteY76" fmla="*/ 2118008 h 6858000"/>
              <a:gd name="connsiteX77" fmla="*/ 223780 w 1342244"/>
              <a:gd name="connsiteY77" fmla="*/ 2050531 h 6858000"/>
              <a:gd name="connsiteX78" fmla="*/ 196764 w 1342244"/>
              <a:gd name="connsiteY78" fmla="*/ 1906352 h 6858000"/>
              <a:gd name="connsiteX79" fmla="*/ 173321 w 1342244"/>
              <a:gd name="connsiteY79" fmla="*/ 1861531 h 6858000"/>
              <a:gd name="connsiteX80" fmla="*/ 127120 w 1342244"/>
              <a:gd name="connsiteY80" fmla="*/ 1732919 h 6858000"/>
              <a:gd name="connsiteX81" fmla="*/ 99431 w 1342244"/>
              <a:gd name="connsiteY81" fmla="*/ 1663540 h 6858000"/>
              <a:gd name="connsiteX82" fmla="*/ 98557 w 1342244"/>
              <a:gd name="connsiteY82" fmla="*/ 1615777 h 6858000"/>
              <a:gd name="connsiteX83" fmla="*/ 79352 w 1342244"/>
              <a:gd name="connsiteY83" fmla="*/ 1563678 h 6858000"/>
              <a:gd name="connsiteX84" fmla="*/ 85174 w 1342244"/>
              <a:gd name="connsiteY84" fmla="*/ 1477995 h 6858000"/>
              <a:gd name="connsiteX85" fmla="*/ 71259 w 1342244"/>
              <a:gd name="connsiteY85" fmla="*/ 1373769 h 6858000"/>
              <a:gd name="connsiteX86" fmla="*/ 79566 w 1342244"/>
              <a:gd name="connsiteY86" fmla="*/ 1307086 h 6858000"/>
              <a:gd name="connsiteX87" fmla="*/ 85439 w 1342244"/>
              <a:gd name="connsiteY87" fmla="*/ 1168288 h 6858000"/>
              <a:gd name="connsiteX88" fmla="*/ 77721 w 1342244"/>
              <a:gd name="connsiteY88" fmla="*/ 1142577 h 6858000"/>
              <a:gd name="connsiteX89" fmla="*/ 67027 w 1342244"/>
              <a:gd name="connsiteY89" fmla="*/ 1088484 h 6858000"/>
              <a:gd name="connsiteX90" fmla="*/ 55763 w 1342244"/>
              <a:gd name="connsiteY90" fmla="*/ 1016103 h 6858000"/>
              <a:gd name="connsiteX91" fmla="*/ 57219 w 1342244"/>
              <a:gd name="connsiteY91" fmla="*/ 954054 h 6858000"/>
              <a:gd name="connsiteX92" fmla="*/ 52084 w 1342244"/>
              <a:gd name="connsiteY92" fmla="*/ 896999 h 6858000"/>
              <a:gd name="connsiteX93" fmla="*/ 21492 w 1342244"/>
              <a:gd name="connsiteY93" fmla="*/ 821517 h 6858000"/>
              <a:gd name="connsiteX94" fmla="*/ 442 w 1342244"/>
              <a:gd name="connsiteY94" fmla="*/ 751353 h 6858000"/>
              <a:gd name="connsiteX95" fmla="*/ 0 w 1342244"/>
              <a:gd name="connsiteY95" fmla="*/ 721230 h 6858000"/>
              <a:gd name="connsiteX96" fmla="*/ 9132 w 1342244"/>
              <a:gd name="connsiteY96" fmla="*/ 619315 h 6858000"/>
              <a:gd name="connsiteX97" fmla="*/ 2788 w 1342244"/>
              <a:gd name="connsiteY97" fmla="*/ 585934 h 6858000"/>
              <a:gd name="connsiteX98" fmla="*/ 84 w 1342244"/>
              <a:gd name="connsiteY98" fmla="*/ 538948 h 6858000"/>
              <a:gd name="connsiteX99" fmla="*/ 3992 w 1342244"/>
              <a:gd name="connsiteY99" fmla="*/ 525163 h 6858000"/>
              <a:gd name="connsiteX100" fmla="*/ 30116 w 1342244"/>
              <a:gd name="connsiteY100" fmla="*/ 446567 h 6858000"/>
              <a:gd name="connsiteX101" fmla="*/ 29364 w 1342244"/>
              <a:gd name="connsiteY101" fmla="*/ 393828 h 6858000"/>
              <a:gd name="connsiteX102" fmla="*/ 29194 w 1342244"/>
              <a:gd name="connsiteY102" fmla="*/ 353137 h 6858000"/>
              <a:gd name="connsiteX103" fmla="*/ 34887 w 1342244"/>
              <a:gd name="connsiteY103" fmla="*/ 275771 h 6858000"/>
              <a:gd name="connsiteX104" fmla="*/ 44581 w 1342244"/>
              <a:gd name="connsiteY104" fmla="*/ 236673 h 6858000"/>
              <a:gd name="connsiteX105" fmla="*/ 43624 w 1342244"/>
              <a:gd name="connsiteY105" fmla="*/ 144983 h 6858000"/>
              <a:gd name="connsiteX106" fmla="*/ 33909 w 1342244"/>
              <a:gd name="connsiteY106" fmla="*/ 33857 h 6858000"/>
              <a:gd name="connsiteX107" fmla="*/ 15462 w 1342244"/>
              <a:gd name="connsiteY107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38105 w 1342244"/>
              <a:gd name="connsiteY30" fmla="*/ 5159961 h 6858000"/>
              <a:gd name="connsiteX31" fmla="*/ 441715 w 1342244"/>
              <a:gd name="connsiteY31" fmla="*/ 5125185 h 6858000"/>
              <a:gd name="connsiteX32" fmla="*/ 455581 w 1342244"/>
              <a:gd name="connsiteY32" fmla="*/ 5067850 h 6858000"/>
              <a:gd name="connsiteX33" fmla="*/ 458312 w 1342244"/>
              <a:gd name="connsiteY33" fmla="*/ 5060861 h 6858000"/>
              <a:gd name="connsiteX34" fmla="*/ 455016 w 1342244"/>
              <a:gd name="connsiteY34" fmla="*/ 5034192 h 6858000"/>
              <a:gd name="connsiteX35" fmla="*/ 456570 w 1342244"/>
              <a:gd name="connsiteY35" fmla="*/ 4993030 h 6858000"/>
              <a:gd name="connsiteX36" fmla="*/ 463479 w 1342244"/>
              <a:gd name="connsiteY36" fmla="*/ 4946844 h 6858000"/>
              <a:gd name="connsiteX37" fmla="*/ 459335 w 1342244"/>
              <a:gd name="connsiteY37" fmla="*/ 4932692 h 6858000"/>
              <a:gd name="connsiteX38" fmla="*/ 474738 w 1342244"/>
              <a:gd name="connsiteY38" fmla="*/ 4858827 h 6858000"/>
              <a:gd name="connsiteX39" fmla="*/ 480641 w 1342244"/>
              <a:gd name="connsiteY39" fmla="*/ 4821170 h 6858000"/>
              <a:gd name="connsiteX40" fmla="*/ 486667 w 1342244"/>
              <a:gd name="connsiteY40" fmla="*/ 4750867 h 6858000"/>
              <a:gd name="connsiteX41" fmla="*/ 484474 w 1342244"/>
              <a:gd name="connsiteY41" fmla="*/ 4690749 h 6858000"/>
              <a:gd name="connsiteX42" fmla="*/ 479954 w 1342244"/>
              <a:gd name="connsiteY42" fmla="*/ 4584173 h 6858000"/>
              <a:gd name="connsiteX43" fmla="*/ 475037 w 1342244"/>
              <a:gd name="connsiteY43" fmla="*/ 4444346 h 6858000"/>
              <a:gd name="connsiteX44" fmla="*/ 471602 w 1342244"/>
              <a:gd name="connsiteY44" fmla="*/ 4375228 h 6858000"/>
              <a:gd name="connsiteX45" fmla="*/ 452255 w 1342244"/>
              <a:gd name="connsiteY45" fmla="*/ 4214165 h 6858000"/>
              <a:gd name="connsiteX46" fmla="*/ 453884 w 1342244"/>
              <a:gd name="connsiteY46" fmla="*/ 4076008 h 6858000"/>
              <a:gd name="connsiteX47" fmla="*/ 441584 w 1342244"/>
              <a:gd name="connsiteY47" fmla="*/ 4033999 h 6858000"/>
              <a:gd name="connsiteX48" fmla="*/ 441309 w 1342244"/>
              <a:gd name="connsiteY48" fmla="*/ 4013953 h 6858000"/>
              <a:gd name="connsiteX49" fmla="*/ 427604 w 1342244"/>
              <a:gd name="connsiteY49" fmla="*/ 3974753 h 6858000"/>
              <a:gd name="connsiteX50" fmla="*/ 433387 w 1342244"/>
              <a:gd name="connsiteY50" fmla="*/ 3901461 h 6858000"/>
              <a:gd name="connsiteX51" fmla="*/ 455981 w 1342244"/>
              <a:gd name="connsiteY51" fmla="*/ 3813873 h 6858000"/>
              <a:gd name="connsiteX52" fmla="*/ 453239 w 1342244"/>
              <a:gd name="connsiteY52" fmla="*/ 3777135 h 6858000"/>
              <a:gd name="connsiteX53" fmla="*/ 454972 w 1342244"/>
              <a:gd name="connsiteY53" fmla="*/ 3771656 h 6858000"/>
              <a:gd name="connsiteX54" fmla="*/ 458715 w 1342244"/>
              <a:gd name="connsiteY54" fmla="*/ 3769007 h 6858000"/>
              <a:gd name="connsiteX55" fmla="*/ 466877 w 1342244"/>
              <a:gd name="connsiteY55" fmla="*/ 3738082 h 6858000"/>
              <a:gd name="connsiteX56" fmla="*/ 474223 w 1342244"/>
              <a:gd name="connsiteY56" fmla="*/ 3673397 h 6858000"/>
              <a:gd name="connsiteX57" fmla="*/ 473519 w 1342244"/>
              <a:gd name="connsiteY57" fmla="*/ 3637109 h 6858000"/>
              <a:gd name="connsiteX58" fmla="*/ 476962 w 1342244"/>
              <a:gd name="connsiteY58" fmla="*/ 3536883 h 6858000"/>
              <a:gd name="connsiteX59" fmla="*/ 484500 w 1342244"/>
              <a:gd name="connsiteY59" fmla="*/ 3435652 h 6858000"/>
              <a:gd name="connsiteX60" fmla="*/ 498392 w 1342244"/>
              <a:gd name="connsiteY60" fmla="*/ 3295862 h 6858000"/>
              <a:gd name="connsiteX61" fmla="*/ 504159 w 1342244"/>
              <a:gd name="connsiteY61" fmla="*/ 3229163 h 6858000"/>
              <a:gd name="connsiteX62" fmla="*/ 480918 w 1342244"/>
              <a:gd name="connsiteY62" fmla="*/ 3158586 h 6858000"/>
              <a:gd name="connsiteX63" fmla="*/ 456326 w 1342244"/>
              <a:gd name="connsiteY63" fmla="*/ 3112365 h 6858000"/>
              <a:gd name="connsiteX64" fmla="*/ 441801 w 1342244"/>
              <a:gd name="connsiteY64" fmla="*/ 3072935 h 6858000"/>
              <a:gd name="connsiteX65" fmla="*/ 416975 w 1342244"/>
              <a:gd name="connsiteY65" fmla="*/ 2958185 h 6858000"/>
              <a:gd name="connsiteX66" fmla="*/ 374255 w 1342244"/>
              <a:gd name="connsiteY66" fmla="*/ 2843952 h 6858000"/>
              <a:gd name="connsiteX67" fmla="*/ 308507 w 1342244"/>
              <a:gd name="connsiteY67" fmla="*/ 2554718 h 6858000"/>
              <a:gd name="connsiteX68" fmla="*/ 279324 w 1342244"/>
              <a:gd name="connsiteY68" fmla="*/ 2447068 h 6858000"/>
              <a:gd name="connsiteX69" fmla="*/ 283394 w 1342244"/>
              <a:gd name="connsiteY69" fmla="*/ 2423438 h 6858000"/>
              <a:gd name="connsiteX70" fmla="*/ 272284 w 1342244"/>
              <a:gd name="connsiteY70" fmla="*/ 2402874 h 6858000"/>
              <a:gd name="connsiteX71" fmla="*/ 274896 w 1342244"/>
              <a:gd name="connsiteY71" fmla="*/ 2381443 h 6858000"/>
              <a:gd name="connsiteX72" fmla="*/ 251225 w 1342244"/>
              <a:gd name="connsiteY72" fmla="*/ 2261920 h 6858000"/>
              <a:gd name="connsiteX73" fmla="*/ 241112 w 1342244"/>
              <a:gd name="connsiteY73" fmla="*/ 2195378 h 6858000"/>
              <a:gd name="connsiteX74" fmla="*/ 225329 w 1342244"/>
              <a:gd name="connsiteY74" fmla="*/ 2155135 h 6858000"/>
              <a:gd name="connsiteX75" fmla="*/ 222787 w 1342244"/>
              <a:gd name="connsiteY75" fmla="*/ 2118008 h 6858000"/>
              <a:gd name="connsiteX76" fmla="*/ 223780 w 1342244"/>
              <a:gd name="connsiteY76" fmla="*/ 2050531 h 6858000"/>
              <a:gd name="connsiteX77" fmla="*/ 196764 w 1342244"/>
              <a:gd name="connsiteY77" fmla="*/ 1906352 h 6858000"/>
              <a:gd name="connsiteX78" fmla="*/ 173321 w 1342244"/>
              <a:gd name="connsiteY78" fmla="*/ 1861531 h 6858000"/>
              <a:gd name="connsiteX79" fmla="*/ 127120 w 1342244"/>
              <a:gd name="connsiteY79" fmla="*/ 1732919 h 6858000"/>
              <a:gd name="connsiteX80" fmla="*/ 99431 w 1342244"/>
              <a:gd name="connsiteY80" fmla="*/ 1663540 h 6858000"/>
              <a:gd name="connsiteX81" fmla="*/ 98557 w 1342244"/>
              <a:gd name="connsiteY81" fmla="*/ 1615777 h 6858000"/>
              <a:gd name="connsiteX82" fmla="*/ 79352 w 1342244"/>
              <a:gd name="connsiteY82" fmla="*/ 1563678 h 6858000"/>
              <a:gd name="connsiteX83" fmla="*/ 85174 w 1342244"/>
              <a:gd name="connsiteY83" fmla="*/ 1477995 h 6858000"/>
              <a:gd name="connsiteX84" fmla="*/ 71259 w 1342244"/>
              <a:gd name="connsiteY84" fmla="*/ 1373769 h 6858000"/>
              <a:gd name="connsiteX85" fmla="*/ 79566 w 1342244"/>
              <a:gd name="connsiteY85" fmla="*/ 1307086 h 6858000"/>
              <a:gd name="connsiteX86" fmla="*/ 85439 w 1342244"/>
              <a:gd name="connsiteY86" fmla="*/ 1168288 h 6858000"/>
              <a:gd name="connsiteX87" fmla="*/ 77721 w 1342244"/>
              <a:gd name="connsiteY87" fmla="*/ 1142577 h 6858000"/>
              <a:gd name="connsiteX88" fmla="*/ 67027 w 1342244"/>
              <a:gd name="connsiteY88" fmla="*/ 1088484 h 6858000"/>
              <a:gd name="connsiteX89" fmla="*/ 55763 w 1342244"/>
              <a:gd name="connsiteY89" fmla="*/ 1016103 h 6858000"/>
              <a:gd name="connsiteX90" fmla="*/ 57219 w 1342244"/>
              <a:gd name="connsiteY90" fmla="*/ 954054 h 6858000"/>
              <a:gd name="connsiteX91" fmla="*/ 52084 w 1342244"/>
              <a:gd name="connsiteY91" fmla="*/ 896999 h 6858000"/>
              <a:gd name="connsiteX92" fmla="*/ 21492 w 1342244"/>
              <a:gd name="connsiteY92" fmla="*/ 821517 h 6858000"/>
              <a:gd name="connsiteX93" fmla="*/ 442 w 1342244"/>
              <a:gd name="connsiteY93" fmla="*/ 751353 h 6858000"/>
              <a:gd name="connsiteX94" fmla="*/ 0 w 1342244"/>
              <a:gd name="connsiteY94" fmla="*/ 721230 h 6858000"/>
              <a:gd name="connsiteX95" fmla="*/ 9132 w 1342244"/>
              <a:gd name="connsiteY95" fmla="*/ 619315 h 6858000"/>
              <a:gd name="connsiteX96" fmla="*/ 2788 w 1342244"/>
              <a:gd name="connsiteY96" fmla="*/ 585934 h 6858000"/>
              <a:gd name="connsiteX97" fmla="*/ 84 w 1342244"/>
              <a:gd name="connsiteY97" fmla="*/ 538948 h 6858000"/>
              <a:gd name="connsiteX98" fmla="*/ 3992 w 1342244"/>
              <a:gd name="connsiteY98" fmla="*/ 525163 h 6858000"/>
              <a:gd name="connsiteX99" fmla="*/ 30116 w 1342244"/>
              <a:gd name="connsiteY99" fmla="*/ 446567 h 6858000"/>
              <a:gd name="connsiteX100" fmla="*/ 29364 w 1342244"/>
              <a:gd name="connsiteY100" fmla="*/ 393828 h 6858000"/>
              <a:gd name="connsiteX101" fmla="*/ 29194 w 1342244"/>
              <a:gd name="connsiteY101" fmla="*/ 353137 h 6858000"/>
              <a:gd name="connsiteX102" fmla="*/ 34887 w 1342244"/>
              <a:gd name="connsiteY102" fmla="*/ 275771 h 6858000"/>
              <a:gd name="connsiteX103" fmla="*/ 44581 w 1342244"/>
              <a:gd name="connsiteY103" fmla="*/ 236673 h 6858000"/>
              <a:gd name="connsiteX104" fmla="*/ 43624 w 1342244"/>
              <a:gd name="connsiteY104" fmla="*/ 144983 h 6858000"/>
              <a:gd name="connsiteX105" fmla="*/ 33909 w 1342244"/>
              <a:gd name="connsiteY105" fmla="*/ 33857 h 6858000"/>
              <a:gd name="connsiteX106" fmla="*/ 15462 w 1342244"/>
              <a:gd name="connsiteY106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18597 w 1342244"/>
              <a:gd name="connsiteY26" fmla="*/ 5241779 h 6858000"/>
              <a:gd name="connsiteX27" fmla="*/ 429823 w 1342244"/>
              <a:gd name="connsiteY27" fmla="*/ 5225268 h 6858000"/>
              <a:gd name="connsiteX28" fmla="*/ 438184 w 1342244"/>
              <a:gd name="connsiteY28" fmla="*/ 5193377 h 6858000"/>
              <a:gd name="connsiteX29" fmla="*/ 441487 w 1342244"/>
              <a:gd name="connsiteY29" fmla="*/ 5179288 h 6858000"/>
              <a:gd name="connsiteX30" fmla="*/ 438105 w 1342244"/>
              <a:gd name="connsiteY30" fmla="*/ 5159961 h 6858000"/>
              <a:gd name="connsiteX31" fmla="*/ 441715 w 1342244"/>
              <a:gd name="connsiteY31" fmla="*/ 5125185 h 6858000"/>
              <a:gd name="connsiteX32" fmla="*/ 455581 w 1342244"/>
              <a:gd name="connsiteY32" fmla="*/ 5067850 h 6858000"/>
              <a:gd name="connsiteX33" fmla="*/ 458312 w 1342244"/>
              <a:gd name="connsiteY33" fmla="*/ 5060861 h 6858000"/>
              <a:gd name="connsiteX34" fmla="*/ 455016 w 1342244"/>
              <a:gd name="connsiteY34" fmla="*/ 5034192 h 6858000"/>
              <a:gd name="connsiteX35" fmla="*/ 456570 w 1342244"/>
              <a:gd name="connsiteY35" fmla="*/ 4993030 h 6858000"/>
              <a:gd name="connsiteX36" fmla="*/ 463479 w 1342244"/>
              <a:gd name="connsiteY36" fmla="*/ 4946844 h 6858000"/>
              <a:gd name="connsiteX37" fmla="*/ 474738 w 1342244"/>
              <a:gd name="connsiteY37" fmla="*/ 4858827 h 6858000"/>
              <a:gd name="connsiteX38" fmla="*/ 480641 w 1342244"/>
              <a:gd name="connsiteY38" fmla="*/ 4821170 h 6858000"/>
              <a:gd name="connsiteX39" fmla="*/ 486667 w 1342244"/>
              <a:gd name="connsiteY39" fmla="*/ 4750867 h 6858000"/>
              <a:gd name="connsiteX40" fmla="*/ 484474 w 1342244"/>
              <a:gd name="connsiteY40" fmla="*/ 4690749 h 6858000"/>
              <a:gd name="connsiteX41" fmla="*/ 479954 w 1342244"/>
              <a:gd name="connsiteY41" fmla="*/ 4584173 h 6858000"/>
              <a:gd name="connsiteX42" fmla="*/ 475037 w 1342244"/>
              <a:gd name="connsiteY42" fmla="*/ 4444346 h 6858000"/>
              <a:gd name="connsiteX43" fmla="*/ 471602 w 1342244"/>
              <a:gd name="connsiteY43" fmla="*/ 4375228 h 6858000"/>
              <a:gd name="connsiteX44" fmla="*/ 452255 w 1342244"/>
              <a:gd name="connsiteY44" fmla="*/ 4214165 h 6858000"/>
              <a:gd name="connsiteX45" fmla="*/ 453884 w 1342244"/>
              <a:gd name="connsiteY45" fmla="*/ 4076008 h 6858000"/>
              <a:gd name="connsiteX46" fmla="*/ 441584 w 1342244"/>
              <a:gd name="connsiteY46" fmla="*/ 4033999 h 6858000"/>
              <a:gd name="connsiteX47" fmla="*/ 441309 w 1342244"/>
              <a:gd name="connsiteY47" fmla="*/ 4013953 h 6858000"/>
              <a:gd name="connsiteX48" fmla="*/ 427604 w 1342244"/>
              <a:gd name="connsiteY48" fmla="*/ 3974753 h 6858000"/>
              <a:gd name="connsiteX49" fmla="*/ 433387 w 1342244"/>
              <a:gd name="connsiteY49" fmla="*/ 3901461 h 6858000"/>
              <a:gd name="connsiteX50" fmla="*/ 455981 w 1342244"/>
              <a:gd name="connsiteY50" fmla="*/ 3813873 h 6858000"/>
              <a:gd name="connsiteX51" fmla="*/ 453239 w 1342244"/>
              <a:gd name="connsiteY51" fmla="*/ 3777135 h 6858000"/>
              <a:gd name="connsiteX52" fmla="*/ 454972 w 1342244"/>
              <a:gd name="connsiteY52" fmla="*/ 3771656 h 6858000"/>
              <a:gd name="connsiteX53" fmla="*/ 458715 w 1342244"/>
              <a:gd name="connsiteY53" fmla="*/ 3769007 h 6858000"/>
              <a:gd name="connsiteX54" fmla="*/ 466877 w 1342244"/>
              <a:gd name="connsiteY54" fmla="*/ 3738082 h 6858000"/>
              <a:gd name="connsiteX55" fmla="*/ 474223 w 1342244"/>
              <a:gd name="connsiteY55" fmla="*/ 3673397 h 6858000"/>
              <a:gd name="connsiteX56" fmla="*/ 473519 w 1342244"/>
              <a:gd name="connsiteY56" fmla="*/ 3637109 h 6858000"/>
              <a:gd name="connsiteX57" fmla="*/ 476962 w 1342244"/>
              <a:gd name="connsiteY57" fmla="*/ 3536883 h 6858000"/>
              <a:gd name="connsiteX58" fmla="*/ 484500 w 1342244"/>
              <a:gd name="connsiteY58" fmla="*/ 3435652 h 6858000"/>
              <a:gd name="connsiteX59" fmla="*/ 498392 w 1342244"/>
              <a:gd name="connsiteY59" fmla="*/ 3295862 h 6858000"/>
              <a:gd name="connsiteX60" fmla="*/ 504159 w 1342244"/>
              <a:gd name="connsiteY60" fmla="*/ 3229163 h 6858000"/>
              <a:gd name="connsiteX61" fmla="*/ 480918 w 1342244"/>
              <a:gd name="connsiteY61" fmla="*/ 3158586 h 6858000"/>
              <a:gd name="connsiteX62" fmla="*/ 456326 w 1342244"/>
              <a:gd name="connsiteY62" fmla="*/ 3112365 h 6858000"/>
              <a:gd name="connsiteX63" fmla="*/ 441801 w 1342244"/>
              <a:gd name="connsiteY63" fmla="*/ 3072935 h 6858000"/>
              <a:gd name="connsiteX64" fmla="*/ 416975 w 1342244"/>
              <a:gd name="connsiteY64" fmla="*/ 2958185 h 6858000"/>
              <a:gd name="connsiteX65" fmla="*/ 374255 w 1342244"/>
              <a:gd name="connsiteY65" fmla="*/ 2843952 h 6858000"/>
              <a:gd name="connsiteX66" fmla="*/ 308507 w 1342244"/>
              <a:gd name="connsiteY66" fmla="*/ 2554718 h 6858000"/>
              <a:gd name="connsiteX67" fmla="*/ 279324 w 1342244"/>
              <a:gd name="connsiteY67" fmla="*/ 2447068 h 6858000"/>
              <a:gd name="connsiteX68" fmla="*/ 283394 w 1342244"/>
              <a:gd name="connsiteY68" fmla="*/ 2423438 h 6858000"/>
              <a:gd name="connsiteX69" fmla="*/ 272284 w 1342244"/>
              <a:gd name="connsiteY69" fmla="*/ 2402874 h 6858000"/>
              <a:gd name="connsiteX70" fmla="*/ 274896 w 1342244"/>
              <a:gd name="connsiteY70" fmla="*/ 2381443 h 6858000"/>
              <a:gd name="connsiteX71" fmla="*/ 251225 w 1342244"/>
              <a:gd name="connsiteY71" fmla="*/ 2261920 h 6858000"/>
              <a:gd name="connsiteX72" fmla="*/ 241112 w 1342244"/>
              <a:gd name="connsiteY72" fmla="*/ 2195378 h 6858000"/>
              <a:gd name="connsiteX73" fmla="*/ 225329 w 1342244"/>
              <a:gd name="connsiteY73" fmla="*/ 2155135 h 6858000"/>
              <a:gd name="connsiteX74" fmla="*/ 222787 w 1342244"/>
              <a:gd name="connsiteY74" fmla="*/ 2118008 h 6858000"/>
              <a:gd name="connsiteX75" fmla="*/ 223780 w 1342244"/>
              <a:gd name="connsiteY75" fmla="*/ 2050531 h 6858000"/>
              <a:gd name="connsiteX76" fmla="*/ 196764 w 1342244"/>
              <a:gd name="connsiteY76" fmla="*/ 1906352 h 6858000"/>
              <a:gd name="connsiteX77" fmla="*/ 173321 w 1342244"/>
              <a:gd name="connsiteY77" fmla="*/ 1861531 h 6858000"/>
              <a:gd name="connsiteX78" fmla="*/ 127120 w 1342244"/>
              <a:gd name="connsiteY78" fmla="*/ 1732919 h 6858000"/>
              <a:gd name="connsiteX79" fmla="*/ 99431 w 1342244"/>
              <a:gd name="connsiteY79" fmla="*/ 1663540 h 6858000"/>
              <a:gd name="connsiteX80" fmla="*/ 98557 w 1342244"/>
              <a:gd name="connsiteY80" fmla="*/ 1615777 h 6858000"/>
              <a:gd name="connsiteX81" fmla="*/ 79352 w 1342244"/>
              <a:gd name="connsiteY81" fmla="*/ 1563678 h 6858000"/>
              <a:gd name="connsiteX82" fmla="*/ 85174 w 1342244"/>
              <a:gd name="connsiteY82" fmla="*/ 1477995 h 6858000"/>
              <a:gd name="connsiteX83" fmla="*/ 71259 w 1342244"/>
              <a:gd name="connsiteY83" fmla="*/ 1373769 h 6858000"/>
              <a:gd name="connsiteX84" fmla="*/ 79566 w 1342244"/>
              <a:gd name="connsiteY84" fmla="*/ 1307086 h 6858000"/>
              <a:gd name="connsiteX85" fmla="*/ 85439 w 1342244"/>
              <a:gd name="connsiteY85" fmla="*/ 1168288 h 6858000"/>
              <a:gd name="connsiteX86" fmla="*/ 77721 w 1342244"/>
              <a:gd name="connsiteY86" fmla="*/ 1142577 h 6858000"/>
              <a:gd name="connsiteX87" fmla="*/ 67027 w 1342244"/>
              <a:gd name="connsiteY87" fmla="*/ 1088484 h 6858000"/>
              <a:gd name="connsiteX88" fmla="*/ 55763 w 1342244"/>
              <a:gd name="connsiteY88" fmla="*/ 1016103 h 6858000"/>
              <a:gd name="connsiteX89" fmla="*/ 57219 w 1342244"/>
              <a:gd name="connsiteY89" fmla="*/ 954054 h 6858000"/>
              <a:gd name="connsiteX90" fmla="*/ 52084 w 1342244"/>
              <a:gd name="connsiteY90" fmla="*/ 896999 h 6858000"/>
              <a:gd name="connsiteX91" fmla="*/ 21492 w 1342244"/>
              <a:gd name="connsiteY91" fmla="*/ 821517 h 6858000"/>
              <a:gd name="connsiteX92" fmla="*/ 442 w 1342244"/>
              <a:gd name="connsiteY92" fmla="*/ 751353 h 6858000"/>
              <a:gd name="connsiteX93" fmla="*/ 0 w 1342244"/>
              <a:gd name="connsiteY93" fmla="*/ 721230 h 6858000"/>
              <a:gd name="connsiteX94" fmla="*/ 9132 w 1342244"/>
              <a:gd name="connsiteY94" fmla="*/ 619315 h 6858000"/>
              <a:gd name="connsiteX95" fmla="*/ 2788 w 1342244"/>
              <a:gd name="connsiteY95" fmla="*/ 585934 h 6858000"/>
              <a:gd name="connsiteX96" fmla="*/ 84 w 1342244"/>
              <a:gd name="connsiteY96" fmla="*/ 538948 h 6858000"/>
              <a:gd name="connsiteX97" fmla="*/ 3992 w 1342244"/>
              <a:gd name="connsiteY97" fmla="*/ 525163 h 6858000"/>
              <a:gd name="connsiteX98" fmla="*/ 30116 w 1342244"/>
              <a:gd name="connsiteY98" fmla="*/ 446567 h 6858000"/>
              <a:gd name="connsiteX99" fmla="*/ 29364 w 1342244"/>
              <a:gd name="connsiteY99" fmla="*/ 393828 h 6858000"/>
              <a:gd name="connsiteX100" fmla="*/ 29194 w 1342244"/>
              <a:gd name="connsiteY100" fmla="*/ 353137 h 6858000"/>
              <a:gd name="connsiteX101" fmla="*/ 34887 w 1342244"/>
              <a:gd name="connsiteY101" fmla="*/ 275771 h 6858000"/>
              <a:gd name="connsiteX102" fmla="*/ 44581 w 1342244"/>
              <a:gd name="connsiteY102" fmla="*/ 236673 h 6858000"/>
              <a:gd name="connsiteX103" fmla="*/ 43624 w 1342244"/>
              <a:gd name="connsiteY103" fmla="*/ 144983 h 6858000"/>
              <a:gd name="connsiteX104" fmla="*/ 33909 w 1342244"/>
              <a:gd name="connsiteY104" fmla="*/ 33857 h 6858000"/>
              <a:gd name="connsiteX105" fmla="*/ 15462 w 1342244"/>
              <a:gd name="connsiteY105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08998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41487 w 1342244"/>
              <a:gd name="connsiteY28" fmla="*/ 5179288 h 6858000"/>
              <a:gd name="connsiteX29" fmla="*/ 438105 w 1342244"/>
              <a:gd name="connsiteY29" fmla="*/ 5159961 h 6858000"/>
              <a:gd name="connsiteX30" fmla="*/ 441715 w 1342244"/>
              <a:gd name="connsiteY30" fmla="*/ 5125185 h 6858000"/>
              <a:gd name="connsiteX31" fmla="*/ 455581 w 1342244"/>
              <a:gd name="connsiteY31" fmla="*/ 5067850 h 6858000"/>
              <a:gd name="connsiteX32" fmla="*/ 458312 w 1342244"/>
              <a:gd name="connsiteY32" fmla="*/ 5060861 h 6858000"/>
              <a:gd name="connsiteX33" fmla="*/ 455016 w 1342244"/>
              <a:gd name="connsiteY33" fmla="*/ 5034192 h 6858000"/>
              <a:gd name="connsiteX34" fmla="*/ 456570 w 1342244"/>
              <a:gd name="connsiteY34" fmla="*/ 4993030 h 6858000"/>
              <a:gd name="connsiteX35" fmla="*/ 463479 w 1342244"/>
              <a:gd name="connsiteY35" fmla="*/ 4946844 h 6858000"/>
              <a:gd name="connsiteX36" fmla="*/ 474738 w 1342244"/>
              <a:gd name="connsiteY36" fmla="*/ 4858827 h 6858000"/>
              <a:gd name="connsiteX37" fmla="*/ 480641 w 1342244"/>
              <a:gd name="connsiteY37" fmla="*/ 4821170 h 6858000"/>
              <a:gd name="connsiteX38" fmla="*/ 486667 w 1342244"/>
              <a:gd name="connsiteY38" fmla="*/ 4750867 h 6858000"/>
              <a:gd name="connsiteX39" fmla="*/ 484474 w 1342244"/>
              <a:gd name="connsiteY39" fmla="*/ 4690749 h 6858000"/>
              <a:gd name="connsiteX40" fmla="*/ 479954 w 1342244"/>
              <a:gd name="connsiteY40" fmla="*/ 4584173 h 6858000"/>
              <a:gd name="connsiteX41" fmla="*/ 475037 w 1342244"/>
              <a:gd name="connsiteY41" fmla="*/ 4444346 h 6858000"/>
              <a:gd name="connsiteX42" fmla="*/ 471602 w 1342244"/>
              <a:gd name="connsiteY42" fmla="*/ 4375228 h 6858000"/>
              <a:gd name="connsiteX43" fmla="*/ 452255 w 1342244"/>
              <a:gd name="connsiteY43" fmla="*/ 4214165 h 6858000"/>
              <a:gd name="connsiteX44" fmla="*/ 453884 w 1342244"/>
              <a:gd name="connsiteY44" fmla="*/ 4076008 h 6858000"/>
              <a:gd name="connsiteX45" fmla="*/ 441584 w 1342244"/>
              <a:gd name="connsiteY45" fmla="*/ 4033999 h 6858000"/>
              <a:gd name="connsiteX46" fmla="*/ 441309 w 1342244"/>
              <a:gd name="connsiteY46" fmla="*/ 4013953 h 6858000"/>
              <a:gd name="connsiteX47" fmla="*/ 427604 w 1342244"/>
              <a:gd name="connsiteY47" fmla="*/ 3974753 h 6858000"/>
              <a:gd name="connsiteX48" fmla="*/ 433387 w 1342244"/>
              <a:gd name="connsiteY48" fmla="*/ 3901461 h 6858000"/>
              <a:gd name="connsiteX49" fmla="*/ 455981 w 1342244"/>
              <a:gd name="connsiteY49" fmla="*/ 3813873 h 6858000"/>
              <a:gd name="connsiteX50" fmla="*/ 453239 w 1342244"/>
              <a:gd name="connsiteY50" fmla="*/ 3777135 h 6858000"/>
              <a:gd name="connsiteX51" fmla="*/ 454972 w 1342244"/>
              <a:gd name="connsiteY51" fmla="*/ 3771656 h 6858000"/>
              <a:gd name="connsiteX52" fmla="*/ 458715 w 1342244"/>
              <a:gd name="connsiteY52" fmla="*/ 3769007 h 6858000"/>
              <a:gd name="connsiteX53" fmla="*/ 466877 w 1342244"/>
              <a:gd name="connsiteY53" fmla="*/ 3738082 h 6858000"/>
              <a:gd name="connsiteX54" fmla="*/ 474223 w 1342244"/>
              <a:gd name="connsiteY54" fmla="*/ 3673397 h 6858000"/>
              <a:gd name="connsiteX55" fmla="*/ 473519 w 1342244"/>
              <a:gd name="connsiteY55" fmla="*/ 3637109 h 6858000"/>
              <a:gd name="connsiteX56" fmla="*/ 476962 w 1342244"/>
              <a:gd name="connsiteY56" fmla="*/ 3536883 h 6858000"/>
              <a:gd name="connsiteX57" fmla="*/ 484500 w 1342244"/>
              <a:gd name="connsiteY57" fmla="*/ 3435652 h 6858000"/>
              <a:gd name="connsiteX58" fmla="*/ 498392 w 1342244"/>
              <a:gd name="connsiteY58" fmla="*/ 3295862 h 6858000"/>
              <a:gd name="connsiteX59" fmla="*/ 504159 w 1342244"/>
              <a:gd name="connsiteY59" fmla="*/ 3229163 h 6858000"/>
              <a:gd name="connsiteX60" fmla="*/ 480918 w 1342244"/>
              <a:gd name="connsiteY60" fmla="*/ 3158586 h 6858000"/>
              <a:gd name="connsiteX61" fmla="*/ 456326 w 1342244"/>
              <a:gd name="connsiteY61" fmla="*/ 3112365 h 6858000"/>
              <a:gd name="connsiteX62" fmla="*/ 441801 w 1342244"/>
              <a:gd name="connsiteY62" fmla="*/ 3072935 h 6858000"/>
              <a:gd name="connsiteX63" fmla="*/ 416975 w 1342244"/>
              <a:gd name="connsiteY63" fmla="*/ 2958185 h 6858000"/>
              <a:gd name="connsiteX64" fmla="*/ 374255 w 1342244"/>
              <a:gd name="connsiteY64" fmla="*/ 2843952 h 6858000"/>
              <a:gd name="connsiteX65" fmla="*/ 308507 w 1342244"/>
              <a:gd name="connsiteY65" fmla="*/ 2554718 h 6858000"/>
              <a:gd name="connsiteX66" fmla="*/ 279324 w 1342244"/>
              <a:gd name="connsiteY66" fmla="*/ 2447068 h 6858000"/>
              <a:gd name="connsiteX67" fmla="*/ 283394 w 1342244"/>
              <a:gd name="connsiteY67" fmla="*/ 2423438 h 6858000"/>
              <a:gd name="connsiteX68" fmla="*/ 272284 w 1342244"/>
              <a:gd name="connsiteY68" fmla="*/ 2402874 h 6858000"/>
              <a:gd name="connsiteX69" fmla="*/ 274896 w 1342244"/>
              <a:gd name="connsiteY69" fmla="*/ 2381443 h 6858000"/>
              <a:gd name="connsiteX70" fmla="*/ 251225 w 1342244"/>
              <a:gd name="connsiteY70" fmla="*/ 2261920 h 6858000"/>
              <a:gd name="connsiteX71" fmla="*/ 241112 w 1342244"/>
              <a:gd name="connsiteY71" fmla="*/ 2195378 h 6858000"/>
              <a:gd name="connsiteX72" fmla="*/ 225329 w 1342244"/>
              <a:gd name="connsiteY72" fmla="*/ 2155135 h 6858000"/>
              <a:gd name="connsiteX73" fmla="*/ 222787 w 1342244"/>
              <a:gd name="connsiteY73" fmla="*/ 2118008 h 6858000"/>
              <a:gd name="connsiteX74" fmla="*/ 223780 w 1342244"/>
              <a:gd name="connsiteY74" fmla="*/ 2050531 h 6858000"/>
              <a:gd name="connsiteX75" fmla="*/ 196764 w 1342244"/>
              <a:gd name="connsiteY75" fmla="*/ 1906352 h 6858000"/>
              <a:gd name="connsiteX76" fmla="*/ 173321 w 1342244"/>
              <a:gd name="connsiteY76" fmla="*/ 1861531 h 6858000"/>
              <a:gd name="connsiteX77" fmla="*/ 127120 w 1342244"/>
              <a:gd name="connsiteY77" fmla="*/ 1732919 h 6858000"/>
              <a:gd name="connsiteX78" fmla="*/ 99431 w 1342244"/>
              <a:gd name="connsiteY78" fmla="*/ 1663540 h 6858000"/>
              <a:gd name="connsiteX79" fmla="*/ 98557 w 1342244"/>
              <a:gd name="connsiteY79" fmla="*/ 1615777 h 6858000"/>
              <a:gd name="connsiteX80" fmla="*/ 79352 w 1342244"/>
              <a:gd name="connsiteY80" fmla="*/ 1563678 h 6858000"/>
              <a:gd name="connsiteX81" fmla="*/ 85174 w 1342244"/>
              <a:gd name="connsiteY81" fmla="*/ 1477995 h 6858000"/>
              <a:gd name="connsiteX82" fmla="*/ 71259 w 1342244"/>
              <a:gd name="connsiteY82" fmla="*/ 1373769 h 6858000"/>
              <a:gd name="connsiteX83" fmla="*/ 79566 w 1342244"/>
              <a:gd name="connsiteY83" fmla="*/ 1307086 h 6858000"/>
              <a:gd name="connsiteX84" fmla="*/ 85439 w 1342244"/>
              <a:gd name="connsiteY84" fmla="*/ 1168288 h 6858000"/>
              <a:gd name="connsiteX85" fmla="*/ 77721 w 1342244"/>
              <a:gd name="connsiteY85" fmla="*/ 1142577 h 6858000"/>
              <a:gd name="connsiteX86" fmla="*/ 67027 w 1342244"/>
              <a:gd name="connsiteY86" fmla="*/ 1088484 h 6858000"/>
              <a:gd name="connsiteX87" fmla="*/ 55763 w 1342244"/>
              <a:gd name="connsiteY87" fmla="*/ 1016103 h 6858000"/>
              <a:gd name="connsiteX88" fmla="*/ 57219 w 1342244"/>
              <a:gd name="connsiteY88" fmla="*/ 954054 h 6858000"/>
              <a:gd name="connsiteX89" fmla="*/ 52084 w 1342244"/>
              <a:gd name="connsiteY89" fmla="*/ 896999 h 6858000"/>
              <a:gd name="connsiteX90" fmla="*/ 21492 w 1342244"/>
              <a:gd name="connsiteY90" fmla="*/ 821517 h 6858000"/>
              <a:gd name="connsiteX91" fmla="*/ 442 w 1342244"/>
              <a:gd name="connsiteY91" fmla="*/ 751353 h 6858000"/>
              <a:gd name="connsiteX92" fmla="*/ 0 w 1342244"/>
              <a:gd name="connsiteY92" fmla="*/ 721230 h 6858000"/>
              <a:gd name="connsiteX93" fmla="*/ 9132 w 1342244"/>
              <a:gd name="connsiteY93" fmla="*/ 619315 h 6858000"/>
              <a:gd name="connsiteX94" fmla="*/ 2788 w 1342244"/>
              <a:gd name="connsiteY94" fmla="*/ 585934 h 6858000"/>
              <a:gd name="connsiteX95" fmla="*/ 84 w 1342244"/>
              <a:gd name="connsiteY95" fmla="*/ 538948 h 6858000"/>
              <a:gd name="connsiteX96" fmla="*/ 3992 w 1342244"/>
              <a:gd name="connsiteY96" fmla="*/ 525163 h 6858000"/>
              <a:gd name="connsiteX97" fmla="*/ 30116 w 1342244"/>
              <a:gd name="connsiteY97" fmla="*/ 446567 h 6858000"/>
              <a:gd name="connsiteX98" fmla="*/ 29364 w 1342244"/>
              <a:gd name="connsiteY98" fmla="*/ 393828 h 6858000"/>
              <a:gd name="connsiteX99" fmla="*/ 29194 w 1342244"/>
              <a:gd name="connsiteY99" fmla="*/ 353137 h 6858000"/>
              <a:gd name="connsiteX100" fmla="*/ 34887 w 1342244"/>
              <a:gd name="connsiteY100" fmla="*/ 275771 h 6858000"/>
              <a:gd name="connsiteX101" fmla="*/ 44581 w 1342244"/>
              <a:gd name="connsiteY101" fmla="*/ 236673 h 6858000"/>
              <a:gd name="connsiteX102" fmla="*/ 43624 w 1342244"/>
              <a:gd name="connsiteY102" fmla="*/ 144983 h 6858000"/>
              <a:gd name="connsiteX103" fmla="*/ 33909 w 1342244"/>
              <a:gd name="connsiteY103" fmla="*/ 33857 h 6858000"/>
              <a:gd name="connsiteX104" fmla="*/ 15462 w 1342244"/>
              <a:gd name="connsiteY10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41487 w 1342244"/>
              <a:gd name="connsiteY28" fmla="*/ 5179288 h 6858000"/>
              <a:gd name="connsiteX29" fmla="*/ 438105 w 1342244"/>
              <a:gd name="connsiteY29" fmla="*/ 5159961 h 6858000"/>
              <a:gd name="connsiteX30" fmla="*/ 441715 w 1342244"/>
              <a:gd name="connsiteY30" fmla="*/ 5125185 h 6858000"/>
              <a:gd name="connsiteX31" fmla="*/ 455581 w 1342244"/>
              <a:gd name="connsiteY31" fmla="*/ 5067850 h 6858000"/>
              <a:gd name="connsiteX32" fmla="*/ 458312 w 1342244"/>
              <a:gd name="connsiteY32" fmla="*/ 5060861 h 6858000"/>
              <a:gd name="connsiteX33" fmla="*/ 455016 w 1342244"/>
              <a:gd name="connsiteY33" fmla="*/ 5034192 h 6858000"/>
              <a:gd name="connsiteX34" fmla="*/ 456570 w 1342244"/>
              <a:gd name="connsiteY34" fmla="*/ 4993030 h 6858000"/>
              <a:gd name="connsiteX35" fmla="*/ 463479 w 1342244"/>
              <a:gd name="connsiteY35" fmla="*/ 4946844 h 6858000"/>
              <a:gd name="connsiteX36" fmla="*/ 474738 w 1342244"/>
              <a:gd name="connsiteY36" fmla="*/ 4858827 h 6858000"/>
              <a:gd name="connsiteX37" fmla="*/ 480641 w 1342244"/>
              <a:gd name="connsiteY37" fmla="*/ 4821170 h 6858000"/>
              <a:gd name="connsiteX38" fmla="*/ 486667 w 1342244"/>
              <a:gd name="connsiteY38" fmla="*/ 4750867 h 6858000"/>
              <a:gd name="connsiteX39" fmla="*/ 484474 w 1342244"/>
              <a:gd name="connsiteY39" fmla="*/ 4690749 h 6858000"/>
              <a:gd name="connsiteX40" fmla="*/ 479954 w 1342244"/>
              <a:gd name="connsiteY40" fmla="*/ 4584173 h 6858000"/>
              <a:gd name="connsiteX41" fmla="*/ 475037 w 1342244"/>
              <a:gd name="connsiteY41" fmla="*/ 4444346 h 6858000"/>
              <a:gd name="connsiteX42" fmla="*/ 471602 w 1342244"/>
              <a:gd name="connsiteY42" fmla="*/ 4375228 h 6858000"/>
              <a:gd name="connsiteX43" fmla="*/ 452255 w 1342244"/>
              <a:gd name="connsiteY43" fmla="*/ 4214165 h 6858000"/>
              <a:gd name="connsiteX44" fmla="*/ 453884 w 1342244"/>
              <a:gd name="connsiteY44" fmla="*/ 4076008 h 6858000"/>
              <a:gd name="connsiteX45" fmla="*/ 441584 w 1342244"/>
              <a:gd name="connsiteY45" fmla="*/ 4033999 h 6858000"/>
              <a:gd name="connsiteX46" fmla="*/ 441309 w 1342244"/>
              <a:gd name="connsiteY46" fmla="*/ 4013953 h 6858000"/>
              <a:gd name="connsiteX47" fmla="*/ 427604 w 1342244"/>
              <a:gd name="connsiteY47" fmla="*/ 3974753 h 6858000"/>
              <a:gd name="connsiteX48" fmla="*/ 433387 w 1342244"/>
              <a:gd name="connsiteY48" fmla="*/ 3901461 h 6858000"/>
              <a:gd name="connsiteX49" fmla="*/ 455981 w 1342244"/>
              <a:gd name="connsiteY49" fmla="*/ 3813873 h 6858000"/>
              <a:gd name="connsiteX50" fmla="*/ 453239 w 1342244"/>
              <a:gd name="connsiteY50" fmla="*/ 3777135 h 6858000"/>
              <a:gd name="connsiteX51" fmla="*/ 454972 w 1342244"/>
              <a:gd name="connsiteY51" fmla="*/ 3771656 h 6858000"/>
              <a:gd name="connsiteX52" fmla="*/ 458715 w 1342244"/>
              <a:gd name="connsiteY52" fmla="*/ 3769007 h 6858000"/>
              <a:gd name="connsiteX53" fmla="*/ 466877 w 1342244"/>
              <a:gd name="connsiteY53" fmla="*/ 3738082 h 6858000"/>
              <a:gd name="connsiteX54" fmla="*/ 474223 w 1342244"/>
              <a:gd name="connsiteY54" fmla="*/ 3673397 h 6858000"/>
              <a:gd name="connsiteX55" fmla="*/ 473519 w 1342244"/>
              <a:gd name="connsiteY55" fmla="*/ 3637109 h 6858000"/>
              <a:gd name="connsiteX56" fmla="*/ 476962 w 1342244"/>
              <a:gd name="connsiteY56" fmla="*/ 3536883 h 6858000"/>
              <a:gd name="connsiteX57" fmla="*/ 484500 w 1342244"/>
              <a:gd name="connsiteY57" fmla="*/ 3435652 h 6858000"/>
              <a:gd name="connsiteX58" fmla="*/ 498392 w 1342244"/>
              <a:gd name="connsiteY58" fmla="*/ 3295862 h 6858000"/>
              <a:gd name="connsiteX59" fmla="*/ 504159 w 1342244"/>
              <a:gd name="connsiteY59" fmla="*/ 3229163 h 6858000"/>
              <a:gd name="connsiteX60" fmla="*/ 480918 w 1342244"/>
              <a:gd name="connsiteY60" fmla="*/ 3158586 h 6858000"/>
              <a:gd name="connsiteX61" fmla="*/ 456326 w 1342244"/>
              <a:gd name="connsiteY61" fmla="*/ 3112365 h 6858000"/>
              <a:gd name="connsiteX62" fmla="*/ 441801 w 1342244"/>
              <a:gd name="connsiteY62" fmla="*/ 3072935 h 6858000"/>
              <a:gd name="connsiteX63" fmla="*/ 416975 w 1342244"/>
              <a:gd name="connsiteY63" fmla="*/ 2958185 h 6858000"/>
              <a:gd name="connsiteX64" fmla="*/ 374255 w 1342244"/>
              <a:gd name="connsiteY64" fmla="*/ 2843952 h 6858000"/>
              <a:gd name="connsiteX65" fmla="*/ 308507 w 1342244"/>
              <a:gd name="connsiteY65" fmla="*/ 2554718 h 6858000"/>
              <a:gd name="connsiteX66" fmla="*/ 279324 w 1342244"/>
              <a:gd name="connsiteY66" fmla="*/ 2447068 h 6858000"/>
              <a:gd name="connsiteX67" fmla="*/ 283394 w 1342244"/>
              <a:gd name="connsiteY67" fmla="*/ 2423438 h 6858000"/>
              <a:gd name="connsiteX68" fmla="*/ 272284 w 1342244"/>
              <a:gd name="connsiteY68" fmla="*/ 2402874 h 6858000"/>
              <a:gd name="connsiteX69" fmla="*/ 274896 w 1342244"/>
              <a:gd name="connsiteY69" fmla="*/ 2381443 h 6858000"/>
              <a:gd name="connsiteX70" fmla="*/ 251225 w 1342244"/>
              <a:gd name="connsiteY70" fmla="*/ 2261920 h 6858000"/>
              <a:gd name="connsiteX71" fmla="*/ 241112 w 1342244"/>
              <a:gd name="connsiteY71" fmla="*/ 2195378 h 6858000"/>
              <a:gd name="connsiteX72" fmla="*/ 225329 w 1342244"/>
              <a:gd name="connsiteY72" fmla="*/ 2155135 h 6858000"/>
              <a:gd name="connsiteX73" fmla="*/ 222787 w 1342244"/>
              <a:gd name="connsiteY73" fmla="*/ 2118008 h 6858000"/>
              <a:gd name="connsiteX74" fmla="*/ 223780 w 1342244"/>
              <a:gd name="connsiteY74" fmla="*/ 2050531 h 6858000"/>
              <a:gd name="connsiteX75" fmla="*/ 196764 w 1342244"/>
              <a:gd name="connsiteY75" fmla="*/ 1906352 h 6858000"/>
              <a:gd name="connsiteX76" fmla="*/ 173321 w 1342244"/>
              <a:gd name="connsiteY76" fmla="*/ 1861531 h 6858000"/>
              <a:gd name="connsiteX77" fmla="*/ 127120 w 1342244"/>
              <a:gd name="connsiteY77" fmla="*/ 1732919 h 6858000"/>
              <a:gd name="connsiteX78" fmla="*/ 99431 w 1342244"/>
              <a:gd name="connsiteY78" fmla="*/ 1663540 h 6858000"/>
              <a:gd name="connsiteX79" fmla="*/ 98557 w 1342244"/>
              <a:gd name="connsiteY79" fmla="*/ 1615777 h 6858000"/>
              <a:gd name="connsiteX80" fmla="*/ 79352 w 1342244"/>
              <a:gd name="connsiteY80" fmla="*/ 1563678 h 6858000"/>
              <a:gd name="connsiteX81" fmla="*/ 85174 w 1342244"/>
              <a:gd name="connsiteY81" fmla="*/ 1477995 h 6858000"/>
              <a:gd name="connsiteX82" fmla="*/ 71259 w 1342244"/>
              <a:gd name="connsiteY82" fmla="*/ 1373769 h 6858000"/>
              <a:gd name="connsiteX83" fmla="*/ 79566 w 1342244"/>
              <a:gd name="connsiteY83" fmla="*/ 1307086 h 6858000"/>
              <a:gd name="connsiteX84" fmla="*/ 85439 w 1342244"/>
              <a:gd name="connsiteY84" fmla="*/ 1168288 h 6858000"/>
              <a:gd name="connsiteX85" fmla="*/ 77721 w 1342244"/>
              <a:gd name="connsiteY85" fmla="*/ 1142577 h 6858000"/>
              <a:gd name="connsiteX86" fmla="*/ 67027 w 1342244"/>
              <a:gd name="connsiteY86" fmla="*/ 1088484 h 6858000"/>
              <a:gd name="connsiteX87" fmla="*/ 55763 w 1342244"/>
              <a:gd name="connsiteY87" fmla="*/ 1016103 h 6858000"/>
              <a:gd name="connsiteX88" fmla="*/ 57219 w 1342244"/>
              <a:gd name="connsiteY88" fmla="*/ 954054 h 6858000"/>
              <a:gd name="connsiteX89" fmla="*/ 52084 w 1342244"/>
              <a:gd name="connsiteY89" fmla="*/ 896999 h 6858000"/>
              <a:gd name="connsiteX90" fmla="*/ 21492 w 1342244"/>
              <a:gd name="connsiteY90" fmla="*/ 821517 h 6858000"/>
              <a:gd name="connsiteX91" fmla="*/ 442 w 1342244"/>
              <a:gd name="connsiteY91" fmla="*/ 751353 h 6858000"/>
              <a:gd name="connsiteX92" fmla="*/ 0 w 1342244"/>
              <a:gd name="connsiteY92" fmla="*/ 721230 h 6858000"/>
              <a:gd name="connsiteX93" fmla="*/ 9132 w 1342244"/>
              <a:gd name="connsiteY93" fmla="*/ 619315 h 6858000"/>
              <a:gd name="connsiteX94" fmla="*/ 2788 w 1342244"/>
              <a:gd name="connsiteY94" fmla="*/ 585934 h 6858000"/>
              <a:gd name="connsiteX95" fmla="*/ 84 w 1342244"/>
              <a:gd name="connsiteY95" fmla="*/ 538948 h 6858000"/>
              <a:gd name="connsiteX96" fmla="*/ 3992 w 1342244"/>
              <a:gd name="connsiteY96" fmla="*/ 525163 h 6858000"/>
              <a:gd name="connsiteX97" fmla="*/ 30116 w 1342244"/>
              <a:gd name="connsiteY97" fmla="*/ 446567 h 6858000"/>
              <a:gd name="connsiteX98" fmla="*/ 29364 w 1342244"/>
              <a:gd name="connsiteY98" fmla="*/ 393828 h 6858000"/>
              <a:gd name="connsiteX99" fmla="*/ 29194 w 1342244"/>
              <a:gd name="connsiteY99" fmla="*/ 353137 h 6858000"/>
              <a:gd name="connsiteX100" fmla="*/ 34887 w 1342244"/>
              <a:gd name="connsiteY100" fmla="*/ 275771 h 6858000"/>
              <a:gd name="connsiteX101" fmla="*/ 44581 w 1342244"/>
              <a:gd name="connsiteY101" fmla="*/ 236673 h 6858000"/>
              <a:gd name="connsiteX102" fmla="*/ 43624 w 1342244"/>
              <a:gd name="connsiteY102" fmla="*/ 144983 h 6858000"/>
              <a:gd name="connsiteX103" fmla="*/ 33909 w 1342244"/>
              <a:gd name="connsiteY103" fmla="*/ 33857 h 6858000"/>
              <a:gd name="connsiteX104" fmla="*/ 15462 w 1342244"/>
              <a:gd name="connsiteY10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5956 w 1342244"/>
              <a:gd name="connsiteY22" fmla="*/ 5437125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51770 w 1342244"/>
              <a:gd name="connsiteY6" fmla="*/ 6691589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65826 w 1342244"/>
              <a:gd name="connsiteY13" fmla="*/ 6252834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8031 w 1342244"/>
              <a:gd name="connsiteY16" fmla="*/ 6078132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84 w 1342244"/>
              <a:gd name="connsiteY27" fmla="*/ 5193377 h 6858000"/>
              <a:gd name="connsiteX28" fmla="*/ 438105 w 1342244"/>
              <a:gd name="connsiteY28" fmla="*/ 5159961 h 6858000"/>
              <a:gd name="connsiteX29" fmla="*/ 441715 w 1342244"/>
              <a:gd name="connsiteY29" fmla="*/ 5125185 h 6858000"/>
              <a:gd name="connsiteX30" fmla="*/ 455581 w 1342244"/>
              <a:gd name="connsiteY30" fmla="*/ 5067850 h 6858000"/>
              <a:gd name="connsiteX31" fmla="*/ 458312 w 1342244"/>
              <a:gd name="connsiteY31" fmla="*/ 5060861 h 6858000"/>
              <a:gd name="connsiteX32" fmla="*/ 455016 w 1342244"/>
              <a:gd name="connsiteY32" fmla="*/ 5034192 h 6858000"/>
              <a:gd name="connsiteX33" fmla="*/ 456570 w 1342244"/>
              <a:gd name="connsiteY33" fmla="*/ 4993030 h 6858000"/>
              <a:gd name="connsiteX34" fmla="*/ 463479 w 1342244"/>
              <a:gd name="connsiteY34" fmla="*/ 4946844 h 6858000"/>
              <a:gd name="connsiteX35" fmla="*/ 474738 w 1342244"/>
              <a:gd name="connsiteY35" fmla="*/ 4858827 h 6858000"/>
              <a:gd name="connsiteX36" fmla="*/ 480641 w 1342244"/>
              <a:gd name="connsiteY36" fmla="*/ 4821170 h 6858000"/>
              <a:gd name="connsiteX37" fmla="*/ 486667 w 1342244"/>
              <a:gd name="connsiteY37" fmla="*/ 4750867 h 6858000"/>
              <a:gd name="connsiteX38" fmla="*/ 484474 w 1342244"/>
              <a:gd name="connsiteY38" fmla="*/ 4690749 h 6858000"/>
              <a:gd name="connsiteX39" fmla="*/ 479954 w 1342244"/>
              <a:gd name="connsiteY39" fmla="*/ 4584173 h 6858000"/>
              <a:gd name="connsiteX40" fmla="*/ 475037 w 1342244"/>
              <a:gd name="connsiteY40" fmla="*/ 4444346 h 6858000"/>
              <a:gd name="connsiteX41" fmla="*/ 471602 w 1342244"/>
              <a:gd name="connsiteY41" fmla="*/ 4375228 h 6858000"/>
              <a:gd name="connsiteX42" fmla="*/ 452255 w 1342244"/>
              <a:gd name="connsiteY42" fmla="*/ 4214165 h 6858000"/>
              <a:gd name="connsiteX43" fmla="*/ 453884 w 1342244"/>
              <a:gd name="connsiteY43" fmla="*/ 4076008 h 6858000"/>
              <a:gd name="connsiteX44" fmla="*/ 441584 w 1342244"/>
              <a:gd name="connsiteY44" fmla="*/ 4033999 h 6858000"/>
              <a:gd name="connsiteX45" fmla="*/ 441309 w 1342244"/>
              <a:gd name="connsiteY45" fmla="*/ 4013953 h 6858000"/>
              <a:gd name="connsiteX46" fmla="*/ 427604 w 1342244"/>
              <a:gd name="connsiteY46" fmla="*/ 3974753 h 6858000"/>
              <a:gd name="connsiteX47" fmla="*/ 433387 w 1342244"/>
              <a:gd name="connsiteY47" fmla="*/ 3901461 h 6858000"/>
              <a:gd name="connsiteX48" fmla="*/ 455981 w 1342244"/>
              <a:gd name="connsiteY48" fmla="*/ 3813873 h 6858000"/>
              <a:gd name="connsiteX49" fmla="*/ 453239 w 1342244"/>
              <a:gd name="connsiteY49" fmla="*/ 3777135 h 6858000"/>
              <a:gd name="connsiteX50" fmla="*/ 454972 w 1342244"/>
              <a:gd name="connsiteY50" fmla="*/ 3771656 h 6858000"/>
              <a:gd name="connsiteX51" fmla="*/ 458715 w 1342244"/>
              <a:gd name="connsiteY51" fmla="*/ 3769007 h 6858000"/>
              <a:gd name="connsiteX52" fmla="*/ 466877 w 1342244"/>
              <a:gd name="connsiteY52" fmla="*/ 3738082 h 6858000"/>
              <a:gd name="connsiteX53" fmla="*/ 474223 w 1342244"/>
              <a:gd name="connsiteY53" fmla="*/ 3673397 h 6858000"/>
              <a:gd name="connsiteX54" fmla="*/ 473519 w 1342244"/>
              <a:gd name="connsiteY54" fmla="*/ 3637109 h 6858000"/>
              <a:gd name="connsiteX55" fmla="*/ 476962 w 1342244"/>
              <a:gd name="connsiteY55" fmla="*/ 3536883 h 6858000"/>
              <a:gd name="connsiteX56" fmla="*/ 484500 w 1342244"/>
              <a:gd name="connsiteY56" fmla="*/ 3435652 h 6858000"/>
              <a:gd name="connsiteX57" fmla="*/ 498392 w 1342244"/>
              <a:gd name="connsiteY57" fmla="*/ 3295862 h 6858000"/>
              <a:gd name="connsiteX58" fmla="*/ 504159 w 1342244"/>
              <a:gd name="connsiteY58" fmla="*/ 3229163 h 6858000"/>
              <a:gd name="connsiteX59" fmla="*/ 480918 w 1342244"/>
              <a:gd name="connsiteY59" fmla="*/ 3158586 h 6858000"/>
              <a:gd name="connsiteX60" fmla="*/ 456326 w 1342244"/>
              <a:gd name="connsiteY60" fmla="*/ 3112365 h 6858000"/>
              <a:gd name="connsiteX61" fmla="*/ 441801 w 1342244"/>
              <a:gd name="connsiteY61" fmla="*/ 3072935 h 6858000"/>
              <a:gd name="connsiteX62" fmla="*/ 416975 w 1342244"/>
              <a:gd name="connsiteY62" fmla="*/ 2958185 h 6858000"/>
              <a:gd name="connsiteX63" fmla="*/ 374255 w 1342244"/>
              <a:gd name="connsiteY63" fmla="*/ 2843952 h 6858000"/>
              <a:gd name="connsiteX64" fmla="*/ 308507 w 1342244"/>
              <a:gd name="connsiteY64" fmla="*/ 2554718 h 6858000"/>
              <a:gd name="connsiteX65" fmla="*/ 279324 w 1342244"/>
              <a:gd name="connsiteY65" fmla="*/ 2447068 h 6858000"/>
              <a:gd name="connsiteX66" fmla="*/ 283394 w 1342244"/>
              <a:gd name="connsiteY66" fmla="*/ 2423438 h 6858000"/>
              <a:gd name="connsiteX67" fmla="*/ 272284 w 1342244"/>
              <a:gd name="connsiteY67" fmla="*/ 2402874 h 6858000"/>
              <a:gd name="connsiteX68" fmla="*/ 274896 w 1342244"/>
              <a:gd name="connsiteY68" fmla="*/ 2381443 h 6858000"/>
              <a:gd name="connsiteX69" fmla="*/ 251225 w 1342244"/>
              <a:gd name="connsiteY69" fmla="*/ 2261920 h 6858000"/>
              <a:gd name="connsiteX70" fmla="*/ 241112 w 1342244"/>
              <a:gd name="connsiteY70" fmla="*/ 2195378 h 6858000"/>
              <a:gd name="connsiteX71" fmla="*/ 225329 w 1342244"/>
              <a:gd name="connsiteY71" fmla="*/ 2155135 h 6858000"/>
              <a:gd name="connsiteX72" fmla="*/ 222787 w 1342244"/>
              <a:gd name="connsiteY72" fmla="*/ 2118008 h 6858000"/>
              <a:gd name="connsiteX73" fmla="*/ 223780 w 1342244"/>
              <a:gd name="connsiteY73" fmla="*/ 2050531 h 6858000"/>
              <a:gd name="connsiteX74" fmla="*/ 196764 w 1342244"/>
              <a:gd name="connsiteY74" fmla="*/ 1906352 h 6858000"/>
              <a:gd name="connsiteX75" fmla="*/ 173321 w 1342244"/>
              <a:gd name="connsiteY75" fmla="*/ 1861531 h 6858000"/>
              <a:gd name="connsiteX76" fmla="*/ 127120 w 1342244"/>
              <a:gd name="connsiteY76" fmla="*/ 1732919 h 6858000"/>
              <a:gd name="connsiteX77" fmla="*/ 99431 w 1342244"/>
              <a:gd name="connsiteY77" fmla="*/ 1663540 h 6858000"/>
              <a:gd name="connsiteX78" fmla="*/ 98557 w 1342244"/>
              <a:gd name="connsiteY78" fmla="*/ 1615777 h 6858000"/>
              <a:gd name="connsiteX79" fmla="*/ 79352 w 1342244"/>
              <a:gd name="connsiteY79" fmla="*/ 1563678 h 6858000"/>
              <a:gd name="connsiteX80" fmla="*/ 85174 w 1342244"/>
              <a:gd name="connsiteY80" fmla="*/ 1477995 h 6858000"/>
              <a:gd name="connsiteX81" fmla="*/ 71259 w 1342244"/>
              <a:gd name="connsiteY81" fmla="*/ 1373769 h 6858000"/>
              <a:gd name="connsiteX82" fmla="*/ 79566 w 1342244"/>
              <a:gd name="connsiteY82" fmla="*/ 1307086 h 6858000"/>
              <a:gd name="connsiteX83" fmla="*/ 85439 w 1342244"/>
              <a:gd name="connsiteY83" fmla="*/ 1168288 h 6858000"/>
              <a:gd name="connsiteX84" fmla="*/ 77721 w 1342244"/>
              <a:gd name="connsiteY84" fmla="*/ 1142577 h 6858000"/>
              <a:gd name="connsiteX85" fmla="*/ 67027 w 1342244"/>
              <a:gd name="connsiteY85" fmla="*/ 1088484 h 6858000"/>
              <a:gd name="connsiteX86" fmla="*/ 55763 w 1342244"/>
              <a:gd name="connsiteY86" fmla="*/ 1016103 h 6858000"/>
              <a:gd name="connsiteX87" fmla="*/ 57219 w 1342244"/>
              <a:gd name="connsiteY87" fmla="*/ 954054 h 6858000"/>
              <a:gd name="connsiteX88" fmla="*/ 52084 w 1342244"/>
              <a:gd name="connsiteY88" fmla="*/ 896999 h 6858000"/>
              <a:gd name="connsiteX89" fmla="*/ 21492 w 1342244"/>
              <a:gd name="connsiteY89" fmla="*/ 821517 h 6858000"/>
              <a:gd name="connsiteX90" fmla="*/ 442 w 1342244"/>
              <a:gd name="connsiteY90" fmla="*/ 751353 h 6858000"/>
              <a:gd name="connsiteX91" fmla="*/ 0 w 1342244"/>
              <a:gd name="connsiteY91" fmla="*/ 721230 h 6858000"/>
              <a:gd name="connsiteX92" fmla="*/ 9132 w 1342244"/>
              <a:gd name="connsiteY92" fmla="*/ 619315 h 6858000"/>
              <a:gd name="connsiteX93" fmla="*/ 2788 w 1342244"/>
              <a:gd name="connsiteY93" fmla="*/ 585934 h 6858000"/>
              <a:gd name="connsiteX94" fmla="*/ 84 w 1342244"/>
              <a:gd name="connsiteY94" fmla="*/ 538948 h 6858000"/>
              <a:gd name="connsiteX95" fmla="*/ 3992 w 1342244"/>
              <a:gd name="connsiteY95" fmla="*/ 525163 h 6858000"/>
              <a:gd name="connsiteX96" fmla="*/ 30116 w 1342244"/>
              <a:gd name="connsiteY96" fmla="*/ 446567 h 6858000"/>
              <a:gd name="connsiteX97" fmla="*/ 29364 w 1342244"/>
              <a:gd name="connsiteY97" fmla="*/ 393828 h 6858000"/>
              <a:gd name="connsiteX98" fmla="*/ 29194 w 1342244"/>
              <a:gd name="connsiteY98" fmla="*/ 353137 h 6858000"/>
              <a:gd name="connsiteX99" fmla="*/ 34887 w 1342244"/>
              <a:gd name="connsiteY99" fmla="*/ 275771 h 6858000"/>
              <a:gd name="connsiteX100" fmla="*/ 44581 w 1342244"/>
              <a:gd name="connsiteY100" fmla="*/ 236673 h 6858000"/>
              <a:gd name="connsiteX101" fmla="*/ 43624 w 1342244"/>
              <a:gd name="connsiteY101" fmla="*/ 144983 h 6858000"/>
              <a:gd name="connsiteX102" fmla="*/ 33909 w 1342244"/>
              <a:gd name="connsiteY102" fmla="*/ 33857 h 6858000"/>
              <a:gd name="connsiteX103" fmla="*/ 15462 w 1342244"/>
              <a:gd name="connsiteY10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5016 w 1342244"/>
              <a:gd name="connsiteY31" fmla="*/ 5034192 h 6858000"/>
              <a:gd name="connsiteX32" fmla="*/ 456570 w 1342244"/>
              <a:gd name="connsiteY32" fmla="*/ 4993030 h 6858000"/>
              <a:gd name="connsiteX33" fmla="*/ 463479 w 1342244"/>
              <a:gd name="connsiteY33" fmla="*/ 4946844 h 6858000"/>
              <a:gd name="connsiteX34" fmla="*/ 474738 w 1342244"/>
              <a:gd name="connsiteY34" fmla="*/ 4858827 h 6858000"/>
              <a:gd name="connsiteX35" fmla="*/ 480641 w 1342244"/>
              <a:gd name="connsiteY35" fmla="*/ 4821170 h 6858000"/>
              <a:gd name="connsiteX36" fmla="*/ 486667 w 1342244"/>
              <a:gd name="connsiteY36" fmla="*/ 4750867 h 6858000"/>
              <a:gd name="connsiteX37" fmla="*/ 484474 w 1342244"/>
              <a:gd name="connsiteY37" fmla="*/ 4690749 h 6858000"/>
              <a:gd name="connsiteX38" fmla="*/ 479954 w 1342244"/>
              <a:gd name="connsiteY38" fmla="*/ 4584173 h 6858000"/>
              <a:gd name="connsiteX39" fmla="*/ 475037 w 1342244"/>
              <a:gd name="connsiteY39" fmla="*/ 4444346 h 6858000"/>
              <a:gd name="connsiteX40" fmla="*/ 471602 w 1342244"/>
              <a:gd name="connsiteY40" fmla="*/ 4375228 h 6858000"/>
              <a:gd name="connsiteX41" fmla="*/ 452255 w 1342244"/>
              <a:gd name="connsiteY41" fmla="*/ 4214165 h 6858000"/>
              <a:gd name="connsiteX42" fmla="*/ 453884 w 1342244"/>
              <a:gd name="connsiteY42" fmla="*/ 4076008 h 6858000"/>
              <a:gd name="connsiteX43" fmla="*/ 441584 w 1342244"/>
              <a:gd name="connsiteY43" fmla="*/ 4033999 h 6858000"/>
              <a:gd name="connsiteX44" fmla="*/ 441309 w 1342244"/>
              <a:gd name="connsiteY44" fmla="*/ 4013953 h 6858000"/>
              <a:gd name="connsiteX45" fmla="*/ 427604 w 1342244"/>
              <a:gd name="connsiteY45" fmla="*/ 3974753 h 6858000"/>
              <a:gd name="connsiteX46" fmla="*/ 433387 w 1342244"/>
              <a:gd name="connsiteY46" fmla="*/ 3901461 h 6858000"/>
              <a:gd name="connsiteX47" fmla="*/ 455981 w 1342244"/>
              <a:gd name="connsiteY47" fmla="*/ 3813873 h 6858000"/>
              <a:gd name="connsiteX48" fmla="*/ 453239 w 1342244"/>
              <a:gd name="connsiteY48" fmla="*/ 3777135 h 6858000"/>
              <a:gd name="connsiteX49" fmla="*/ 454972 w 1342244"/>
              <a:gd name="connsiteY49" fmla="*/ 3771656 h 6858000"/>
              <a:gd name="connsiteX50" fmla="*/ 458715 w 1342244"/>
              <a:gd name="connsiteY50" fmla="*/ 3769007 h 6858000"/>
              <a:gd name="connsiteX51" fmla="*/ 466877 w 1342244"/>
              <a:gd name="connsiteY51" fmla="*/ 3738082 h 6858000"/>
              <a:gd name="connsiteX52" fmla="*/ 474223 w 1342244"/>
              <a:gd name="connsiteY52" fmla="*/ 3673397 h 6858000"/>
              <a:gd name="connsiteX53" fmla="*/ 473519 w 1342244"/>
              <a:gd name="connsiteY53" fmla="*/ 3637109 h 6858000"/>
              <a:gd name="connsiteX54" fmla="*/ 476962 w 1342244"/>
              <a:gd name="connsiteY54" fmla="*/ 3536883 h 6858000"/>
              <a:gd name="connsiteX55" fmla="*/ 484500 w 1342244"/>
              <a:gd name="connsiteY55" fmla="*/ 3435652 h 6858000"/>
              <a:gd name="connsiteX56" fmla="*/ 498392 w 1342244"/>
              <a:gd name="connsiteY56" fmla="*/ 3295862 h 6858000"/>
              <a:gd name="connsiteX57" fmla="*/ 504159 w 1342244"/>
              <a:gd name="connsiteY57" fmla="*/ 3229163 h 6858000"/>
              <a:gd name="connsiteX58" fmla="*/ 480918 w 1342244"/>
              <a:gd name="connsiteY58" fmla="*/ 3158586 h 6858000"/>
              <a:gd name="connsiteX59" fmla="*/ 456326 w 1342244"/>
              <a:gd name="connsiteY59" fmla="*/ 3112365 h 6858000"/>
              <a:gd name="connsiteX60" fmla="*/ 441801 w 1342244"/>
              <a:gd name="connsiteY60" fmla="*/ 3072935 h 6858000"/>
              <a:gd name="connsiteX61" fmla="*/ 416975 w 1342244"/>
              <a:gd name="connsiteY61" fmla="*/ 2958185 h 6858000"/>
              <a:gd name="connsiteX62" fmla="*/ 374255 w 1342244"/>
              <a:gd name="connsiteY62" fmla="*/ 2843952 h 6858000"/>
              <a:gd name="connsiteX63" fmla="*/ 308507 w 1342244"/>
              <a:gd name="connsiteY63" fmla="*/ 2554718 h 6858000"/>
              <a:gd name="connsiteX64" fmla="*/ 279324 w 1342244"/>
              <a:gd name="connsiteY64" fmla="*/ 2447068 h 6858000"/>
              <a:gd name="connsiteX65" fmla="*/ 283394 w 1342244"/>
              <a:gd name="connsiteY65" fmla="*/ 2423438 h 6858000"/>
              <a:gd name="connsiteX66" fmla="*/ 272284 w 1342244"/>
              <a:gd name="connsiteY66" fmla="*/ 2402874 h 6858000"/>
              <a:gd name="connsiteX67" fmla="*/ 274896 w 1342244"/>
              <a:gd name="connsiteY67" fmla="*/ 2381443 h 6858000"/>
              <a:gd name="connsiteX68" fmla="*/ 251225 w 1342244"/>
              <a:gd name="connsiteY68" fmla="*/ 2261920 h 6858000"/>
              <a:gd name="connsiteX69" fmla="*/ 241112 w 1342244"/>
              <a:gd name="connsiteY69" fmla="*/ 2195378 h 6858000"/>
              <a:gd name="connsiteX70" fmla="*/ 225329 w 1342244"/>
              <a:gd name="connsiteY70" fmla="*/ 2155135 h 6858000"/>
              <a:gd name="connsiteX71" fmla="*/ 222787 w 1342244"/>
              <a:gd name="connsiteY71" fmla="*/ 2118008 h 6858000"/>
              <a:gd name="connsiteX72" fmla="*/ 223780 w 1342244"/>
              <a:gd name="connsiteY72" fmla="*/ 2050531 h 6858000"/>
              <a:gd name="connsiteX73" fmla="*/ 196764 w 1342244"/>
              <a:gd name="connsiteY73" fmla="*/ 1906352 h 6858000"/>
              <a:gd name="connsiteX74" fmla="*/ 173321 w 1342244"/>
              <a:gd name="connsiteY74" fmla="*/ 1861531 h 6858000"/>
              <a:gd name="connsiteX75" fmla="*/ 127120 w 1342244"/>
              <a:gd name="connsiteY75" fmla="*/ 1732919 h 6858000"/>
              <a:gd name="connsiteX76" fmla="*/ 99431 w 1342244"/>
              <a:gd name="connsiteY76" fmla="*/ 1663540 h 6858000"/>
              <a:gd name="connsiteX77" fmla="*/ 98557 w 1342244"/>
              <a:gd name="connsiteY77" fmla="*/ 1615777 h 6858000"/>
              <a:gd name="connsiteX78" fmla="*/ 79352 w 1342244"/>
              <a:gd name="connsiteY78" fmla="*/ 1563678 h 6858000"/>
              <a:gd name="connsiteX79" fmla="*/ 85174 w 1342244"/>
              <a:gd name="connsiteY79" fmla="*/ 1477995 h 6858000"/>
              <a:gd name="connsiteX80" fmla="*/ 71259 w 1342244"/>
              <a:gd name="connsiteY80" fmla="*/ 1373769 h 6858000"/>
              <a:gd name="connsiteX81" fmla="*/ 79566 w 1342244"/>
              <a:gd name="connsiteY81" fmla="*/ 1307086 h 6858000"/>
              <a:gd name="connsiteX82" fmla="*/ 85439 w 1342244"/>
              <a:gd name="connsiteY82" fmla="*/ 1168288 h 6858000"/>
              <a:gd name="connsiteX83" fmla="*/ 77721 w 1342244"/>
              <a:gd name="connsiteY83" fmla="*/ 1142577 h 6858000"/>
              <a:gd name="connsiteX84" fmla="*/ 67027 w 1342244"/>
              <a:gd name="connsiteY84" fmla="*/ 1088484 h 6858000"/>
              <a:gd name="connsiteX85" fmla="*/ 55763 w 1342244"/>
              <a:gd name="connsiteY85" fmla="*/ 1016103 h 6858000"/>
              <a:gd name="connsiteX86" fmla="*/ 57219 w 1342244"/>
              <a:gd name="connsiteY86" fmla="*/ 954054 h 6858000"/>
              <a:gd name="connsiteX87" fmla="*/ 52084 w 1342244"/>
              <a:gd name="connsiteY87" fmla="*/ 896999 h 6858000"/>
              <a:gd name="connsiteX88" fmla="*/ 21492 w 1342244"/>
              <a:gd name="connsiteY88" fmla="*/ 821517 h 6858000"/>
              <a:gd name="connsiteX89" fmla="*/ 442 w 1342244"/>
              <a:gd name="connsiteY89" fmla="*/ 751353 h 6858000"/>
              <a:gd name="connsiteX90" fmla="*/ 0 w 1342244"/>
              <a:gd name="connsiteY90" fmla="*/ 721230 h 6858000"/>
              <a:gd name="connsiteX91" fmla="*/ 9132 w 1342244"/>
              <a:gd name="connsiteY91" fmla="*/ 619315 h 6858000"/>
              <a:gd name="connsiteX92" fmla="*/ 2788 w 1342244"/>
              <a:gd name="connsiteY92" fmla="*/ 585934 h 6858000"/>
              <a:gd name="connsiteX93" fmla="*/ 84 w 1342244"/>
              <a:gd name="connsiteY93" fmla="*/ 538948 h 6858000"/>
              <a:gd name="connsiteX94" fmla="*/ 3992 w 1342244"/>
              <a:gd name="connsiteY94" fmla="*/ 525163 h 6858000"/>
              <a:gd name="connsiteX95" fmla="*/ 30116 w 1342244"/>
              <a:gd name="connsiteY95" fmla="*/ 446567 h 6858000"/>
              <a:gd name="connsiteX96" fmla="*/ 29364 w 1342244"/>
              <a:gd name="connsiteY96" fmla="*/ 393828 h 6858000"/>
              <a:gd name="connsiteX97" fmla="*/ 29194 w 1342244"/>
              <a:gd name="connsiteY97" fmla="*/ 353137 h 6858000"/>
              <a:gd name="connsiteX98" fmla="*/ 34887 w 1342244"/>
              <a:gd name="connsiteY98" fmla="*/ 275771 h 6858000"/>
              <a:gd name="connsiteX99" fmla="*/ 44581 w 1342244"/>
              <a:gd name="connsiteY99" fmla="*/ 236673 h 6858000"/>
              <a:gd name="connsiteX100" fmla="*/ 43624 w 1342244"/>
              <a:gd name="connsiteY100" fmla="*/ 144983 h 6858000"/>
              <a:gd name="connsiteX101" fmla="*/ 33909 w 1342244"/>
              <a:gd name="connsiteY101" fmla="*/ 33857 h 6858000"/>
              <a:gd name="connsiteX102" fmla="*/ 15462 w 1342244"/>
              <a:gd name="connsiteY102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73739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5 w 1342244"/>
              <a:gd name="connsiteY24" fmla="*/ 5330009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19080 w 1342244"/>
              <a:gd name="connsiteY21" fmla="*/ 5563435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6 w 1342244"/>
              <a:gd name="connsiteY24" fmla="*/ 5344297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161862 w 1342244"/>
              <a:gd name="connsiteY8" fmla="*/ 6594177 h 6858000"/>
              <a:gd name="connsiteX9" fmla="*/ 228859 w 1342244"/>
              <a:gd name="connsiteY9" fmla="*/ 6492130 h 6858000"/>
              <a:gd name="connsiteX10" fmla="*/ 244546 w 1342244"/>
              <a:gd name="connsiteY10" fmla="*/ 6431610 h 6858000"/>
              <a:gd name="connsiteX11" fmla="*/ 271474 w 1342244"/>
              <a:gd name="connsiteY11" fmla="*/ 6334727 h 6858000"/>
              <a:gd name="connsiteX12" fmla="*/ 263386 w 1342244"/>
              <a:gd name="connsiteY12" fmla="*/ 6294334 h 6858000"/>
              <a:gd name="connsiteX13" fmla="*/ 251160 w 1342244"/>
              <a:gd name="connsiteY13" fmla="*/ 6231403 h 6858000"/>
              <a:gd name="connsiteX14" fmla="*/ 243818 w 1342244"/>
              <a:gd name="connsiteY14" fmla="*/ 6202459 h 6858000"/>
              <a:gd name="connsiteX15" fmla="*/ 242616 w 1342244"/>
              <a:gd name="connsiteY15" fmla="*/ 6153037 h 6858000"/>
              <a:gd name="connsiteX16" fmla="*/ 255587 w 1342244"/>
              <a:gd name="connsiteY16" fmla="*/ 6061464 h 6858000"/>
              <a:gd name="connsiteX17" fmla="*/ 245418 w 1342244"/>
              <a:gd name="connsiteY17" fmla="*/ 6028119 h 6858000"/>
              <a:gd name="connsiteX18" fmla="*/ 230647 w 1342244"/>
              <a:gd name="connsiteY18" fmla="*/ 5926735 h 6858000"/>
              <a:gd name="connsiteX19" fmla="*/ 280159 w 1342244"/>
              <a:gd name="connsiteY19" fmla="*/ 5712857 h 6858000"/>
              <a:gd name="connsiteX20" fmla="*/ 309957 w 1342244"/>
              <a:gd name="connsiteY20" fmla="*/ 5660491 h 6858000"/>
              <a:gd name="connsiteX21" fmla="*/ 323969 w 1342244"/>
              <a:gd name="connsiteY21" fmla="*/ 5553910 h 6858000"/>
              <a:gd name="connsiteX22" fmla="*/ 348400 w 1342244"/>
              <a:gd name="connsiteY22" fmla="*/ 5449031 h 6858000"/>
              <a:gd name="connsiteX23" fmla="*/ 359524 w 1342244"/>
              <a:gd name="connsiteY23" fmla="*/ 5396260 h 6858000"/>
              <a:gd name="connsiteX24" fmla="*/ 375506 w 1342244"/>
              <a:gd name="connsiteY24" fmla="*/ 5344297 h 6858000"/>
              <a:gd name="connsiteX25" fmla="*/ 423664 w 1342244"/>
              <a:gd name="connsiteY25" fmla="*/ 5264214 h 6858000"/>
              <a:gd name="connsiteX26" fmla="*/ 429823 w 1342244"/>
              <a:gd name="connsiteY26" fmla="*/ 5225268 h 6858000"/>
              <a:gd name="connsiteX27" fmla="*/ 438105 w 1342244"/>
              <a:gd name="connsiteY27" fmla="*/ 5159961 h 6858000"/>
              <a:gd name="connsiteX28" fmla="*/ 441715 w 1342244"/>
              <a:gd name="connsiteY28" fmla="*/ 5125185 h 6858000"/>
              <a:gd name="connsiteX29" fmla="*/ 455581 w 1342244"/>
              <a:gd name="connsiteY29" fmla="*/ 5067850 h 6858000"/>
              <a:gd name="connsiteX30" fmla="*/ 458312 w 1342244"/>
              <a:gd name="connsiteY30" fmla="*/ 5060861 h 6858000"/>
              <a:gd name="connsiteX31" fmla="*/ 456570 w 1342244"/>
              <a:gd name="connsiteY31" fmla="*/ 4993030 h 6858000"/>
              <a:gd name="connsiteX32" fmla="*/ 463479 w 1342244"/>
              <a:gd name="connsiteY32" fmla="*/ 4946844 h 6858000"/>
              <a:gd name="connsiteX33" fmla="*/ 474738 w 1342244"/>
              <a:gd name="connsiteY33" fmla="*/ 4858827 h 6858000"/>
              <a:gd name="connsiteX34" fmla="*/ 480641 w 1342244"/>
              <a:gd name="connsiteY34" fmla="*/ 4821170 h 6858000"/>
              <a:gd name="connsiteX35" fmla="*/ 486667 w 1342244"/>
              <a:gd name="connsiteY35" fmla="*/ 4750867 h 6858000"/>
              <a:gd name="connsiteX36" fmla="*/ 484474 w 1342244"/>
              <a:gd name="connsiteY36" fmla="*/ 4690749 h 6858000"/>
              <a:gd name="connsiteX37" fmla="*/ 479954 w 1342244"/>
              <a:gd name="connsiteY37" fmla="*/ 4584173 h 6858000"/>
              <a:gd name="connsiteX38" fmla="*/ 475037 w 1342244"/>
              <a:gd name="connsiteY38" fmla="*/ 4444346 h 6858000"/>
              <a:gd name="connsiteX39" fmla="*/ 471602 w 1342244"/>
              <a:gd name="connsiteY39" fmla="*/ 4375228 h 6858000"/>
              <a:gd name="connsiteX40" fmla="*/ 452255 w 1342244"/>
              <a:gd name="connsiteY40" fmla="*/ 4214165 h 6858000"/>
              <a:gd name="connsiteX41" fmla="*/ 453884 w 1342244"/>
              <a:gd name="connsiteY41" fmla="*/ 4076008 h 6858000"/>
              <a:gd name="connsiteX42" fmla="*/ 441584 w 1342244"/>
              <a:gd name="connsiteY42" fmla="*/ 4033999 h 6858000"/>
              <a:gd name="connsiteX43" fmla="*/ 441309 w 1342244"/>
              <a:gd name="connsiteY43" fmla="*/ 4013953 h 6858000"/>
              <a:gd name="connsiteX44" fmla="*/ 427604 w 1342244"/>
              <a:gd name="connsiteY44" fmla="*/ 3974753 h 6858000"/>
              <a:gd name="connsiteX45" fmla="*/ 433387 w 1342244"/>
              <a:gd name="connsiteY45" fmla="*/ 3901461 h 6858000"/>
              <a:gd name="connsiteX46" fmla="*/ 455981 w 1342244"/>
              <a:gd name="connsiteY46" fmla="*/ 3813873 h 6858000"/>
              <a:gd name="connsiteX47" fmla="*/ 453239 w 1342244"/>
              <a:gd name="connsiteY47" fmla="*/ 3777135 h 6858000"/>
              <a:gd name="connsiteX48" fmla="*/ 454972 w 1342244"/>
              <a:gd name="connsiteY48" fmla="*/ 3771656 h 6858000"/>
              <a:gd name="connsiteX49" fmla="*/ 458715 w 1342244"/>
              <a:gd name="connsiteY49" fmla="*/ 3769007 h 6858000"/>
              <a:gd name="connsiteX50" fmla="*/ 466877 w 1342244"/>
              <a:gd name="connsiteY50" fmla="*/ 3738082 h 6858000"/>
              <a:gd name="connsiteX51" fmla="*/ 474223 w 1342244"/>
              <a:gd name="connsiteY51" fmla="*/ 3673397 h 6858000"/>
              <a:gd name="connsiteX52" fmla="*/ 473519 w 1342244"/>
              <a:gd name="connsiteY52" fmla="*/ 3637109 h 6858000"/>
              <a:gd name="connsiteX53" fmla="*/ 476962 w 1342244"/>
              <a:gd name="connsiteY53" fmla="*/ 3536883 h 6858000"/>
              <a:gd name="connsiteX54" fmla="*/ 484500 w 1342244"/>
              <a:gd name="connsiteY54" fmla="*/ 3435652 h 6858000"/>
              <a:gd name="connsiteX55" fmla="*/ 498392 w 1342244"/>
              <a:gd name="connsiteY55" fmla="*/ 3295862 h 6858000"/>
              <a:gd name="connsiteX56" fmla="*/ 504159 w 1342244"/>
              <a:gd name="connsiteY56" fmla="*/ 3229163 h 6858000"/>
              <a:gd name="connsiteX57" fmla="*/ 480918 w 1342244"/>
              <a:gd name="connsiteY57" fmla="*/ 3158586 h 6858000"/>
              <a:gd name="connsiteX58" fmla="*/ 456326 w 1342244"/>
              <a:gd name="connsiteY58" fmla="*/ 3112365 h 6858000"/>
              <a:gd name="connsiteX59" fmla="*/ 441801 w 1342244"/>
              <a:gd name="connsiteY59" fmla="*/ 3072935 h 6858000"/>
              <a:gd name="connsiteX60" fmla="*/ 416975 w 1342244"/>
              <a:gd name="connsiteY60" fmla="*/ 2958185 h 6858000"/>
              <a:gd name="connsiteX61" fmla="*/ 374255 w 1342244"/>
              <a:gd name="connsiteY61" fmla="*/ 2843952 h 6858000"/>
              <a:gd name="connsiteX62" fmla="*/ 308507 w 1342244"/>
              <a:gd name="connsiteY62" fmla="*/ 2554718 h 6858000"/>
              <a:gd name="connsiteX63" fmla="*/ 279324 w 1342244"/>
              <a:gd name="connsiteY63" fmla="*/ 2447068 h 6858000"/>
              <a:gd name="connsiteX64" fmla="*/ 283394 w 1342244"/>
              <a:gd name="connsiteY64" fmla="*/ 2423438 h 6858000"/>
              <a:gd name="connsiteX65" fmla="*/ 272284 w 1342244"/>
              <a:gd name="connsiteY65" fmla="*/ 2402874 h 6858000"/>
              <a:gd name="connsiteX66" fmla="*/ 274896 w 1342244"/>
              <a:gd name="connsiteY66" fmla="*/ 2381443 h 6858000"/>
              <a:gd name="connsiteX67" fmla="*/ 251225 w 1342244"/>
              <a:gd name="connsiteY67" fmla="*/ 2261920 h 6858000"/>
              <a:gd name="connsiteX68" fmla="*/ 241112 w 1342244"/>
              <a:gd name="connsiteY68" fmla="*/ 2195378 h 6858000"/>
              <a:gd name="connsiteX69" fmla="*/ 225329 w 1342244"/>
              <a:gd name="connsiteY69" fmla="*/ 2155135 h 6858000"/>
              <a:gd name="connsiteX70" fmla="*/ 222787 w 1342244"/>
              <a:gd name="connsiteY70" fmla="*/ 2118008 h 6858000"/>
              <a:gd name="connsiteX71" fmla="*/ 223780 w 1342244"/>
              <a:gd name="connsiteY71" fmla="*/ 2050531 h 6858000"/>
              <a:gd name="connsiteX72" fmla="*/ 196764 w 1342244"/>
              <a:gd name="connsiteY72" fmla="*/ 1906352 h 6858000"/>
              <a:gd name="connsiteX73" fmla="*/ 173321 w 1342244"/>
              <a:gd name="connsiteY73" fmla="*/ 1861531 h 6858000"/>
              <a:gd name="connsiteX74" fmla="*/ 127120 w 1342244"/>
              <a:gd name="connsiteY74" fmla="*/ 1732919 h 6858000"/>
              <a:gd name="connsiteX75" fmla="*/ 99431 w 1342244"/>
              <a:gd name="connsiteY75" fmla="*/ 1663540 h 6858000"/>
              <a:gd name="connsiteX76" fmla="*/ 98557 w 1342244"/>
              <a:gd name="connsiteY76" fmla="*/ 1615777 h 6858000"/>
              <a:gd name="connsiteX77" fmla="*/ 79352 w 1342244"/>
              <a:gd name="connsiteY77" fmla="*/ 1563678 h 6858000"/>
              <a:gd name="connsiteX78" fmla="*/ 85174 w 1342244"/>
              <a:gd name="connsiteY78" fmla="*/ 1477995 h 6858000"/>
              <a:gd name="connsiteX79" fmla="*/ 71259 w 1342244"/>
              <a:gd name="connsiteY79" fmla="*/ 1373769 h 6858000"/>
              <a:gd name="connsiteX80" fmla="*/ 79566 w 1342244"/>
              <a:gd name="connsiteY80" fmla="*/ 1307086 h 6858000"/>
              <a:gd name="connsiteX81" fmla="*/ 85439 w 1342244"/>
              <a:gd name="connsiteY81" fmla="*/ 1168288 h 6858000"/>
              <a:gd name="connsiteX82" fmla="*/ 77721 w 1342244"/>
              <a:gd name="connsiteY82" fmla="*/ 1142577 h 6858000"/>
              <a:gd name="connsiteX83" fmla="*/ 67027 w 1342244"/>
              <a:gd name="connsiteY83" fmla="*/ 1088484 h 6858000"/>
              <a:gd name="connsiteX84" fmla="*/ 55763 w 1342244"/>
              <a:gd name="connsiteY84" fmla="*/ 1016103 h 6858000"/>
              <a:gd name="connsiteX85" fmla="*/ 57219 w 1342244"/>
              <a:gd name="connsiteY85" fmla="*/ 954054 h 6858000"/>
              <a:gd name="connsiteX86" fmla="*/ 52084 w 1342244"/>
              <a:gd name="connsiteY86" fmla="*/ 896999 h 6858000"/>
              <a:gd name="connsiteX87" fmla="*/ 21492 w 1342244"/>
              <a:gd name="connsiteY87" fmla="*/ 821517 h 6858000"/>
              <a:gd name="connsiteX88" fmla="*/ 442 w 1342244"/>
              <a:gd name="connsiteY88" fmla="*/ 751353 h 6858000"/>
              <a:gd name="connsiteX89" fmla="*/ 0 w 1342244"/>
              <a:gd name="connsiteY89" fmla="*/ 721230 h 6858000"/>
              <a:gd name="connsiteX90" fmla="*/ 9132 w 1342244"/>
              <a:gd name="connsiteY90" fmla="*/ 619315 h 6858000"/>
              <a:gd name="connsiteX91" fmla="*/ 2788 w 1342244"/>
              <a:gd name="connsiteY91" fmla="*/ 585934 h 6858000"/>
              <a:gd name="connsiteX92" fmla="*/ 84 w 1342244"/>
              <a:gd name="connsiteY92" fmla="*/ 538948 h 6858000"/>
              <a:gd name="connsiteX93" fmla="*/ 3992 w 1342244"/>
              <a:gd name="connsiteY93" fmla="*/ 525163 h 6858000"/>
              <a:gd name="connsiteX94" fmla="*/ 30116 w 1342244"/>
              <a:gd name="connsiteY94" fmla="*/ 446567 h 6858000"/>
              <a:gd name="connsiteX95" fmla="*/ 29364 w 1342244"/>
              <a:gd name="connsiteY95" fmla="*/ 393828 h 6858000"/>
              <a:gd name="connsiteX96" fmla="*/ 29194 w 1342244"/>
              <a:gd name="connsiteY96" fmla="*/ 353137 h 6858000"/>
              <a:gd name="connsiteX97" fmla="*/ 34887 w 1342244"/>
              <a:gd name="connsiteY97" fmla="*/ 275771 h 6858000"/>
              <a:gd name="connsiteX98" fmla="*/ 44581 w 1342244"/>
              <a:gd name="connsiteY98" fmla="*/ 236673 h 6858000"/>
              <a:gd name="connsiteX99" fmla="*/ 43624 w 1342244"/>
              <a:gd name="connsiteY99" fmla="*/ 144983 h 6858000"/>
              <a:gd name="connsiteX100" fmla="*/ 33909 w 1342244"/>
              <a:gd name="connsiteY100" fmla="*/ 33857 h 6858000"/>
              <a:gd name="connsiteX101" fmla="*/ 15462 w 1342244"/>
              <a:gd name="connsiteY101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43794 w 1342244"/>
              <a:gd name="connsiteY7" fmla="*/ 6659970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75506 w 1342244"/>
              <a:gd name="connsiteY23" fmla="*/ 5344297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27604 w 1342244"/>
              <a:gd name="connsiteY43" fmla="*/ 3974753 h 6858000"/>
              <a:gd name="connsiteX44" fmla="*/ 433387 w 1342244"/>
              <a:gd name="connsiteY44" fmla="*/ 3901461 h 6858000"/>
              <a:gd name="connsiteX45" fmla="*/ 455981 w 1342244"/>
              <a:gd name="connsiteY45" fmla="*/ 3813873 h 6858000"/>
              <a:gd name="connsiteX46" fmla="*/ 453239 w 1342244"/>
              <a:gd name="connsiteY46" fmla="*/ 3777135 h 6858000"/>
              <a:gd name="connsiteX47" fmla="*/ 454972 w 1342244"/>
              <a:gd name="connsiteY47" fmla="*/ 3771656 h 6858000"/>
              <a:gd name="connsiteX48" fmla="*/ 458715 w 1342244"/>
              <a:gd name="connsiteY48" fmla="*/ 3769007 h 6858000"/>
              <a:gd name="connsiteX49" fmla="*/ 466877 w 1342244"/>
              <a:gd name="connsiteY49" fmla="*/ 3738082 h 6858000"/>
              <a:gd name="connsiteX50" fmla="*/ 474223 w 1342244"/>
              <a:gd name="connsiteY50" fmla="*/ 3673397 h 6858000"/>
              <a:gd name="connsiteX51" fmla="*/ 473519 w 1342244"/>
              <a:gd name="connsiteY51" fmla="*/ 3637109 h 6858000"/>
              <a:gd name="connsiteX52" fmla="*/ 476962 w 1342244"/>
              <a:gd name="connsiteY52" fmla="*/ 3536883 h 6858000"/>
              <a:gd name="connsiteX53" fmla="*/ 484500 w 1342244"/>
              <a:gd name="connsiteY53" fmla="*/ 3435652 h 6858000"/>
              <a:gd name="connsiteX54" fmla="*/ 498392 w 1342244"/>
              <a:gd name="connsiteY54" fmla="*/ 3295862 h 6858000"/>
              <a:gd name="connsiteX55" fmla="*/ 504159 w 1342244"/>
              <a:gd name="connsiteY55" fmla="*/ 3229163 h 6858000"/>
              <a:gd name="connsiteX56" fmla="*/ 480918 w 1342244"/>
              <a:gd name="connsiteY56" fmla="*/ 3158586 h 6858000"/>
              <a:gd name="connsiteX57" fmla="*/ 456326 w 1342244"/>
              <a:gd name="connsiteY57" fmla="*/ 3112365 h 6858000"/>
              <a:gd name="connsiteX58" fmla="*/ 441801 w 1342244"/>
              <a:gd name="connsiteY58" fmla="*/ 3072935 h 6858000"/>
              <a:gd name="connsiteX59" fmla="*/ 416975 w 1342244"/>
              <a:gd name="connsiteY59" fmla="*/ 2958185 h 6858000"/>
              <a:gd name="connsiteX60" fmla="*/ 374255 w 1342244"/>
              <a:gd name="connsiteY60" fmla="*/ 2843952 h 6858000"/>
              <a:gd name="connsiteX61" fmla="*/ 308507 w 1342244"/>
              <a:gd name="connsiteY61" fmla="*/ 2554718 h 6858000"/>
              <a:gd name="connsiteX62" fmla="*/ 279324 w 1342244"/>
              <a:gd name="connsiteY62" fmla="*/ 2447068 h 6858000"/>
              <a:gd name="connsiteX63" fmla="*/ 283394 w 1342244"/>
              <a:gd name="connsiteY63" fmla="*/ 2423438 h 6858000"/>
              <a:gd name="connsiteX64" fmla="*/ 272284 w 1342244"/>
              <a:gd name="connsiteY64" fmla="*/ 2402874 h 6858000"/>
              <a:gd name="connsiteX65" fmla="*/ 274896 w 1342244"/>
              <a:gd name="connsiteY65" fmla="*/ 2381443 h 6858000"/>
              <a:gd name="connsiteX66" fmla="*/ 251225 w 1342244"/>
              <a:gd name="connsiteY66" fmla="*/ 2261920 h 6858000"/>
              <a:gd name="connsiteX67" fmla="*/ 241112 w 1342244"/>
              <a:gd name="connsiteY67" fmla="*/ 2195378 h 6858000"/>
              <a:gd name="connsiteX68" fmla="*/ 225329 w 1342244"/>
              <a:gd name="connsiteY68" fmla="*/ 2155135 h 6858000"/>
              <a:gd name="connsiteX69" fmla="*/ 222787 w 1342244"/>
              <a:gd name="connsiteY69" fmla="*/ 2118008 h 6858000"/>
              <a:gd name="connsiteX70" fmla="*/ 223780 w 1342244"/>
              <a:gd name="connsiteY70" fmla="*/ 2050531 h 6858000"/>
              <a:gd name="connsiteX71" fmla="*/ 196764 w 1342244"/>
              <a:gd name="connsiteY71" fmla="*/ 1906352 h 6858000"/>
              <a:gd name="connsiteX72" fmla="*/ 173321 w 1342244"/>
              <a:gd name="connsiteY72" fmla="*/ 1861531 h 6858000"/>
              <a:gd name="connsiteX73" fmla="*/ 127120 w 1342244"/>
              <a:gd name="connsiteY73" fmla="*/ 1732919 h 6858000"/>
              <a:gd name="connsiteX74" fmla="*/ 99431 w 1342244"/>
              <a:gd name="connsiteY74" fmla="*/ 1663540 h 6858000"/>
              <a:gd name="connsiteX75" fmla="*/ 98557 w 1342244"/>
              <a:gd name="connsiteY75" fmla="*/ 1615777 h 6858000"/>
              <a:gd name="connsiteX76" fmla="*/ 79352 w 1342244"/>
              <a:gd name="connsiteY76" fmla="*/ 1563678 h 6858000"/>
              <a:gd name="connsiteX77" fmla="*/ 85174 w 1342244"/>
              <a:gd name="connsiteY77" fmla="*/ 1477995 h 6858000"/>
              <a:gd name="connsiteX78" fmla="*/ 71259 w 1342244"/>
              <a:gd name="connsiteY78" fmla="*/ 1373769 h 6858000"/>
              <a:gd name="connsiteX79" fmla="*/ 79566 w 1342244"/>
              <a:gd name="connsiteY79" fmla="*/ 1307086 h 6858000"/>
              <a:gd name="connsiteX80" fmla="*/ 85439 w 1342244"/>
              <a:gd name="connsiteY80" fmla="*/ 1168288 h 6858000"/>
              <a:gd name="connsiteX81" fmla="*/ 77721 w 1342244"/>
              <a:gd name="connsiteY81" fmla="*/ 1142577 h 6858000"/>
              <a:gd name="connsiteX82" fmla="*/ 67027 w 1342244"/>
              <a:gd name="connsiteY82" fmla="*/ 1088484 h 6858000"/>
              <a:gd name="connsiteX83" fmla="*/ 55763 w 1342244"/>
              <a:gd name="connsiteY83" fmla="*/ 1016103 h 6858000"/>
              <a:gd name="connsiteX84" fmla="*/ 57219 w 1342244"/>
              <a:gd name="connsiteY84" fmla="*/ 954054 h 6858000"/>
              <a:gd name="connsiteX85" fmla="*/ 52084 w 1342244"/>
              <a:gd name="connsiteY85" fmla="*/ 896999 h 6858000"/>
              <a:gd name="connsiteX86" fmla="*/ 21492 w 1342244"/>
              <a:gd name="connsiteY86" fmla="*/ 821517 h 6858000"/>
              <a:gd name="connsiteX87" fmla="*/ 442 w 1342244"/>
              <a:gd name="connsiteY87" fmla="*/ 751353 h 6858000"/>
              <a:gd name="connsiteX88" fmla="*/ 0 w 1342244"/>
              <a:gd name="connsiteY88" fmla="*/ 721230 h 6858000"/>
              <a:gd name="connsiteX89" fmla="*/ 9132 w 1342244"/>
              <a:gd name="connsiteY89" fmla="*/ 619315 h 6858000"/>
              <a:gd name="connsiteX90" fmla="*/ 2788 w 1342244"/>
              <a:gd name="connsiteY90" fmla="*/ 585934 h 6858000"/>
              <a:gd name="connsiteX91" fmla="*/ 84 w 1342244"/>
              <a:gd name="connsiteY91" fmla="*/ 538948 h 6858000"/>
              <a:gd name="connsiteX92" fmla="*/ 3992 w 1342244"/>
              <a:gd name="connsiteY92" fmla="*/ 525163 h 6858000"/>
              <a:gd name="connsiteX93" fmla="*/ 30116 w 1342244"/>
              <a:gd name="connsiteY93" fmla="*/ 446567 h 6858000"/>
              <a:gd name="connsiteX94" fmla="*/ 29364 w 1342244"/>
              <a:gd name="connsiteY94" fmla="*/ 393828 h 6858000"/>
              <a:gd name="connsiteX95" fmla="*/ 29194 w 1342244"/>
              <a:gd name="connsiteY95" fmla="*/ 353137 h 6858000"/>
              <a:gd name="connsiteX96" fmla="*/ 34887 w 1342244"/>
              <a:gd name="connsiteY96" fmla="*/ 275771 h 6858000"/>
              <a:gd name="connsiteX97" fmla="*/ 44581 w 1342244"/>
              <a:gd name="connsiteY97" fmla="*/ 236673 h 6858000"/>
              <a:gd name="connsiteX98" fmla="*/ 43624 w 1342244"/>
              <a:gd name="connsiteY98" fmla="*/ 144983 h 6858000"/>
              <a:gd name="connsiteX99" fmla="*/ 33909 w 1342244"/>
              <a:gd name="connsiteY99" fmla="*/ 33857 h 6858000"/>
              <a:gd name="connsiteX100" fmla="*/ 15462 w 1342244"/>
              <a:gd name="connsiteY100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54972 w 1342244"/>
              <a:gd name="connsiteY46" fmla="*/ 3771656 h 6858000"/>
              <a:gd name="connsiteX47" fmla="*/ 458715 w 1342244"/>
              <a:gd name="connsiteY47" fmla="*/ 3769007 h 6858000"/>
              <a:gd name="connsiteX48" fmla="*/ 466877 w 1342244"/>
              <a:gd name="connsiteY48" fmla="*/ 3738082 h 6858000"/>
              <a:gd name="connsiteX49" fmla="*/ 474223 w 1342244"/>
              <a:gd name="connsiteY49" fmla="*/ 3673397 h 6858000"/>
              <a:gd name="connsiteX50" fmla="*/ 473519 w 1342244"/>
              <a:gd name="connsiteY50" fmla="*/ 3637109 h 6858000"/>
              <a:gd name="connsiteX51" fmla="*/ 476962 w 1342244"/>
              <a:gd name="connsiteY51" fmla="*/ 3536883 h 6858000"/>
              <a:gd name="connsiteX52" fmla="*/ 484500 w 1342244"/>
              <a:gd name="connsiteY52" fmla="*/ 3435652 h 6858000"/>
              <a:gd name="connsiteX53" fmla="*/ 498392 w 1342244"/>
              <a:gd name="connsiteY53" fmla="*/ 3295862 h 6858000"/>
              <a:gd name="connsiteX54" fmla="*/ 504159 w 1342244"/>
              <a:gd name="connsiteY54" fmla="*/ 3229163 h 6858000"/>
              <a:gd name="connsiteX55" fmla="*/ 480918 w 1342244"/>
              <a:gd name="connsiteY55" fmla="*/ 3158586 h 6858000"/>
              <a:gd name="connsiteX56" fmla="*/ 456326 w 1342244"/>
              <a:gd name="connsiteY56" fmla="*/ 3112365 h 6858000"/>
              <a:gd name="connsiteX57" fmla="*/ 441801 w 1342244"/>
              <a:gd name="connsiteY57" fmla="*/ 3072935 h 6858000"/>
              <a:gd name="connsiteX58" fmla="*/ 416975 w 1342244"/>
              <a:gd name="connsiteY58" fmla="*/ 2958185 h 6858000"/>
              <a:gd name="connsiteX59" fmla="*/ 374255 w 1342244"/>
              <a:gd name="connsiteY59" fmla="*/ 2843952 h 6858000"/>
              <a:gd name="connsiteX60" fmla="*/ 308507 w 1342244"/>
              <a:gd name="connsiteY60" fmla="*/ 2554718 h 6858000"/>
              <a:gd name="connsiteX61" fmla="*/ 279324 w 1342244"/>
              <a:gd name="connsiteY61" fmla="*/ 2447068 h 6858000"/>
              <a:gd name="connsiteX62" fmla="*/ 283394 w 1342244"/>
              <a:gd name="connsiteY62" fmla="*/ 2423438 h 6858000"/>
              <a:gd name="connsiteX63" fmla="*/ 272284 w 1342244"/>
              <a:gd name="connsiteY63" fmla="*/ 2402874 h 6858000"/>
              <a:gd name="connsiteX64" fmla="*/ 274896 w 1342244"/>
              <a:gd name="connsiteY64" fmla="*/ 2381443 h 6858000"/>
              <a:gd name="connsiteX65" fmla="*/ 251225 w 1342244"/>
              <a:gd name="connsiteY65" fmla="*/ 2261920 h 6858000"/>
              <a:gd name="connsiteX66" fmla="*/ 241112 w 1342244"/>
              <a:gd name="connsiteY66" fmla="*/ 2195378 h 6858000"/>
              <a:gd name="connsiteX67" fmla="*/ 225329 w 1342244"/>
              <a:gd name="connsiteY67" fmla="*/ 2155135 h 6858000"/>
              <a:gd name="connsiteX68" fmla="*/ 222787 w 1342244"/>
              <a:gd name="connsiteY68" fmla="*/ 2118008 h 6858000"/>
              <a:gd name="connsiteX69" fmla="*/ 223780 w 1342244"/>
              <a:gd name="connsiteY69" fmla="*/ 2050531 h 6858000"/>
              <a:gd name="connsiteX70" fmla="*/ 196764 w 1342244"/>
              <a:gd name="connsiteY70" fmla="*/ 1906352 h 6858000"/>
              <a:gd name="connsiteX71" fmla="*/ 173321 w 1342244"/>
              <a:gd name="connsiteY71" fmla="*/ 1861531 h 6858000"/>
              <a:gd name="connsiteX72" fmla="*/ 127120 w 1342244"/>
              <a:gd name="connsiteY72" fmla="*/ 1732919 h 6858000"/>
              <a:gd name="connsiteX73" fmla="*/ 99431 w 1342244"/>
              <a:gd name="connsiteY73" fmla="*/ 1663540 h 6858000"/>
              <a:gd name="connsiteX74" fmla="*/ 98557 w 1342244"/>
              <a:gd name="connsiteY74" fmla="*/ 1615777 h 6858000"/>
              <a:gd name="connsiteX75" fmla="*/ 79352 w 1342244"/>
              <a:gd name="connsiteY75" fmla="*/ 1563678 h 6858000"/>
              <a:gd name="connsiteX76" fmla="*/ 85174 w 1342244"/>
              <a:gd name="connsiteY76" fmla="*/ 1477995 h 6858000"/>
              <a:gd name="connsiteX77" fmla="*/ 71259 w 1342244"/>
              <a:gd name="connsiteY77" fmla="*/ 1373769 h 6858000"/>
              <a:gd name="connsiteX78" fmla="*/ 79566 w 1342244"/>
              <a:gd name="connsiteY78" fmla="*/ 1307086 h 6858000"/>
              <a:gd name="connsiteX79" fmla="*/ 85439 w 1342244"/>
              <a:gd name="connsiteY79" fmla="*/ 1168288 h 6858000"/>
              <a:gd name="connsiteX80" fmla="*/ 77721 w 1342244"/>
              <a:gd name="connsiteY80" fmla="*/ 1142577 h 6858000"/>
              <a:gd name="connsiteX81" fmla="*/ 67027 w 1342244"/>
              <a:gd name="connsiteY81" fmla="*/ 1088484 h 6858000"/>
              <a:gd name="connsiteX82" fmla="*/ 55763 w 1342244"/>
              <a:gd name="connsiteY82" fmla="*/ 1016103 h 6858000"/>
              <a:gd name="connsiteX83" fmla="*/ 57219 w 1342244"/>
              <a:gd name="connsiteY83" fmla="*/ 954054 h 6858000"/>
              <a:gd name="connsiteX84" fmla="*/ 52084 w 1342244"/>
              <a:gd name="connsiteY84" fmla="*/ 896999 h 6858000"/>
              <a:gd name="connsiteX85" fmla="*/ 21492 w 1342244"/>
              <a:gd name="connsiteY85" fmla="*/ 821517 h 6858000"/>
              <a:gd name="connsiteX86" fmla="*/ 442 w 1342244"/>
              <a:gd name="connsiteY86" fmla="*/ 751353 h 6858000"/>
              <a:gd name="connsiteX87" fmla="*/ 0 w 1342244"/>
              <a:gd name="connsiteY87" fmla="*/ 721230 h 6858000"/>
              <a:gd name="connsiteX88" fmla="*/ 9132 w 1342244"/>
              <a:gd name="connsiteY88" fmla="*/ 619315 h 6858000"/>
              <a:gd name="connsiteX89" fmla="*/ 2788 w 1342244"/>
              <a:gd name="connsiteY89" fmla="*/ 585934 h 6858000"/>
              <a:gd name="connsiteX90" fmla="*/ 84 w 1342244"/>
              <a:gd name="connsiteY90" fmla="*/ 538948 h 6858000"/>
              <a:gd name="connsiteX91" fmla="*/ 3992 w 1342244"/>
              <a:gd name="connsiteY91" fmla="*/ 525163 h 6858000"/>
              <a:gd name="connsiteX92" fmla="*/ 30116 w 1342244"/>
              <a:gd name="connsiteY92" fmla="*/ 446567 h 6858000"/>
              <a:gd name="connsiteX93" fmla="*/ 29364 w 1342244"/>
              <a:gd name="connsiteY93" fmla="*/ 393828 h 6858000"/>
              <a:gd name="connsiteX94" fmla="*/ 29194 w 1342244"/>
              <a:gd name="connsiteY94" fmla="*/ 353137 h 6858000"/>
              <a:gd name="connsiteX95" fmla="*/ 34887 w 1342244"/>
              <a:gd name="connsiteY95" fmla="*/ 275771 h 6858000"/>
              <a:gd name="connsiteX96" fmla="*/ 44581 w 1342244"/>
              <a:gd name="connsiteY96" fmla="*/ 236673 h 6858000"/>
              <a:gd name="connsiteX97" fmla="*/ 43624 w 1342244"/>
              <a:gd name="connsiteY97" fmla="*/ 144983 h 6858000"/>
              <a:gd name="connsiteX98" fmla="*/ 33909 w 1342244"/>
              <a:gd name="connsiteY98" fmla="*/ 33857 h 6858000"/>
              <a:gd name="connsiteX99" fmla="*/ 15462 w 1342244"/>
              <a:gd name="connsiteY99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54972 w 1342244"/>
              <a:gd name="connsiteY46" fmla="*/ 3771656 h 6858000"/>
              <a:gd name="connsiteX47" fmla="*/ 466877 w 1342244"/>
              <a:gd name="connsiteY47" fmla="*/ 3738082 h 6858000"/>
              <a:gd name="connsiteX48" fmla="*/ 474223 w 1342244"/>
              <a:gd name="connsiteY48" fmla="*/ 3673397 h 6858000"/>
              <a:gd name="connsiteX49" fmla="*/ 473519 w 1342244"/>
              <a:gd name="connsiteY49" fmla="*/ 3637109 h 6858000"/>
              <a:gd name="connsiteX50" fmla="*/ 476962 w 1342244"/>
              <a:gd name="connsiteY50" fmla="*/ 3536883 h 6858000"/>
              <a:gd name="connsiteX51" fmla="*/ 484500 w 1342244"/>
              <a:gd name="connsiteY51" fmla="*/ 3435652 h 6858000"/>
              <a:gd name="connsiteX52" fmla="*/ 498392 w 1342244"/>
              <a:gd name="connsiteY52" fmla="*/ 3295862 h 6858000"/>
              <a:gd name="connsiteX53" fmla="*/ 504159 w 1342244"/>
              <a:gd name="connsiteY53" fmla="*/ 3229163 h 6858000"/>
              <a:gd name="connsiteX54" fmla="*/ 480918 w 1342244"/>
              <a:gd name="connsiteY54" fmla="*/ 3158586 h 6858000"/>
              <a:gd name="connsiteX55" fmla="*/ 456326 w 1342244"/>
              <a:gd name="connsiteY55" fmla="*/ 3112365 h 6858000"/>
              <a:gd name="connsiteX56" fmla="*/ 441801 w 1342244"/>
              <a:gd name="connsiteY56" fmla="*/ 3072935 h 6858000"/>
              <a:gd name="connsiteX57" fmla="*/ 416975 w 1342244"/>
              <a:gd name="connsiteY57" fmla="*/ 2958185 h 6858000"/>
              <a:gd name="connsiteX58" fmla="*/ 374255 w 1342244"/>
              <a:gd name="connsiteY58" fmla="*/ 2843952 h 6858000"/>
              <a:gd name="connsiteX59" fmla="*/ 308507 w 1342244"/>
              <a:gd name="connsiteY59" fmla="*/ 2554718 h 6858000"/>
              <a:gd name="connsiteX60" fmla="*/ 279324 w 1342244"/>
              <a:gd name="connsiteY60" fmla="*/ 2447068 h 6858000"/>
              <a:gd name="connsiteX61" fmla="*/ 283394 w 1342244"/>
              <a:gd name="connsiteY61" fmla="*/ 2423438 h 6858000"/>
              <a:gd name="connsiteX62" fmla="*/ 272284 w 1342244"/>
              <a:gd name="connsiteY62" fmla="*/ 2402874 h 6858000"/>
              <a:gd name="connsiteX63" fmla="*/ 274896 w 1342244"/>
              <a:gd name="connsiteY63" fmla="*/ 2381443 h 6858000"/>
              <a:gd name="connsiteX64" fmla="*/ 251225 w 1342244"/>
              <a:gd name="connsiteY64" fmla="*/ 2261920 h 6858000"/>
              <a:gd name="connsiteX65" fmla="*/ 241112 w 1342244"/>
              <a:gd name="connsiteY65" fmla="*/ 2195378 h 6858000"/>
              <a:gd name="connsiteX66" fmla="*/ 225329 w 1342244"/>
              <a:gd name="connsiteY66" fmla="*/ 2155135 h 6858000"/>
              <a:gd name="connsiteX67" fmla="*/ 222787 w 1342244"/>
              <a:gd name="connsiteY67" fmla="*/ 2118008 h 6858000"/>
              <a:gd name="connsiteX68" fmla="*/ 223780 w 1342244"/>
              <a:gd name="connsiteY68" fmla="*/ 2050531 h 6858000"/>
              <a:gd name="connsiteX69" fmla="*/ 196764 w 1342244"/>
              <a:gd name="connsiteY69" fmla="*/ 1906352 h 6858000"/>
              <a:gd name="connsiteX70" fmla="*/ 173321 w 1342244"/>
              <a:gd name="connsiteY70" fmla="*/ 1861531 h 6858000"/>
              <a:gd name="connsiteX71" fmla="*/ 127120 w 1342244"/>
              <a:gd name="connsiteY71" fmla="*/ 1732919 h 6858000"/>
              <a:gd name="connsiteX72" fmla="*/ 99431 w 1342244"/>
              <a:gd name="connsiteY72" fmla="*/ 1663540 h 6858000"/>
              <a:gd name="connsiteX73" fmla="*/ 98557 w 1342244"/>
              <a:gd name="connsiteY73" fmla="*/ 1615777 h 6858000"/>
              <a:gd name="connsiteX74" fmla="*/ 79352 w 1342244"/>
              <a:gd name="connsiteY74" fmla="*/ 1563678 h 6858000"/>
              <a:gd name="connsiteX75" fmla="*/ 85174 w 1342244"/>
              <a:gd name="connsiteY75" fmla="*/ 1477995 h 6858000"/>
              <a:gd name="connsiteX76" fmla="*/ 71259 w 1342244"/>
              <a:gd name="connsiteY76" fmla="*/ 1373769 h 6858000"/>
              <a:gd name="connsiteX77" fmla="*/ 79566 w 1342244"/>
              <a:gd name="connsiteY77" fmla="*/ 1307086 h 6858000"/>
              <a:gd name="connsiteX78" fmla="*/ 85439 w 1342244"/>
              <a:gd name="connsiteY78" fmla="*/ 1168288 h 6858000"/>
              <a:gd name="connsiteX79" fmla="*/ 77721 w 1342244"/>
              <a:gd name="connsiteY79" fmla="*/ 1142577 h 6858000"/>
              <a:gd name="connsiteX80" fmla="*/ 67027 w 1342244"/>
              <a:gd name="connsiteY80" fmla="*/ 1088484 h 6858000"/>
              <a:gd name="connsiteX81" fmla="*/ 55763 w 1342244"/>
              <a:gd name="connsiteY81" fmla="*/ 1016103 h 6858000"/>
              <a:gd name="connsiteX82" fmla="*/ 57219 w 1342244"/>
              <a:gd name="connsiteY82" fmla="*/ 954054 h 6858000"/>
              <a:gd name="connsiteX83" fmla="*/ 52084 w 1342244"/>
              <a:gd name="connsiteY83" fmla="*/ 896999 h 6858000"/>
              <a:gd name="connsiteX84" fmla="*/ 21492 w 1342244"/>
              <a:gd name="connsiteY84" fmla="*/ 821517 h 6858000"/>
              <a:gd name="connsiteX85" fmla="*/ 442 w 1342244"/>
              <a:gd name="connsiteY85" fmla="*/ 751353 h 6858000"/>
              <a:gd name="connsiteX86" fmla="*/ 0 w 1342244"/>
              <a:gd name="connsiteY86" fmla="*/ 721230 h 6858000"/>
              <a:gd name="connsiteX87" fmla="*/ 9132 w 1342244"/>
              <a:gd name="connsiteY87" fmla="*/ 619315 h 6858000"/>
              <a:gd name="connsiteX88" fmla="*/ 2788 w 1342244"/>
              <a:gd name="connsiteY88" fmla="*/ 585934 h 6858000"/>
              <a:gd name="connsiteX89" fmla="*/ 84 w 1342244"/>
              <a:gd name="connsiteY89" fmla="*/ 538948 h 6858000"/>
              <a:gd name="connsiteX90" fmla="*/ 3992 w 1342244"/>
              <a:gd name="connsiteY90" fmla="*/ 525163 h 6858000"/>
              <a:gd name="connsiteX91" fmla="*/ 30116 w 1342244"/>
              <a:gd name="connsiteY91" fmla="*/ 446567 h 6858000"/>
              <a:gd name="connsiteX92" fmla="*/ 29364 w 1342244"/>
              <a:gd name="connsiteY92" fmla="*/ 393828 h 6858000"/>
              <a:gd name="connsiteX93" fmla="*/ 29194 w 1342244"/>
              <a:gd name="connsiteY93" fmla="*/ 353137 h 6858000"/>
              <a:gd name="connsiteX94" fmla="*/ 34887 w 1342244"/>
              <a:gd name="connsiteY94" fmla="*/ 275771 h 6858000"/>
              <a:gd name="connsiteX95" fmla="*/ 44581 w 1342244"/>
              <a:gd name="connsiteY95" fmla="*/ 236673 h 6858000"/>
              <a:gd name="connsiteX96" fmla="*/ 43624 w 1342244"/>
              <a:gd name="connsiteY96" fmla="*/ 144983 h 6858000"/>
              <a:gd name="connsiteX97" fmla="*/ 33909 w 1342244"/>
              <a:gd name="connsiteY97" fmla="*/ 33857 h 6858000"/>
              <a:gd name="connsiteX98" fmla="*/ 15462 w 1342244"/>
              <a:gd name="connsiteY98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53239 w 1342244"/>
              <a:gd name="connsiteY45" fmla="*/ 3777135 h 6858000"/>
              <a:gd name="connsiteX46" fmla="*/ 466877 w 1342244"/>
              <a:gd name="connsiteY46" fmla="*/ 3738082 h 6858000"/>
              <a:gd name="connsiteX47" fmla="*/ 474223 w 1342244"/>
              <a:gd name="connsiteY47" fmla="*/ 3673397 h 6858000"/>
              <a:gd name="connsiteX48" fmla="*/ 473519 w 1342244"/>
              <a:gd name="connsiteY48" fmla="*/ 3637109 h 6858000"/>
              <a:gd name="connsiteX49" fmla="*/ 476962 w 1342244"/>
              <a:gd name="connsiteY49" fmla="*/ 3536883 h 6858000"/>
              <a:gd name="connsiteX50" fmla="*/ 484500 w 1342244"/>
              <a:gd name="connsiteY50" fmla="*/ 3435652 h 6858000"/>
              <a:gd name="connsiteX51" fmla="*/ 498392 w 1342244"/>
              <a:gd name="connsiteY51" fmla="*/ 3295862 h 6858000"/>
              <a:gd name="connsiteX52" fmla="*/ 504159 w 1342244"/>
              <a:gd name="connsiteY52" fmla="*/ 3229163 h 6858000"/>
              <a:gd name="connsiteX53" fmla="*/ 480918 w 1342244"/>
              <a:gd name="connsiteY53" fmla="*/ 3158586 h 6858000"/>
              <a:gd name="connsiteX54" fmla="*/ 456326 w 1342244"/>
              <a:gd name="connsiteY54" fmla="*/ 3112365 h 6858000"/>
              <a:gd name="connsiteX55" fmla="*/ 441801 w 1342244"/>
              <a:gd name="connsiteY55" fmla="*/ 3072935 h 6858000"/>
              <a:gd name="connsiteX56" fmla="*/ 416975 w 1342244"/>
              <a:gd name="connsiteY56" fmla="*/ 2958185 h 6858000"/>
              <a:gd name="connsiteX57" fmla="*/ 374255 w 1342244"/>
              <a:gd name="connsiteY57" fmla="*/ 2843952 h 6858000"/>
              <a:gd name="connsiteX58" fmla="*/ 308507 w 1342244"/>
              <a:gd name="connsiteY58" fmla="*/ 2554718 h 6858000"/>
              <a:gd name="connsiteX59" fmla="*/ 279324 w 1342244"/>
              <a:gd name="connsiteY59" fmla="*/ 2447068 h 6858000"/>
              <a:gd name="connsiteX60" fmla="*/ 283394 w 1342244"/>
              <a:gd name="connsiteY60" fmla="*/ 2423438 h 6858000"/>
              <a:gd name="connsiteX61" fmla="*/ 272284 w 1342244"/>
              <a:gd name="connsiteY61" fmla="*/ 2402874 h 6858000"/>
              <a:gd name="connsiteX62" fmla="*/ 274896 w 1342244"/>
              <a:gd name="connsiteY62" fmla="*/ 2381443 h 6858000"/>
              <a:gd name="connsiteX63" fmla="*/ 251225 w 1342244"/>
              <a:gd name="connsiteY63" fmla="*/ 2261920 h 6858000"/>
              <a:gd name="connsiteX64" fmla="*/ 241112 w 1342244"/>
              <a:gd name="connsiteY64" fmla="*/ 2195378 h 6858000"/>
              <a:gd name="connsiteX65" fmla="*/ 225329 w 1342244"/>
              <a:gd name="connsiteY65" fmla="*/ 2155135 h 6858000"/>
              <a:gd name="connsiteX66" fmla="*/ 222787 w 1342244"/>
              <a:gd name="connsiteY66" fmla="*/ 2118008 h 6858000"/>
              <a:gd name="connsiteX67" fmla="*/ 223780 w 1342244"/>
              <a:gd name="connsiteY67" fmla="*/ 2050531 h 6858000"/>
              <a:gd name="connsiteX68" fmla="*/ 196764 w 1342244"/>
              <a:gd name="connsiteY68" fmla="*/ 1906352 h 6858000"/>
              <a:gd name="connsiteX69" fmla="*/ 173321 w 1342244"/>
              <a:gd name="connsiteY69" fmla="*/ 1861531 h 6858000"/>
              <a:gd name="connsiteX70" fmla="*/ 127120 w 1342244"/>
              <a:gd name="connsiteY70" fmla="*/ 1732919 h 6858000"/>
              <a:gd name="connsiteX71" fmla="*/ 99431 w 1342244"/>
              <a:gd name="connsiteY71" fmla="*/ 1663540 h 6858000"/>
              <a:gd name="connsiteX72" fmla="*/ 98557 w 1342244"/>
              <a:gd name="connsiteY72" fmla="*/ 1615777 h 6858000"/>
              <a:gd name="connsiteX73" fmla="*/ 79352 w 1342244"/>
              <a:gd name="connsiteY73" fmla="*/ 1563678 h 6858000"/>
              <a:gd name="connsiteX74" fmla="*/ 85174 w 1342244"/>
              <a:gd name="connsiteY74" fmla="*/ 1477995 h 6858000"/>
              <a:gd name="connsiteX75" fmla="*/ 71259 w 1342244"/>
              <a:gd name="connsiteY75" fmla="*/ 1373769 h 6858000"/>
              <a:gd name="connsiteX76" fmla="*/ 79566 w 1342244"/>
              <a:gd name="connsiteY76" fmla="*/ 1307086 h 6858000"/>
              <a:gd name="connsiteX77" fmla="*/ 85439 w 1342244"/>
              <a:gd name="connsiteY77" fmla="*/ 1168288 h 6858000"/>
              <a:gd name="connsiteX78" fmla="*/ 77721 w 1342244"/>
              <a:gd name="connsiteY78" fmla="*/ 1142577 h 6858000"/>
              <a:gd name="connsiteX79" fmla="*/ 67027 w 1342244"/>
              <a:gd name="connsiteY79" fmla="*/ 1088484 h 6858000"/>
              <a:gd name="connsiteX80" fmla="*/ 55763 w 1342244"/>
              <a:gd name="connsiteY80" fmla="*/ 1016103 h 6858000"/>
              <a:gd name="connsiteX81" fmla="*/ 57219 w 1342244"/>
              <a:gd name="connsiteY81" fmla="*/ 954054 h 6858000"/>
              <a:gd name="connsiteX82" fmla="*/ 52084 w 1342244"/>
              <a:gd name="connsiteY82" fmla="*/ 896999 h 6858000"/>
              <a:gd name="connsiteX83" fmla="*/ 21492 w 1342244"/>
              <a:gd name="connsiteY83" fmla="*/ 821517 h 6858000"/>
              <a:gd name="connsiteX84" fmla="*/ 442 w 1342244"/>
              <a:gd name="connsiteY84" fmla="*/ 751353 h 6858000"/>
              <a:gd name="connsiteX85" fmla="*/ 0 w 1342244"/>
              <a:gd name="connsiteY85" fmla="*/ 721230 h 6858000"/>
              <a:gd name="connsiteX86" fmla="*/ 9132 w 1342244"/>
              <a:gd name="connsiteY86" fmla="*/ 619315 h 6858000"/>
              <a:gd name="connsiteX87" fmla="*/ 2788 w 1342244"/>
              <a:gd name="connsiteY87" fmla="*/ 585934 h 6858000"/>
              <a:gd name="connsiteX88" fmla="*/ 84 w 1342244"/>
              <a:gd name="connsiteY88" fmla="*/ 538948 h 6858000"/>
              <a:gd name="connsiteX89" fmla="*/ 3992 w 1342244"/>
              <a:gd name="connsiteY89" fmla="*/ 525163 h 6858000"/>
              <a:gd name="connsiteX90" fmla="*/ 30116 w 1342244"/>
              <a:gd name="connsiteY90" fmla="*/ 446567 h 6858000"/>
              <a:gd name="connsiteX91" fmla="*/ 29364 w 1342244"/>
              <a:gd name="connsiteY91" fmla="*/ 393828 h 6858000"/>
              <a:gd name="connsiteX92" fmla="*/ 29194 w 1342244"/>
              <a:gd name="connsiteY92" fmla="*/ 353137 h 6858000"/>
              <a:gd name="connsiteX93" fmla="*/ 34887 w 1342244"/>
              <a:gd name="connsiteY93" fmla="*/ 275771 h 6858000"/>
              <a:gd name="connsiteX94" fmla="*/ 44581 w 1342244"/>
              <a:gd name="connsiteY94" fmla="*/ 236673 h 6858000"/>
              <a:gd name="connsiteX95" fmla="*/ 43624 w 1342244"/>
              <a:gd name="connsiteY95" fmla="*/ 144983 h 6858000"/>
              <a:gd name="connsiteX96" fmla="*/ 33909 w 1342244"/>
              <a:gd name="connsiteY96" fmla="*/ 33857 h 6858000"/>
              <a:gd name="connsiteX97" fmla="*/ 15462 w 1342244"/>
              <a:gd name="connsiteY97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504159 w 1342244"/>
              <a:gd name="connsiteY51" fmla="*/ 3229163 h 6858000"/>
              <a:gd name="connsiteX52" fmla="*/ 480918 w 1342244"/>
              <a:gd name="connsiteY52" fmla="*/ 3158586 h 6858000"/>
              <a:gd name="connsiteX53" fmla="*/ 456326 w 1342244"/>
              <a:gd name="connsiteY53" fmla="*/ 3112365 h 6858000"/>
              <a:gd name="connsiteX54" fmla="*/ 441801 w 1342244"/>
              <a:gd name="connsiteY54" fmla="*/ 3072935 h 6858000"/>
              <a:gd name="connsiteX55" fmla="*/ 416975 w 1342244"/>
              <a:gd name="connsiteY55" fmla="*/ 2958185 h 6858000"/>
              <a:gd name="connsiteX56" fmla="*/ 374255 w 1342244"/>
              <a:gd name="connsiteY56" fmla="*/ 2843952 h 6858000"/>
              <a:gd name="connsiteX57" fmla="*/ 308507 w 1342244"/>
              <a:gd name="connsiteY57" fmla="*/ 2554718 h 6858000"/>
              <a:gd name="connsiteX58" fmla="*/ 279324 w 1342244"/>
              <a:gd name="connsiteY58" fmla="*/ 2447068 h 6858000"/>
              <a:gd name="connsiteX59" fmla="*/ 283394 w 1342244"/>
              <a:gd name="connsiteY59" fmla="*/ 2423438 h 6858000"/>
              <a:gd name="connsiteX60" fmla="*/ 272284 w 1342244"/>
              <a:gd name="connsiteY60" fmla="*/ 2402874 h 6858000"/>
              <a:gd name="connsiteX61" fmla="*/ 274896 w 1342244"/>
              <a:gd name="connsiteY61" fmla="*/ 2381443 h 6858000"/>
              <a:gd name="connsiteX62" fmla="*/ 251225 w 1342244"/>
              <a:gd name="connsiteY62" fmla="*/ 2261920 h 6858000"/>
              <a:gd name="connsiteX63" fmla="*/ 241112 w 1342244"/>
              <a:gd name="connsiteY63" fmla="*/ 2195378 h 6858000"/>
              <a:gd name="connsiteX64" fmla="*/ 225329 w 1342244"/>
              <a:gd name="connsiteY64" fmla="*/ 2155135 h 6858000"/>
              <a:gd name="connsiteX65" fmla="*/ 222787 w 1342244"/>
              <a:gd name="connsiteY65" fmla="*/ 2118008 h 6858000"/>
              <a:gd name="connsiteX66" fmla="*/ 223780 w 1342244"/>
              <a:gd name="connsiteY66" fmla="*/ 2050531 h 6858000"/>
              <a:gd name="connsiteX67" fmla="*/ 196764 w 1342244"/>
              <a:gd name="connsiteY67" fmla="*/ 1906352 h 6858000"/>
              <a:gd name="connsiteX68" fmla="*/ 173321 w 1342244"/>
              <a:gd name="connsiteY68" fmla="*/ 1861531 h 6858000"/>
              <a:gd name="connsiteX69" fmla="*/ 127120 w 1342244"/>
              <a:gd name="connsiteY69" fmla="*/ 1732919 h 6858000"/>
              <a:gd name="connsiteX70" fmla="*/ 99431 w 1342244"/>
              <a:gd name="connsiteY70" fmla="*/ 1663540 h 6858000"/>
              <a:gd name="connsiteX71" fmla="*/ 98557 w 1342244"/>
              <a:gd name="connsiteY71" fmla="*/ 1615777 h 6858000"/>
              <a:gd name="connsiteX72" fmla="*/ 79352 w 1342244"/>
              <a:gd name="connsiteY72" fmla="*/ 1563678 h 6858000"/>
              <a:gd name="connsiteX73" fmla="*/ 85174 w 1342244"/>
              <a:gd name="connsiteY73" fmla="*/ 1477995 h 6858000"/>
              <a:gd name="connsiteX74" fmla="*/ 71259 w 1342244"/>
              <a:gd name="connsiteY74" fmla="*/ 1373769 h 6858000"/>
              <a:gd name="connsiteX75" fmla="*/ 79566 w 1342244"/>
              <a:gd name="connsiteY75" fmla="*/ 1307086 h 6858000"/>
              <a:gd name="connsiteX76" fmla="*/ 85439 w 1342244"/>
              <a:gd name="connsiteY76" fmla="*/ 1168288 h 6858000"/>
              <a:gd name="connsiteX77" fmla="*/ 77721 w 1342244"/>
              <a:gd name="connsiteY77" fmla="*/ 1142577 h 6858000"/>
              <a:gd name="connsiteX78" fmla="*/ 67027 w 1342244"/>
              <a:gd name="connsiteY78" fmla="*/ 1088484 h 6858000"/>
              <a:gd name="connsiteX79" fmla="*/ 55763 w 1342244"/>
              <a:gd name="connsiteY79" fmla="*/ 1016103 h 6858000"/>
              <a:gd name="connsiteX80" fmla="*/ 57219 w 1342244"/>
              <a:gd name="connsiteY80" fmla="*/ 954054 h 6858000"/>
              <a:gd name="connsiteX81" fmla="*/ 52084 w 1342244"/>
              <a:gd name="connsiteY81" fmla="*/ 896999 h 6858000"/>
              <a:gd name="connsiteX82" fmla="*/ 21492 w 1342244"/>
              <a:gd name="connsiteY82" fmla="*/ 821517 h 6858000"/>
              <a:gd name="connsiteX83" fmla="*/ 442 w 1342244"/>
              <a:gd name="connsiteY83" fmla="*/ 751353 h 6858000"/>
              <a:gd name="connsiteX84" fmla="*/ 0 w 1342244"/>
              <a:gd name="connsiteY84" fmla="*/ 721230 h 6858000"/>
              <a:gd name="connsiteX85" fmla="*/ 9132 w 1342244"/>
              <a:gd name="connsiteY85" fmla="*/ 619315 h 6858000"/>
              <a:gd name="connsiteX86" fmla="*/ 2788 w 1342244"/>
              <a:gd name="connsiteY86" fmla="*/ 585934 h 6858000"/>
              <a:gd name="connsiteX87" fmla="*/ 84 w 1342244"/>
              <a:gd name="connsiteY87" fmla="*/ 538948 h 6858000"/>
              <a:gd name="connsiteX88" fmla="*/ 3992 w 1342244"/>
              <a:gd name="connsiteY88" fmla="*/ 525163 h 6858000"/>
              <a:gd name="connsiteX89" fmla="*/ 30116 w 1342244"/>
              <a:gd name="connsiteY89" fmla="*/ 446567 h 6858000"/>
              <a:gd name="connsiteX90" fmla="*/ 29364 w 1342244"/>
              <a:gd name="connsiteY90" fmla="*/ 393828 h 6858000"/>
              <a:gd name="connsiteX91" fmla="*/ 29194 w 1342244"/>
              <a:gd name="connsiteY91" fmla="*/ 353137 h 6858000"/>
              <a:gd name="connsiteX92" fmla="*/ 34887 w 1342244"/>
              <a:gd name="connsiteY92" fmla="*/ 275771 h 6858000"/>
              <a:gd name="connsiteX93" fmla="*/ 44581 w 1342244"/>
              <a:gd name="connsiteY93" fmla="*/ 236673 h 6858000"/>
              <a:gd name="connsiteX94" fmla="*/ 43624 w 1342244"/>
              <a:gd name="connsiteY94" fmla="*/ 144983 h 6858000"/>
              <a:gd name="connsiteX95" fmla="*/ 33909 w 1342244"/>
              <a:gd name="connsiteY95" fmla="*/ 33857 h 6858000"/>
              <a:gd name="connsiteX96" fmla="*/ 15462 w 1342244"/>
              <a:gd name="connsiteY96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74896 w 1342244"/>
              <a:gd name="connsiteY60" fmla="*/ 2381443 h 6858000"/>
              <a:gd name="connsiteX61" fmla="*/ 251225 w 1342244"/>
              <a:gd name="connsiteY61" fmla="*/ 2261920 h 6858000"/>
              <a:gd name="connsiteX62" fmla="*/ 241112 w 1342244"/>
              <a:gd name="connsiteY62" fmla="*/ 2195378 h 6858000"/>
              <a:gd name="connsiteX63" fmla="*/ 225329 w 1342244"/>
              <a:gd name="connsiteY63" fmla="*/ 2155135 h 6858000"/>
              <a:gd name="connsiteX64" fmla="*/ 222787 w 1342244"/>
              <a:gd name="connsiteY64" fmla="*/ 2118008 h 6858000"/>
              <a:gd name="connsiteX65" fmla="*/ 223780 w 1342244"/>
              <a:gd name="connsiteY65" fmla="*/ 2050531 h 6858000"/>
              <a:gd name="connsiteX66" fmla="*/ 196764 w 1342244"/>
              <a:gd name="connsiteY66" fmla="*/ 1906352 h 6858000"/>
              <a:gd name="connsiteX67" fmla="*/ 173321 w 1342244"/>
              <a:gd name="connsiteY67" fmla="*/ 1861531 h 6858000"/>
              <a:gd name="connsiteX68" fmla="*/ 127120 w 1342244"/>
              <a:gd name="connsiteY68" fmla="*/ 1732919 h 6858000"/>
              <a:gd name="connsiteX69" fmla="*/ 99431 w 1342244"/>
              <a:gd name="connsiteY69" fmla="*/ 1663540 h 6858000"/>
              <a:gd name="connsiteX70" fmla="*/ 98557 w 1342244"/>
              <a:gd name="connsiteY70" fmla="*/ 1615777 h 6858000"/>
              <a:gd name="connsiteX71" fmla="*/ 79352 w 1342244"/>
              <a:gd name="connsiteY71" fmla="*/ 1563678 h 6858000"/>
              <a:gd name="connsiteX72" fmla="*/ 85174 w 1342244"/>
              <a:gd name="connsiteY72" fmla="*/ 1477995 h 6858000"/>
              <a:gd name="connsiteX73" fmla="*/ 71259 w 1342244"/>
              <a:gd name="connsiteY73" fmla="*/ 1373769 h 6858000"/>
              <a:gd name="connsiteX74" fmla="*/ 79566 w 1342244"/>
              <a:gd name="connsiteY74" fmla="*/ 1307086 h 6858000"/>
              <a:gd name="connsiteX75" fmla="*/ 85439 w 1342244"/>
              <a:gd name="connsiteY75" fmla="*/ 1168288 h 6858000"/>
              <a:gd name="connsiteX76" fmla="*/ 77721 w 1342244"/>
              <a:gd name="connsiteY76" fmla="*/ 1142577 h 6858000"/>
              <a:gd name="connsiteX77" fmla="*/ 67027 w 1342244"/>
              <a:gd name="connsiteY77" fmla="*/ 1088484 h 6858000"/>
              <a:gd name="connsiteX78" fmla="*/ 55763 w 1342244"/>
              <a:gd name="connsiteY78" fmla="*/ 1016103 h 6858000"/>
              <a:gd name="connsiteX79" fmla="*/ 57219 w 1342244"/>
              <a:gd name="connsiteY79" fmla="*/ 954054 h 6858000"/>
              <a:gd name="connsiteX80" fmla="*/ 52084 w 1342244"/>
              <a:gd name="connsiteY80" fmla="*/ 896999 h 6858000"/>
              <a:gd name="connsiteX81" fmla="*/ 21492 w 1342244"/>
              <a:gd name="connsiteY81" fmla="*/ 821517 h 6858000"/>
              <a:gd name="connsiteX82" fmla="*/ 442 w 1342244"/>
              <a:gd name="connsiteY82" fmla="*/ 751353 h 6858000"/>
              <a:gd name="connsiteX83" fmla="*/ 0 w 1342244"/>
              <a:gd name="connsiteY83" fmla="*/ 721230 h 6858000"/>
              <a:gd name="connsiteX84" fmla="*/ 9132 w 1342244"/>
              <a:gd name="connsiteY84" fmla="*/ 619315 h 6858000"/>
              <a:gd name="connsiteX85" fmla="*/ 2788 w 1342244"/>
              <a:gd name="connsiteY85" fmla="*/ 585934 h 6858000"/>
              <a:gd name="connsiteX86" fmla="*/ 84 w 1342244"/>
              <a:gd name="connsiteY86" fmla="*/ 538948 h 6858000"/>
              <a:gd name="connsiteX87" fmla="*/ 3992 w 1342244"/>
              <a:gd name="connsiteY87" fmla="*/ 525163 h 6858000"/>
              <a:gd name="connsiteX88" fmla="*/ 30116 w 1342244"/>
              <a:gd name="connsiteY88" fmla="*/ 446567 h 6858000"/>
              <a:gd name="connsiteX89" fmla="*/ 29364 w 1342244"/>
              <a:gd name="connsiteY89" fmla="*/ 393828 h 6858000"/>
              <a:gd name="connsiteX90" fmla="*/ 29194 w 1342244"/>
              <a:gd name="connsiteY90" fmla="*/ 353137 h 6858000"/>
              <a:gd name="connsiteX91" fmla="*/ 34887 w 1342244"/>
              <a:gd name="connsiteY91" fmla="*/ 275771 h 6858000"/>
              <a:gd name="connsiteX92" fmla="*/ 44581 w 1342244"/>
              <a:gd name="connsiteY92" fmla="*/ 236673 h 6858000"/>
              <a:gd name="connsiteX93" fmla="*/ 43624 w 1342244"/>
              <a:gd name="connsiteY93" fmla="*/ 144983 h 6858000"/>
              <a:gd name="connsiteX94" fmla="*/ 33909 w 1342244"/>
              <a:gd name="connsiteY94" fmla="*/ 33857 h 6858000"/>
              <a:gd name="connsiteX95" fmla="*/ 15462 w 1342244"/>
              <a:gd name="connsiteY95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9431 w 1342244"/>
              <a:gd name="connsiteY68" fmla="*/ 1663540 h 6858000"/>
              <a:gd name="connsiteX69" fmla="*/ 98557 w 1342244"/>
              <a:gd name="connsiteY69" fmla="*/ 1615777 h 6858000"/>
              <a:gd name="connsiteX70" fmla="*/ 79352 w 1342244"/>
              <a:gd name="connsiteY70" fmla="*/ 1563678 h 6858000"/>
              <a:gd name="connsiteX71" fmla="*/ 85174 w 1342244"/>
              <a:gd name="connsiteY71" fmla="*/ 1477995 h 6858000"/>
              <a:gd name="connsiteX72" fmla="*/ 71259 w 1342244"/>
              <a:gd name="connsiteY72" fmla="*/ 1373769 h 6858000"/>
              <a:gd name="connsiteX73" fmla="*/ 79566 w 1342244"/>
              <a:gd name="connsiteY73" fmla="*/ 1307086 h 6858000"/>
              <a:gd name="connsiteX74" fmla="*/ 85439 w 1342244"/>
              <a:gd name="connsiteY74" fmla="*/ 1168288 h 6858000"/>
              <a:gd name="connsiteX75" fmla="*/ 77721 w 1342244"/>
              <a:gd name="connsiteY75" fmla="*/ 1142577 h 6858000"/>
              <a:gd name="connsiteX76" fmla="*/ 67027 w 1342244"/>
              <a:gd name="connsiteY76" fmla="*/ 1088484 h 6858000"/>
              <a:gd name="connsiteX77" fmla="*/ 55763 w 1342244"/>
              <a:gd name="connsiteY77" fmla="*/ 1016103 h 6858000"/>
              <a:gd name="connsiteX78" fmla="*/ 57219 w 1342244"/>
              <a:gd name="connsiteY78" fmla="*/ 954054 h 6858000"/>
              <a:gd name="connsiteX79" fmla="*/ 52084 w 1342244"/>
              <a:gd name="connsiteY79" fmla="*/ 896999 h 6858000"/>
              <a:gd name="connsiteX80" fmla="*/ 21492 w 1342244"/>
              <a:gd name="connsiteY80" fmla="*/ 821517 h 6858000"/>
              <a:gd name="connsiteX81" fmla="*/ 442 w 1342244"/>
              <a:gd name="connsiteY81" fmla="*/ 751353 h 6858000"/>
              <a:gd name="connsiteX82" fmla="*/ 0 w 1342244"/>
              <a:gd name="connsiteY82" fmla="*/ 721230 h 6858000"/>
              <a:gd name="connsiteX83" fmla="*/ 9132 w 1342244"/>
              <a:gd name="connsiteY83" fmla="*/ 619315 h 6858000"/>
              <a:gd name="connsiteX84" fmla="*/ 2788 w 1342244"/>
              <a:gd name="connsiteY84" fmla="*/ 585934 h 6858000"/>
              <a:gd name="connsiteX85" fmla="*/ 84 w 1342244"/>
              <a:gd name="connsiteY85" fmla="*/ 538948 h 6858000"/>
              <a:gd name="connsiteX86" fmla="*/ 3992 w 1342244"/>
              <a:gd name="connsiteY86" fmla="*/ 525163 h 6858000"/>
              <a:gd name="connsiteX87" fmla="*/ 30116 w 1342244"/>
              <a:gd name="connsiteY87" fmla="*/ 446567 h 6858000"/>
              <a:gd name="connsiteX88" fmla="*/ 29364 w 1342244"/>
              <a:gd name="connsiteY88" fmla="*/ 393828 h 6858000"/>
              <a:gd name="connsiteX89" fmla="*/ 29194 w 1342244"/>
              <a:gd name="connsiteY89" fmla="*/ 353137 h 6858000"/>
              <a:gd name="connsiteX90" fmla="*/ 34887 w 1342244"/>
              <a:gd name="connsiteY90" fmla="*/ 275771 h 6858000"/>
              <a:gd name="connsiteX91" fmla="*/ 44581 w 1342244"/>
              <a:gd name="connsiteY91" fmla="*/ 236673 h 6858000"/>
              <a:gd name="connsiteX92" fmla="*/ 43624 w 1342244"/>
              <a:gd name="connsiteY92" fmla="*/ 144983 h 6858000"/>
              <a:gd name="connsiteX93" fmla="*/ 33909 w 1342244"/>
              <a:gd name="connsiteY93" fmla="*/ 33857 h 6858000"/>
              <a:gd name="connsiteX94" fmla="*/ 15462 w 1342244"/>
              <a:gd name="connsiteY94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442 w 1342244"/>
              <a:gd name="connsiteY80" fmla="*/ 751353 h 6858000"/>
              <a:gd name="connsiteX81" fmla="*/ 0 w 1342244"/>
              <a:gd name="connsiteY81" fmla="*/ 721230 h 6858000"/>
              <a:gd name="connsiteX82" fmla="*/ 9132 w 1342244"/>
              <a:gd name="connsiteY82" fmla="*/ 619315 h 6858000"/>
              <a:gd name="connsiteX83" fmla="*/ 2788 w 1342244"/>
              <a:gd name="connsiteY83" fmla="*/ 585934 h 6858000"/>
              <a:gd name="connsiteX84" fmla="*/ 84 w 1342244"/>
              <a:gd name="connsiteY84" fmla="*/ 538948 h 6858000"/>
              <a:gd name="connsiteX85" fmla="*/ 3992 w 1342244"/>
              <a:gd name="connsiteY85" fmla="*/ 525163 h 6858000"/>
              <a:gd name="connsiteX86" fmla="*/ 30116 w 1342244"/>
              <a:gd name="connsiteY86" fmla="*/ 446567 h 6858000"/>
              <a:gd name="connsiteX87" fmla="*/ 29364 w 1342244"/>
              <a:gd name="connsiteY87" fmla="*/ 393828 h 6858000"/>
              <a:gd name="connsiteX88" fmla="*/ 29194 w 1342244"/>
              <a:gd name="connsiteY88" fmla="*/ 353137 h 6858000"/>
              <a:gd name="connsiteX89" fmla="*/ 34887 w 1342244"/>
              <a:gd name="connsiteY89" fmla="*/ 275771 h 6858000"/>
              <a:gd name="connsiteX90" fmla="*/ 44581 w 1342244"/>
              <a:gd name="connsiteY90" fmla="*/ 236673 h 6858000"/>
              <a:gd name="connsiteX91" fmla="*/ 43624 w 1342244"/>
              <a:gd name="connsiteY91" fmla="*/ 144983 h 6858000"/>
              <a:gd name="connsiteX92" fmla="*/ 33909 w 1342244"/>
              <a:gd name="connsiteY92" fmla="*/ 33857 h 6858000"/>
              <a:gd name="connsiteX93" fmla="*/ 15462 w 1342244"/>
              <a:gd name="connsiteY9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442 w 1342244"/>
              <a:gd name="connsiteY80" fmla="*/ 751353 h 6858000"/>
              <a:gd name="connsiteX81" fmla="*/ 0 w 1342244"/>
              <a:gd name="connsiteY81" fmla="*/ 721230 h 6858000"/>
              <a:gd name="connsiteX82" fmla="*/ 9132 w 1342244"/>
              <a:gd name="connsiteY82" fmla="*/ 619315 h 6858000"/>
              <a:gd name="connsiteX83" fmla="*/ 2788 w 1342244"/>
              <a:gd name="connsiteY83" fmla="*/ 585934 h 6858000"/>
              <a:gd name="connsiteX84" fmla="*/ 84 w 1342244"/>
              <a:gd name="connsiteY84" fmla="*/ 538948 h 6858000"/>
              <a:gd name="connsiteX85" fmla="*/ 3992 w 1342244"/>
              <a:gd name="connsiteY85" fmla="*/ 525163 h 6858000"/>
              <a:gd name="connsiteX86" fmla="*/ 30116 w 1342244"/>
              <a:gd name="connsiteY86" fmla="*/ 446567 h 6858000"/>
              <a:gd name="connsiteX87" fmla="*/ 29364 w 1342244"/>
              <a:gd name="connsiteY87" fmla="*/ 393828 h 6858000"/>
              <a:gd name="connsiteX88" fmla="*/ 29194 w 1342244"/>
              <a:gd name="connsiteY88" fmla="*/ 353137 h 6858000"/>
              <a:gd name="connsiteX89" fmla="*/ 34887 w 1342244"/>
              <a:gd name="connsiteY89" fmla="*/ 275771 h 6858000"/>
              <a:gd name="connsiteX90" fmla="*/ 44581 w 1342244"/>
              <a:gd name="connsiteY90" fmla="*/ 236673 h 6858000"/>
              <a:gd name="connsiteX91" fmla="*/ 43624 w 1342244"/>
              <a:gd name="connsiteY91" fmla="*/ 144983 h 6858000"/>
              <a:gd name="connsiteX92" fmla="*/ 33909 w 1342244"/>
              <a:gd name="connsiteY92" fmla="*/ 33857 h 6858000"/>
              <a:gd name="connsiteX93" fmla="*/ 15462 w 1342244"/>
              <a:gd name="connsiteY93" fmla="*/ 0 h 6858000"/>
              <a:gd name="connsiteX0" fmla="*/ 15462 w 1342244"/>
              <a:gd name="connsiteY0" fmla="*/ 0 h 6858000"/>
              <a:gd name="connsiteX1" fmla="*/ 1342244 w 1342244"/>
              <a:gd name="connsiteY1" fmla="*/ 0 h 6858000"/>
              <a:gd name="connsiteX2" fmla="*/ 1342244 w 1342244"/>
              <a:gd name="connsiteY2" fmla="*/ 6858000 h 6858000"/>
              <a:gd name="connsiteX3" fmla="*/ 78938 w 1342244"/>
              <a:gd name="connsiteY3" fmla="*/ 6857735 h 6858000"/>
              <a:gd name="connsiteX4" fmla="*/ 115531 w 1342244"/>
              <a:gd name="connsiteY4" fmla="*/ 6776847 h 6858000"/>
              <a:gd name="connsiteX5" fmla="*/ 127031 w 1342244"/>
              <a:gd name="connsiteY5" fmla="*/ 6737706 h 6858000"/>
              <a:gd name="connsiteX6" fmla="*/ 144438 w 1342244"/>
              <a:gd name="connsiteY6" fmla="*/ 6686827 h 6858000"/>
              <a:gd name="connsiteX7" fmla="*/ 156016 w 1342244"/>
              <a:gd name="connsiteY7" fmla="*/ 6633777 h 6858000"/>
              <a:gd name="connsiteX8" fmla="*/ 228859 w 1342244"/>
              <a:gd name="connsiteY8" fmla="*/ 6492130 h 6858000"/>
              <a:gd name="connsiteX9" fmla="*/ 244546 w 1342244"/>
              <a:gd name="connsiteY9" fmla="*/ 6431610 h 6858000"/>
              <a:gd name="connsiteX10" fmla="*/ 271474 w 1342244"/>
              <a:gd name="connsiteY10" fmla="*/ 6334727 h 6858000"/>
              <a:gd name="connsiteX11" fmla="*/ 263386 w 1342244"/>
              <a:gd name="connsiteY11" fmla="*/ 6294334 h 6858000"/>
              <a:gd name="connsiteX12" fmla="*/ 251160 w 1342244"/>
              <a:gd name="connsiteY12" fmla="*/ 6231403 h 6858000"/>
              <a:gd name="connsiteX13" fmla="*/ 243818 w 1342244"/>
              <a:gd name="connsiteY13" fmla="*/ 6202459 h 6858000"/>
              <a:gd name="connsiteX14" fmla="*/ 242616 w 1342244"/>
              <a:gd name="connsiteY14" fmla="*/ 6153037 h 6858000"/>
              <a:gd name="connsiteX15" fmla="*/ 255587 w 1342244"/>
              <a:gd name="connsiteY15" fmla="*/ 6061464 h 6858000"/>
              <a:gd name="connsiteX16" fmla="*/ 245418 w 1342244"/>
              <a:gd name="connsiteY16" fmla="*/ 6028119 h 6858000"/>
              <a:gd name="connsiteX17" fmla="*/ 230647 w 1342244"/>
              <a:gd name="connsiteY17" fmla="*/ 5926735 h 6858000"/>
              <a:gd name="connsiteX18" fmla="*/ 280159 w 1342244"/>
              <a:gd name="connsiteY18" fmla="*/ 5712857 h 6858000"/>
              <a:gd name="connsiteX19" fmla="*/ 309957 w 1342244"/>
              <a:gd name="connsiteY19" fmla="*/ 5660491 h 6858000"/>
              <a:gd name="connsiteX20" fmla="*/ 323969 w 1342244"/>
              <a:gd name="connsiteY20" fmla="*/ 5553910 h 6858000"/>
              <a:gd name="connsiteX21" fmla="*/ 348400 w 1342244"/>
              <a:gd name="connsiteY21" fmla="*/ 5449031 h 6858000"/>
              <a:gd name="connsiteX22" fmla="*/ 359524 w 1342244"/>
              <a:gd name="connsiteY22" fmla="*/ 5396260 h 6858000"/>
              <a:gd name="connsiteX23" fmla="*/ 385283 w 1342244"/>
              <a:gd name="connsiteY23" fmla="*/ 5341916 h 6858000"/>
              <a:gd name="connsiteX24" fmla="*/ 423664 w 1342244"/>
              <a:gd name="connsiteY24" fmla="*/ 5264214 h 6858000"/>
              <a:gd name="connsiteX25" fmla="*/ 429823 w 1342244"/>
              <a:gd name="connsiteY25" fmla="*/ 5225268 h 6858000"/>
              <a:gd name="connsiteX26" fmla="*/ 438105 w 1342244"/>
              <a:gd name="connsiteY26" fmla="*/ 5159961 h 6858000"/>
              <a:gd name="connsiteX27" fmla="*/ 441715 w 1342244"/>
              <a:gd name="connsiteY27" fmla="*/ 5125185 h 6858000"/>
              <a:gd name="connsiteX28" fmla="*/ 455581 w 1342244"/>
              <a:gd name="connsiteY28" fmla="*/ 5067850 h 6858000"/>
              <a:gd name="connsiteX29" fmla="*/ 458312 w 1342244"/>
              <a:gd name="connsiteY29" fmla="*/ 5060861 h 6858000"/>
              <a:gd name="connsiteX30" fmla="*/ 456570 w 1342244"/>
              <a:gd name="connsiteY30" fmla="*/ 4993030 h 6858000"/>
              <a:gd name="connsiteX31" fmla="*/ 463479 w 1342244"/>
              <a:gd name="connsiteY31" fmla="*/ 4946844 h 6858000"/>
              <a:gd name="connsiteX32" fmla="*/ 474738 w 1342244"/>
              <a:gd name="connsiteY32" fmla="*/ 4858827 h 6858000"/>
              <a:gd name="connsiteX33" fmla="*/ 480641 w 1342244"/>
              <a:gd name="connsiteY33" fmla="*/ 4821170 h 6858000"/>
              <a:gd name="connsiteX34" fmla="*/ 486667 w 1342244"/>
              <a:gd name="connsiteY34" fmla="*/ 4750867 h 6858000"/>
              <a:gd name="connsiteX35" fmla="*/ 484474 w 1342244"/>
              <a:gd name="connsiteY35" fmla="*/ 4690749 h 6858000"/>
              <a:gd name="connsiteX36" fmla="*/ 479954 w 1342244"/>
              <a:gd name="connsiteY36" fmla="*/ 4584173 h 6858000"/>
              <a:gd name="connsiteX37" fmla="*/ 475037 w 1342244"/>
              <a:gd name="connsiteY37" fmla="*/ 4444346 h 6858000"/>
              <a:gd name="connsiteX38" fmla="*/ 471602 w 1342244"/>
              <a:gd name="connsiteY38" fmla="*/ 4375228 h 6858000"/>
              <a:gd name="connsiteX39" fmla="*/ 452255 w 1342244"/>
              <a:gd name="connsiteY39" fmla="*/ 4214165 h 6858000"/>
              <a:gd name="connsiteX40" fmla="*/ 453884 w 1342244"/>
              <a:gd name="connsiteY40" fmla="*/ 4076008 h 6858000"/>
              <a:gd name="connsiteX41" fmla="*/ 441584 w 1342244"/>
              <a:gd name="connsiteY41" fmla="*/ 4033999 h 6858000"/>
              <a:gd name="connsiteX42" fmla="*/ 441309 w 1342244"/>
              <a:gd name="connsiteY42" fmla="*/ 4013953 h 6858000"/>
              <a:gd name="connsiteX43" fmla="*/ 433387 w 1342244"/>
              <a:gd name="connsiteY43" fmla="*/ 3901461 h 6858000"/>
              <a:gd name="connsiteX44" fmla="*/ 455981 w 1342244"/>
              <a:gd name="connsiteY44" fmla="*/ 3813873 h 6858000"/>
              <a:gd name="connsiteX45" fmla="*/ 466877 w 1342244"/>
              <a:gd name="connsiteY45" fmla="*/ 3738082 h 6858000"/>
              <a:gd name="connsiteX46" fmla="*/ 474223 w 1342244"/>
              <a:gd name="connsiteY46" fmla="*/ 3673397 h 6858000"/>
              <a:gd name="connsiteX47" fmla="*/ 473519 w 1342244"/>
              <a:gd name="connsiteY47" fmla="*/ 3637109 h 6858000"/>
              <a:gd name="connsiteX48" fmla="*/ 476962 w 1342244"/>
              <a:gd name="connsiteY48" fmla="*/ 3536883 h 6858000"/>
              <a:gd name="connsiteX49" fmla="*/ 484500 w 1342244"/>
              <a:gd name="connsiteY49" fmla="*/ 3435652 h 6858000"/>
              <a:gd name="connsiteX50" fmla="*/ 498392 w 1342244"/>
              <a:gd name="connsiteY50" fmla="*/ 3295862 h 6858000"/>
              <a:gd name="connsiteX51" fmla="*/ 480918 w 1342244"/>
              <a:gd name="connsiteY51" fmla="*/ 3158586 h 6858000"/>
              <a:gd name="connsiteX52" fmla="*/ 456326 w 1342244"/>
              <a:gd name="connsiteY52" fmla="*/ 3112365 h 6858000"/>
              <a:gd name="connsiteX53" fmla="*/ 441801 w 1342244"/>
              <a:gd name="connsiteY53" fmla="*/ 3072935 h 6858000"/>
              <a:gd name="connsiteX54" fmla="*/ 416975 w 1342244"/>
              <a:gd name="connsiteY54" fmla="*/ 2958185 h 6858000"/>
              <a:gd name="connsiteX55" fmla="*/ 374255 w 1342244"/>
              <a:gd name="connsiteY55" fmla="*/ 2843952 h 6858000"/>
              <a:gd name="connsiteX56" fmla="*/ 308507 w 1342244"/>
              <a:gd name="connsiteY56" fmla="*/ 2554718 h 6858000"/>
              <a:gd name="connsiteX57" fmla="*/ 279324 w 1342244"/>
              <a:gd name="connsiteY57" fmla="*/ 2447068 h 6858000"/>
              <a:gd name="connsiteX58" fmla="*/ 283394 w 1342244"/>
              <a:gd name="connsiteY58" fmla="*/ 2423438 h 6858000"/>
              <a:gd name="connsiteX59" fmla="*/ 272284 w 1342244"/>
              <a:gd name="connsiteY59" fmla="*/ 2402874 h 6858000"/>
              <a:gd name="connsiteX60" fmla="*/ 251225 w 1342244"/>
              <a:gd name="connsiteY60" fmla="*/ 2261920 h 6858000"/>
              <a:gd name="connsiteX61" fmla="*/ 241112 w 1342244"/>
              <a:gd name="connsiteY61" fmla="*/ 2195378 h 6858000"/>
              <a:gd name="connsiteX62" fmla="*/ 225329 w 1342244"/>
              <a:gd name="connsiteY62" fmla="*/ 2155135 h 6858000"/>
              <a:gd name="connsiteX63" fmla="*/ 222787 w 1342244"/>
              <a:gd name="connsiteY63" fmla="*/ 2118008 h 6858000"/>
              <a:gd name="connsiteX64" fmla="*/ 223780 w 1342244"/>
              <a:gd name="connsiteY64" fmla="*/ 2050531 h 6858000"/>
              <a:gd name="connsiteX65" fmla="*/ 196764 w 1342244"/>
              <a:gd name="connsiteY65" fmla="*/ 1906352 h 6858000"/>
              <a:gd name="connsiteX66" fmla="*/ 173321 w 1342244"/>
              <a:gd name="connsiteY66" fmla="*/ 1861531 h 6858000"/>
              <a:gd name="connsiteX67" fmla="*/ 127120 w 1342244"/>
              <a:gd name="connsiteY67" fmla="*/ 1732919 h 6858000"/>
              <a:gd name="connsiteX68" fmla="*/ 98557 w 1342244"/>
              <a:gd name="connsiteY68" fmla="*/ 1615777 h 6858000"/>
              <a:gd name="connsiteX69" fmla="*/ 79352 w 1342244"/>
              <a:gd name="connsiteY69" fmla="*/ 1563678 h 6858000"/>
              <a:gd name="connsiteX70" fmla="*/ 85174 w 1342244"/>
              <a:gd name="connsiteY70" fmla="*/ 1477995 h 6858000"/>
              <a:gd name="connsiteX71" fmla="*/ 71259 w 1342244"/>
              <a:gd name="connsiteY71" fmla="*/ 1373769 h 6858000"/>
              <a:gd name="connsiteX72" fmla="*/ 79566 w 1342244"/>
              <a:gd name="connsiteY72" fmla="*/ 1307086 h 6858000"/>
              <a:gd name="connsiteX73" fmla="*/ 85439 w 1342244"/>
              <a:gd name="connsiteY73" fmla="*/ 1168288 h 6858000"/>
              <a:gd name="connsiteX74" fmla="*/ 77721 w 1342244"/>
              <a:gd name="connsiteY74" fmla="*/ 1142577 h 6858000"/>
              <a:gd name="connsiteX75" fmla="*/ 67027 w 1342244"/>
              <a:gd name="connsiteY75" fmla="*/ 1088484 h 6858000"/>
              <a:gd name="connsiteX76" fmla="*/ 55763 w 1342244"/>
              <a:gd name="connsiteY76" fmla="*/ 1016103 h 6858000"/>
              <a:gd name="connsiteX77" fmla="*/ 57219 w 1342244"/>
              <a:gd name="connsiteY77" fmla="*/ 954054 h 6858000"/>
              <a:gd name="connsiteX78" fmla="*/ 52084 w 1342244"/>
              <a:gd name="connsiteY78" fmla="*/ 896999 h 6858000"/>
              <a:gd name="connsiteX79" fmla="*/ 21492 w 1342244"/>
              <a:gd name="connsiteY79" fmla="*/ 821517 h 6858000"/>
              <a:gd name="connsiteX80" fmla="*/ 0 w 1342244"/>
              <a:gd name="connsiteY80" fmla="*/ 721230 h 6858000"/>
              <a:gd name="connsiteX81" fmla="*/ 9132 w 1342244"/>
              <a:gd name="connsiteY81" fmla="*/ 619315 h 6858000"/>
              <a:gd name="connsiteX82" fmla="*/ 2788 w 1342244"/>
              <a:gd name="connsiteY82" fmla="*/ 585934 h 6858000"/>
              <a:gd name="connsiteX83" fmla="*/ 84 w 1342244"/>
              <a:gd name="connsiteY83" fmla="*/ 538948 h 6858000"/>
              <a:gd name="connsiteX84" fmla="*/ 3992 w 1342244"/>
              <a:gd name="connsiteY84" fmla="*/ 525163 h 6858000"/>
              <a:gd name="connsiteX85" fmla="*/ 30116 w 1342244"/>
              <a:gd name="connsiteY85" fmla="*/ 446567 h 6858000"/>
              <a:gd name="connsiteX86" fmla="*/ 29364 w 1342244"/>
              <a:gd name="connsiteY86" fmla="*/ 393828 h 6858000"/>
              <a:gd name="connsiteX87" fmla="*/ 29194 w 1342244"/>
              <a:gd name="connsiteY87" fmla="*/ 353137 h 6858000"/>
              <a:gd name="connsiteX88" fmla="*/ 34887 w 1342244"/>
              <a:gd name="connsiteY88" fmla="*/ 275771 h 6858000"/>
              <a:gd name="connsiteX89" fmla="*/ 44581 w 1342244"/>
              <a:gd name="connsiteY89" fmla="*/ 236673 h 6858000"/>
              <a:gd name="connsiteX90" fmla="*/ 43624 w 1342244"/>
              <a:gd name="connsiteY90" fmla="*/ 144983 h 6858000"/>
              <a:gd name="connsiteX91" fmla="*/ 33909 w 1342244"/>
              <a:gd name="connsiteY91" fmla="*/ 33857 h 6858000"/>
              <a:gd name="connsiteX92" fmla="*/ 15462 w 1342244"/>
              <a:gd name="connsiteY9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30035 w 1342163"/>
              <a:gd name="connsiteY85" fmla="*/ 446567 h 6858000"/>
              <a:gd name="connsiteX86" fmla="*/ 29283 w 1342163"/>
              <a:gd name="connsiteY86" fmla="*/ 393828 h 6858000"/>
              <a:gd name="connsiteX87" fmla="*/ 29113 w 1342163"/>
              <a:gd name="connsiteY87" fmla="*/ 353137 h 6858000"/>
              <a:gd name="connsiteX88" fmla="*/ 34806 w 1342163"/>
              <a:gd name="connsiteY88" fmla="*/ 275771 h 6858000"/>
              <a:gd name="connsiteX89" fmla="*/ 44500 w 1342163"/>
              <a:gd name="connsiteY89" fmla="*/ 236673 h 6858000"/>
              <a:gd name="connsiteX90" fmla="*/ 43543 w 1342163"/>
              <a:gd name="connsiteY90" fmla="*/ 144983 h 6858000"/>
              <a:gd name="connsiteX91" fmla="*/ 33828 w 1342163"/>
              <a:gd name="connsiteY91" fmla="*/ 33857 h 6858000"/>
              <a:gd name="connsiteX92" fmla="*/ 15381 w 1342163"/>
              <a:gd name="connsiteY9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29283 w 1342163"/>
              <a:gd name="connsiteY85" fmla="*/ 393828 h 6858000"/>
              <a:gd name="connsiteX86" fmla="*/ 29113 w 1342163"/>
              <a:gd name="connsiteY86" fmla="*/ 353137 h 6858000"/>
              <a:gd name="connsiteX87" fmla="*/ 34806 w 1342163"/>
              <a:gd name="connsiteY87" fmla="*/ 275771 h 6858000"/>
              <a:gd name="connsiteX88" fmla="*/ 44500 w 1342163"/>
              <a:gd name="connsiteY88" fmla="*/ 236673 h 6858000"/>
              <a:gd name="connsiteX89" fmla="*/ 43543 w 1342163"/>
              <a:gd name="connsiteY89" fmla="*/ 144983 h 6858000"/>
              <a:gd name="connsiteX90" fmla="*/ 33828 w 1342163"/>
              <a:gd name="connsiteY90" fmla="*/ 33857 h 6858000"/>
              <a:gd name="connsiteX91" fmla="*/ 15381 w 1342163"/>
              <a:gd name="connsiteY9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77640 w 1342163"/>
              <a:gd name="connsiteY74" fmla="*/ 1142577 h 6858000"/>
              <a:gd name="connsiteX75" fmla="*/ 66946 w 1342163"/>
              <a:gd name="connsiteY75" fmla="*/ 1088484 h 6858000"/>
              <a:gd name="connsiteX76" fmla="*/ 55682 w 1342163"/>
              <a:gd name="connsiteY76" fmla="*/ 1016103 h 6858000"/>
              <a:gd name="connsiteX77" fmla="*/ 57138 w 1342163"/>
              <a:gd name="connsiteY77" fmla="*/ 954054 h 6858000"/>
              <a:gd name="connsiteX78" fmla="*/ 52003 w 1342163"/>
              <a:gd name="connsiteY78" fmla="*/ 896999 h 6858000"/>
              <a:gd name="connsiteX79" fmla="*/ 21411 w 1342163"/>
              <a:gd name="connsiteY79" fmla="*/ 821517 h 6858000"/>
              <a:gd name="connsiteX80" fmla="*/ 12141 w 1342163"/>
              <a:gd name="connsiteY80" fmla="*/ 711705 h 6858000"/>
              <a:gd name="connsiteX81" fmla="*/ 9051 w 1342163"/>
              <a:gd name="connsiteY81" fmla="*/ 619315 h 6858000"/>
              <a:gd name="connsiteX82" fmla="*/ 2707 w 1342163"/>
              <a:gd name="connsiteY82" fmla="*/ 585934 h 6858000"/>
              <a:gd name="connsiteX83" fmla="*/ 3 w 1342163"/>
              <a:gd name="connsiteY83" fmla="*/ 538948 h 6858000"/>
              <a:gd name="connsiteX84" fmla="*/ 3911 w 1342163"/>
              <a:gd name="connsiteY84" fmla="*/ 525163 h 6858000"/>
              <a:gd name="connsiteX85" fmla="*/ 29283 w 1342163"/>
              <a:gd name="connsiteY85" fmla="*/ 393828 h 6858000"/>
              <a:gd name="connsiteX86" fmla="*/ 29113 w 1342163"/>
              <a:gd name="connsiteY86" fmla="*/ 353137 h 6858000"/>
              <a:gd name="connsiteX87" fmla="*/ 34806 w 1342163"/>
              <a:gd name="connsiteY87" fmla="*/ 275771 h 6858000"/>
              <a:gd name="connsiteX88" fmla="*/ 44500 w 1342163"/>
              <a:gd name="connsiteY88" fmla="*/ 236673 h 6858000"/>
              <a:gd name="connsiteX89" fmla="*/ 43543 w 1342163"/>
              <a:gd name="connsiteY89" fmla="*/ 144983 h 6858000"/>
              <a:gd name="connsiteX90" fmla="*/ 33828 w 1342163"/>
              <a:gd name="connsiteY90" fmla="*/ 33857 h 6858000"/>
              <a:gd name="connsiteX91" fmla="*/ 15381 w 1342163"/>
              <a:gd name="connsiteY9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6586 w 1342163"/>
              <a:gd name="connsiteY34" fmla="*/ 4750867 h 6858000"/>
              <a:gd name="connsiteX35" fmla="*/ 484393 w 1342163"/>
              <a:gd name="connsiteY35" fmla="*/ 4690749 h 6858000"/>
              <a:gd name="connsiteX36" fmla="*/ 479873 w 1342163"/>
              <a:gd name="connsiteY36" fmla="*/ 4584173 h 6858000"/>
              <a:gd name="connsiteX37" fmla="*/ 474956 w 1342163"/>
              <a:gd name="connsiteY37" fmla="*/ 4444346 h 6858000"/>
              <a:gd name="connsiteX38" fmla="*/ 471521 w 1342163"/>
              <a:gd name="connsiteY38" fmla="*/ 4375228 h 6858000"/>
              <a:gd name="connsiteX39" fmla="*/ 452174 w 1342163"/>
              <a:gd name="connsiteY39" fmla="*/ 4214165 h 6858000"/>
              <a:gd name="connsiteX40" fmla="*/ 453803 w 1342163"/>
              <a:gd name="connsiteY40" fmla="*/ 4076008 h 6858000"/>
              <a:gd name="connsiteX41" fmla="*/ 441503 w 1342163"/>
              <a:gd name="connsiteY41" fmla="*/ 4033999 h 6858000"/>
              <a:gd name="connsiteX42" fmla="*/ 441228 w 1342163"/>
              <a:gd name="connsiteY42" fmla="*/ 4013953 h 6858000"/>
              <a:gd name="connsiteX43" fmla="*/ 433306 w 1342163"/>
              <a:gd name="connsiteY43" fmla="*/ 3901461 h 6858000"/>
              <a:gd name="connsiteX44" fmla="*/ 455900 w 1342163"/>
              <a:gd name="connsiteY44" fmla="*/ 3813873 h 6858000"/>
              <a:gd name="connsiteX45" fmla="*/ 466796 w 1342163"/>
              <a:gd name="connsiteY45" fmla="*/ 3738082 h 6858000"/>
              <a:gd name="connsiteX46" fmla="*/ 474142 w 1342163"/>
              <a:gd name="connsiteY46" fmla="*/ 3673397 h 6858000"/>
              <a:gd name="connsiteX47" fmla="*/ 473438 w 1342163"/>
              <a:gd name="connsiteY47" fmla="*/ 3637109 h 6858000"/>
              <a:gd name="connsiteX48" fmla="*/ 476881 w 1342163"/>
              <a:gd name="connsiteY48" fmla="*/ 3536883 h 6858000"/>
              <a:gd name="connsiteX49" fmla="*/ 484419 w 1342163"/>
              <a:gd name="connsiteY49" fmla="*/ 3435652 h 6858000"/>
              <a:gd name="connsiteX50" fmla="*/ 498311 w 1342163"/>
              <a:gd name="connsiteY50" fmla="*/ 3295862 h 6858000"/>
              <a:gd name="connsiteX51" fmla="*/ 480837 w 1342163"/>
              <a:gd name="connsiteY51" fmla="*/ 3158586 h 6858000"/>
              <a:gd name="connsiteX52" fmla="*/ 456245 w 1342163"/>
              <a:gd name="connsiteY52" fmla="*/ 3112365 h 6858000"/>
              <a:gd name="connsiteX53" fmla="*/ 441720 w 1342163"/>
              <a:gd name="connsiteY53" fmla="*/ 3072935 h 6858000"/>
              <a:gd name="connsiteX54" fmla="*/ 416894 w 1342163"/>
              <a:gd name="connsiteY54" fmla="*/ 2958185 h 6858000"/>
              <a:gd name="connsiteX55" fmla="*/ 374174 w 1342163"/>
              <a:gd name="connsiteY55" fmla="*/ 2843952 h 6858000"/>
              <a:gd name="connsiteX56" fmla="*/ 308426 w 1342163"/>
              <a:gd name="connsiteY56" fmla="*/ 2554718 h 6858000"/>
              <a:gd name="connsiteX57" fmla="*/ 279243 w 1342163"/>
              <a:gd name="connsiteY57" fmla="*/ 2447068 h 6858000"/>
              <a:gd name="connsiteX58" fmla="*/ 283313 w 1342163"/>
              <a:gd name="connsiteY58" fmla="*/ 2423438 h 6858000"/>
              <a:gd name="connsiteX59" fmla="*/ 272203 w 1342163"/>
              <a:gd name="connsiteY59" fmla="*/ 2402874 h 6858000"/>
              <a:gd name="connsiteX60" fmla="*/ 251144 w 1342163"/>
              <a:gd name="connsiteY60" fmla="*/ 2261920 h 6858000"/>
              <a:gd name="connsiteX61" fmla="*/ 241031 w 1342163"/>
              <a:gd name="connsiteY61" fmla="*/ 2195378 h 6858000"/>
              <a:gd name="connsiteX62" fmla="*/ 225248 w 1342163"/>
              <a:gd name="connsiteY62" fmla="*/ 2155135 h 6858000"/>
              <a:gd name="connsiteX63" fmla="*/ 222706 w 1342163"/>
              <a:gd name="connsiteY63" fmla="*/ 2118008 h 6858000"/>
              <a:gd name="connsiteX64" fmla="*/ 223699 w 1342163"/>
              <a:gd name="connsiteY64" fmla="*/ 2050531 h 6858000"/>
              <a:gd name="connsiteX65" fmla="*/ 196683 w 1342163"/>
              <a:gd name="connsiteY65" fmla="*/ 1906352 h 6858000"/>
              <a:gd name="connsiteX66" fmla="*/ 173240 w 1342163"/>
              <a:gd name="connsiteY66" fmla="*/ 1861531 h 6858000"/>
              <a:gd name="connsiteX67" fmla="*/ 127039 w 1342163"/>
              <a:gd name="connsiteY67" fmla="*/ 1732919 h 6858000"/>
              <a:gd name="connsiteX68" fmla="*/ 98476 w 1342163"/>
              <a:gd name="connsiteY68" fmla="*/ 1615777 h 6858000"/>
              <a:gd name="connsiteX69" fmla="*/ 79271 w 1342163"/>
              <a:gd name="connsiteY69" fmla="*/ 1563678 h 6858000"/>
              <a:gd name="connsiteX70" fmla="*/ 85093 w 1342163"/>
              <a:gd name="connsiteY70" fmla="*/ 1477995 h 6858000"/>
              <a:gd name="connsiteX71" fmla="*/ 71178 w 1342163"/>
              <a:gd name="connsiteY71" fmla="*/ 1373769 h 6858000"/>
              <a:gd name="connsiteX72" fmla="*/ 79485 w 1342163"/>
              <a:gd name="connsiteY72" fmla="*/ 1307086 h 6858000"/>
              <a:gd name="connsiteX73" fmla="*/ 85358 w 1342163"/>
              <a:gd name="connsiteY73" fmla="*/ 1168288 h 6858000"/>
              <a:gd name="connsiteX74" fmla="*/ 66946 w 1342163"/>
              <a:gd name="connsiteY74" fmla="*/ 1088484 h 6858000"/>
              <a:gd name="connsiteX75" fmla="*/ 55682 w 1342163"/>
              <a:gd name="connsiteY75" fmla="*/ 1016103 h 6858000"/>
              <a:gd name="connsiteX76" fmla="*/ 57138 w 1342163"/>
              <a:gd name="connsiteY76" fmla="*/ 954054 h 6858000"/>
              <a:gd name="connsiteX77" fmla="*/ 52003 w 1342163"/>
              <a:gd name="connsiteY77" fmla="*/ 896999 h 6858000"/>
              <a:gd name="connsiteX78" fmla="*/ 21411 w 1342163"/>
              <a:gd name="connsiteY78" fmla="*/ 821517 h 6858000"/>
              <a:gd name="connsiteX79" fmla="*/ 12141 w 1342163"/>
              <a:gd name="connsiteY79" fmla="*/ 711705 h 6858000"/>
              <a:gd name="connsiteX80" fmla="*/ 9051 w 1342163"/>
              <a:gd name="connsiteY80" fmla="*/ 619315 h 6858000"/>
              <a:gd name="connsiteX81" fmla="*/ 2707 w 1342163"/>
              <a:gd name="connsiteY81" fmla="*/ 585934 h 6858000"/>
              <a:gd name="connsiteX82" fmla="*/ 3 w 1342163"/>
              <a:gd name="connsiteY82" fmla="*/ 538948 h 6858000"/>
              <a:gd name="connsiteX83" fmla="*/ 3911 w 1342163"/>
              <a:gd name="connsiteY83" fmla="*/ 525163 h 6858000"/>
              <a:gd name="connsiteX84" fmla="*/ 29283 w 1342163"/>
              <a:gd name="connsiteY84" fmla="*/ 393828 h 6858000"/>
              <a:gd name="connsiteX85" fmla="*/ 29113 w 1342163"/>
              <a:gd name="connsiteY85" fmla="*/ 353137 h 6858000"/>
              <a:gd name="connsiteX86" fmla="*/ 34806 w 1342163"/>
              <a:gd name="connsiteY86" fmla="*/ 275771 h 6858000"/>
              <a:gd name="connsiteX87" fmla="*/ 44500 w 1342163"/>
              <a:gd name="connsiteY87" fmla="*/ 236673 h 6858000"/>
              <a:gd name="connsiteX88" fmla="*/ 43543 w 1342163"/>
              <a:gd name="connsiteY88" fmla="*/ 144983 h 6858000"/>
              <a:gd name="connsiteX89" fmla="*/ 33828 w 1342163"/>
              <a:gd name="connsiteY89" fmla="*/ 33857 h 6858000"/>
              <a:gd name="connsiteX90" fmla="*/ 15381 w 1342163"/>
              <a:gd name="connsiteY9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4956 w 1342163"/>
              <a:gd name="connsiteY36" fmla="*/ 4444346 h 6858000"/>
              <a:gd name="connsiteX37" fmla="*/ 471521 w 1342163"/>
              <a:gd name="connsiteY37" fmla="*/ 4375228 h 6858000"/>
              <a:gd name="connsiteX38" fmla="*/ 452174 w 1342163"/>
              <a:gd name="connsiteY38" fmla="*/ 4214165 h 6858000"/>
              <a:gd name="connsiteX39" fmla="*/ 453803 w 1342163"/>
              <a:gd name="connsiteY39" fmla="*/ 4076008 h 6858000"/>
              <a:gd name="connsiteX40" fmla="*/ 441503 w 1342163"/>
              <a:gd name="connsiteY40" fmla="*/ 4033999 h 6858000"/>
              <a:gd name="connsiteX41" fmla="*/ 441228 w 1342163"/>
              <a:gd name="connsiteY41" fmla="*/ 4013953 h 6858000"/>
              <a:gd name="connsiteX42" fmla="*/ 433306 w 1342163"/>
              <a:gd name="connsiteY42" fmla="*/ 3901461 h 6858000"/>
              <a:gd name="connsiteX43" fmla="*/ 455900 w 1342163"/>
              <a:gd name="connsiteY43" fmla="*/ 3813873 h 6858000"/>
              <a:gd name="connsiteX44" fmla="*/ 466796 w 1342163"/>
              <a:gd name="connsiteY44" fmla="*/ 3738082 h 6858000"/>
              <a:gd name="connsiteX45" fmla="*/ 474142 w 1342163"/>
              <a:gd name="connsiteY45" fmla="*/ 3673397 h 6858000"/>
              <a:gd name="connsiteX46" fmla="*/ 473438 w 1342163"/>
              <a:gd name="connsiteY46" fmla="*/ 3637109 h 6858000"/>
              <a:gd name="connsiteX47" fmla="*/ 476881 w 1342163"/>
              <a:gd name="connsiteY47" fmla="*/ 3536883 h 6858000"/>
              <a:gd name="connsiteX48" fmla="*/ 484419 w 1342163"/>
              <a:gd name="connsiteY48" fmla="*/ 3435652 h 6858000"/>
              <a:gd name="connsiteX49" fmla="*/ 498311 w 1342163"/>
              <a:gd name="connsiteY49" fmla="*/ 3295862 h 6858000"/>
              <a:gd name="connsiteX50" fmla="*/ 480837 w 1342163"/>
              <a:gd name="connsiteY50" fmla="*/ 3158586 h 6858000"/>
              <a:gd name="connsiteX51" fmla="*/ 456245 w 1342163"/>
              <a:gd name="connsiteY51" fmla="*/ 3112365 h 6858000"/>
              <a:gd name="connsiteX52" fmla="*/ 441720 w 1342163"/>
              <a:gd name="connsiteY52" fmla="*/ 3072935 h 6858000"/>
              <a:gd name="connsiteX53" fmla="*/ 416894 w 1342163"/>
              <a:gd name="connsiteY53" fmla="*/ 2958185 h 6858000"/>
              <a:gd name="connsiteX54" fmla="*/ 374174 w 1342163"/>
              <a:gd name="connsiteY54" fmla="*/ 2843952 h 6858000"/>
              <a:gd name="connsiteX55" fmla="*/ 308426 w 1342163"/>
              <a:gd name="connsiteY55" fmla="*/ 2554718 h 6858000"/>
              <a:gd name="connsiteX56" fmla="*/ 279243 w 1342163"/>
              <a:gd name="connsiteY56" fmla="*/ 2447068 h 6858000"/>
              <a:gd name="connsiteX57" fmla="*/ 283313 w 1342163"/>
              <a:gd name="connsiteY57" fmla="*/ 2423438 h 6858000"/>
              <a:gd name="connsiteX58" fmla="*/ 272203 w 1342163"/>
              <a:gd name="connsiteY58" fmla="*/ 2402874 h 6858000"/>
              <a:gd name="connsiteX59" fmla="*/ 251144 w 1342163"/>
              <a:gd name="connsiteY59" fmla="*/ 2261920 h 6858000"/>
              <a:gd name="connsiteX60" fmla="*/ 241031 w 1342163"/>
              <a:gd name="connsiteY60" fmla="*/ 2195378 h 6858000"/>
              <a:gd name="connsiteX61" fmla="*/ 225248 w 1342163"/>
              <a:gd name="connsiteY61" fmla="*/ 2155135 h 6858000"/>
              <a:gd name="connsiteX62" fmla="*/ 222706 w 1342163"/>
              <a:gd name="connsiteY62" fmla="*/ 2118008 h 6858000"/>
              <a:gd name="connsiteX63" fmla="*/ 223699 w 1342163"/>
              <a:gd name="connsiteY63" fmla="*/ 2050531 h 6858000"/>
              <a:gd name="connsiteX64" fmla="*/ 196683 w 1342163"/>
              <a:gd name="connsiteY64" fmla="*/ 1906352 h 6858000"/>
              <a:gd name="connsiteX65" fmla="*/ 173240 w 1342163"/>
              <a:gd name="connsiteY65" fmla="*/ 1861531 h 6858000"/>
              <a:gd name="connsiteX66" fmla="*/ 127039 w 1342163"/>
              <a:gd name="connsiteY66" fmla="*/ 1732919 h 6858000"/>
              <a:gd name="connsiteX67" fmla="*/ 98476 w 1342163"/>
              <a:gd name="connsiteY67" fmla="*/ 1615777 h 6858000"/>
              <a:gd name="connsiteX68" fmla="*/ 79271 w 1342163"/>
              <a:gd name="connsiteY68" fmla="*/ 1563678 h 6858000"/>
              <a:gd name="connsiteX69" fmla="*/ 85093 w 1342163"/>
              <a:gd name="connsiteY69" fmla="*/ 1477995 h 6858000"/>
              <a:gd name="connsiteX70" fmla="*/ 71178 w 1342163"/>
              <a:gd name="connsiteY70" fmla="*/ 1373769 h 6858000"/>
              <a:gd name="connsiteX71" fmla="*/ 79485 w 1342163"/>
              <a:gd name="connsiteY71" fmla="*/ 1307086 h 6858000"/>
              <a:gd name="connsiteX72" fmla="*/ 85358 w 1342163"/>
              <a:gd name="connsiteY72" fmla="*/ 1168288 h 6858000"/>
              <a:gd name="connsiteX73" fmla="*/ 66946 w 1342163"/>
              <a:gd name="connsiteY73" fmla="*/ 1088484 h 6858000"/>
              <a:gd name="connsiteX74" fmla="*/ 55682 w 1342163"/>
              <a:gd name="connsiteY74" fmla="*/ 1016103 h 6858000"/>
              <a:gd name="connsiteX75" fmla="*/ 57138 w 1342163"/>
              <a:gd name="connsiteY75" fmla="*/ 954054 h 6858000"/>
              <a:gd name="connsiteX76" fmla="*/ 52003 w 1342163"/>
              <a:gd name="connsiteY76" fmla="*/ 896999 h 6858000"/>
              <a:gd name="connsiteX77" fmla="*/ 21411 w 1342163"/>
              <a:gd name="connsiteY77" fmla="*/ 821517 h 6858000"/>
              <a:gd name="connsiteX78" fmla="*/ 12141 w 1342163"/>
              <a:gd name="connsiteY78" fmla="*/ 711705 h 6858000"/>
              <a:gd name="connsiteX79" fmla="*/ 9051 w 1342163"/>
              <a:gd name="connsiteY79" fmla="*/ 619315 h 6858000"/>
              <a:gd name="connsiteX80" fmla="*/ 2707 w 1342163"/>
              <a:gd name="connsiteY80" fmla="*/ 585934 h 6858000"/>
              <a:gd name="connsiteX81" fmla="*/ 3 w 1342163"/>
              <a:gd name="connsiteY81" fmla="*/ 538948 h 6858000"/>
              <a:gd name="connsiteX82" fmla="*/ 3911 w 1342163"/>
              <a:gd name="connsiteY82" fmla="*/ 525163 h 6858000"/>
              <a:gd name="connsiteX83" fmla="*/ 29283 w 1342163"/>
              <a:gd name="connsiteY83" fmla="*/ 393828 h 6858000"/>
              <a:gd name="connsiteX84" fmla="*/ 29113 w 1342163"/>
              <a:gd name="connsiteY84" fmla="*/ 353137 h 6858000"/>
              <a:gd name="connsiteX85" fmla="*/ 34806 w 1342163"/>
              <a:gd name="connsiteY85" fmla="*/ 275771 h 6858000"/>
              <a:gd name="connsiteX86" fmla="*/ 44500 w 1342163"/>
              <a:gd name="connsiteY86" fmla="*/ 236673 h 6858000"/>
              <a:gd name="connsiteX87" fmla="*/ 43543 w 1342163"/>
              <a:gd name="connsiteY87" fmla="*/ 144983 h 6858000"/>
              <a:gd name="connsiteX88" fmla="*/ 33828 w 1342163"/>
              <a:gd name="connsiteY88" fmla="*/ 33857 h 6858000"/>
              <a:gd name="connsiteX89" fmla="*/ 15381 w 1342163"/>
              <a:gd name="connsiteY8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30566 w 1342163"/>
              <a:gd name="connsiteY17" fmla="*/ 5926735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45337 w 1342163"/>
              <a:gd name="connsiteY16" fmla="*/ 6028119 h 6858000"/>
              <a:gd name="connsiteX17" fmla="*/ 250120 w 1342163"/>
              <a:gd name="connsiteY17" fmla="*/ 5905303 h 6858000"/>
              <a:gd name="connsiteX18" fmla="*/ 280078 w 1342163"/>
              <a:gd name="connsiteY18" fmla="*/ 5712857 h 6858000"/>
              <a:gd name="connsiteX19" fmla="*/ 309876 w 1342163"/>
              <a:gd name="connsiteY19" fmla="*/ 5660491 h 6858000"/>
              <a:gd name="connsiteX20" fmla="*/ 323888 w 1342163"/>
              <a:gd name="connsiteY20" fmla="*/ 5553910 h 6858000"/>
              <a:gd name="connsiteX21" fmla="*/ 348319 w 1342163"/>
              <a:gd name="connsiteY21" fmla="*/ 5449031 h 6858000"/>
              <a:gd name="connsiteX22" fmla="*/ 359443 w 1342163"/>
              <a:gd name="connsiteY22" fmla="*/ 5396260 h 6858000"/>
              <a:gd name="connsiteX23" fmla="*/ 385202 w 1342163"/>
              <a:gd name="connsiteY23" fmla="*/ 5341916 h 6858000"/>
              <a:gd name="connsiteX24" fmla="*/ 423583 w 1342163"/>
              <a:gd name="connsiteY24" fmla="*/ 5264214 h 6858000"/>
              <a:gd name="connsiteX25" fmla="*/ 429742 w 1342163"/>
              <a:gd name="connsiteY25" fmla="*/ 5225268 h 6858000"/>
              <a:gd name="connsiteX26" fmla="*/ 438024 w 1342163"/>
              <a:gd name="connsiteY26" fmla="*/ 5159961 h 6858000"/>
              <a:gd name="connsiteX27" fmla="*/ 441634 w 1342163"/>
              <a:gd name="connsiteY27" fmla="*/ 5125185 h 6858000"/>
              <a:gd name="connsiteX28" fmla="*/ 455500 w 1342163"/>
              <a:gd name="connsiteY28" fmla="*/ 5067850 h 6858000"/>
              <a:gd name="connsiteX29" fmla="*/ 458231 w 1342163"/>
              <a:gd name="connsiteY29" fmla="*/ 5060861 h 6858000"/>
              <a:gd name="connsiteX30" fmla="*/ 456489 w 1342163"/>
              <a:gd name="connsiteY30" fmla="*/ 4993030 h 6858000"/>
              <a:gd name="connsiteX31" fmla="*/ 463398 w 1342163"/>
              <a:gd name="connsiteY31" fmla="*/ 4946844 h 6858000"/>
              <a:gd name="connsiteX32" fmla="*/ 474657 w 1342163"/>
              <a:gd name="connsiteY32" fmla="*/ 4858827 h 6858000"/>
              <a:gd name="connsiteX33" fmla="*/ 480560 w 1342163"/>
              <a:gd name="connsiteY33" fmla="*/ 4821170 h 6858000"/>
              <a:gd name="connsiteX34" fmla="*/ 484393 w 1342163"/>
              <a:gd name="connsiteY34" fmla="*/ 4690749 h 6858000"/>
              <a:gd name="connsiteX35" fmla="*/ 479873 w 1342163"/>
              <a:gd name="connsiteY35" fmla="*/ 4584173 h 6858000"/>
              <a:gd name="connsiteX36" fmla="*/ 471521 w 1342163"/>
              <a:gd name="connsiteY36" fmla="*/ 4375228 h 6858000"/>
              <a:gd name="connsiteX37" fmla="*/ 452174 w 1342163"/>
              <a:gd name="connsiteY37" fmla="*/ 4214165 h 6858000"/>
              <a:gd name="connsiteX38" fmla="*/ 453803 w 1342163"/>
              <a:gd name="connsiteY38" fmla="*/ 4076008 h 6858000"/>
              <a:gd name="connsiteX39" fmla="*/ 441503 w 1342163"/>
              <a:gd name="connsiteY39" fmla="*/ 4033999 h 6858000"/>
              <a:gd name="connsiteX40" fmla="*/ 441228 w 1342163"/>
              <a:gd name="connsiteY40" fmla="*/ 4013953 h 6858000"/>
              <a:gd name="connsiteX41" fmla="*/ 433306 w 1342163"/>
              <a:gd name="connsiteY41" fmla="*/ 3901461 h 6858000"/>
              <a:gd name="connsiteX42" fmla="*/ 455900 w 1342163"/>
              <a:gd name="connsiteY42" fmla="*/ 3813873 h 6858000"/>
              <a:gd name="connsiteX43" fmla="*/ 466796 w 1342163"/>
              <a:gd name="connsiteY43" fmla="*/ 3738082 h 6858000"/>
              <a:gd name="connsiteX44" fmla="*/ 474142 w 1342163"/>
              <a:gd name="connsiteY44" fmla="*/ 3673397 h 6858000"/>
              <a:gd name="connsiteX45" fmla="*/ 473438 w 1342163"/>
              <a:gd name="connsiteY45" fmla="*/ 3637109 h 6858000"/>
              <a:gd name="connsiteX46" fmla="*/ 476881 w 1342163"/>
              <a:gd name="connsiteY46" fmla="*/ 3536883 h 6858000"/>
              <a:gd name="connsiteX47" fmla="*/ 484419 w 1342163"/>
              <a:gd name="connsiteY47" fmla="*/ 3435652 h 6858000"/>
              <a:gd name="connsiteX48" fmla="*/ 498311 w 1342163"/>
              <a:gd name="connsiteY48" fmla="*/ 3295862 h 6858000"/>
              <a:gd name="connsiteX49" fmla="*/ 480837 w 1342163"/>
              <a:gd name="connsiteY49" fmla="*/ 3158586 h 6858000"/>
              <a:gd name="connsiteX50" fmla="*/ 456245 w 1342163"/>
              <a:gd name="connsiteY50" fmla="*/ 3112365 h 6858000"/>
              <a:gd name="connsiteX51" fmla="*/ 441720 w 1342163"/>
              <a:gd name="connsiteY51" fmla="*/ 3072935 h 6858000"/>
              <a:gd name="connsiteX52" fmla="*/ 416894 w 1342163"/>
              <a:gd name="connsiteY52" fmla="*/ 2958185 h 6858000"/>
              <a:gd name="connsiteX53" fmla="*/ 374174 w 1342163"/>
              <a:gd name="connsiteY53" fmla="*/ 2843952 h 6858000"/>
              <a:gd name="connsiteX54" fmla="*/ 308426 w 1342163"/>
              <a:gd name="connsiteY54" fmla="*/ 2554718 h 6858000"/>
              <a:gd name="connsiteX55" fmla="*/ 279243 w 1342163"/>
              <a:gd name="connsiteY55" fmla="*/ 2447068 h 6858000"/>
              <a:gd name="connsiteX56" fmla="*/ 283313 w 1342163"/>
              <a:gd name="connsiteY56" fmla="*/ 2423438 h 6858000"/>
              <a:gd name="connsiteX57" fmla="*/ 272203 w 1342163"/>
              <a:gd name="connsiteY57" fmla="*/ 2402874 h 6858000"/>
              <a:gd name="connsiteX58" fmla="*/ 251144 w 1342163"/>
              <a:gd name="connsiteY58" fmla="*/ 2261920 h 6858000"/>
              <a:gd name="connsiteX59" fmla="*/ 241031 w 1342163"/>
              <a:gd name="connsiteY59" fmla="*/ 2195378 h 6858000"/>
              <a:gd name="connsiteX60" fmla="*/ 225248 w 1342163"/>
              <a:gd name="connsiteY60" fmla="*/ 2155135 h 6858000"/>
              <a:gd name="connsiteX61" fmla="*/ 222706 w 1342163"/>
              <a:gd name="connsiteY61" fmla="*/ 2118008 h 6858000"/>
              <a:gd name="connsiteX62" fmla="*/ 223699 w 1342163"/>
              <a:gd name="connsiteY62" fmla="*/ 2050531 h 6858000"/>
              <a:gd name="connsiteX63" fmla="*/ 196683 w 1342163"/>
              <a:gd name="connsiteY63" fmla="*/ 1906352 h 6858000"/>
              <a:gd name="connsiteX64" fmla="*/ 173240 w 1342163"/>
              <a:gd name="connsiteY64" fmla="*/ 1861531 h 6858000"/>
              <a:gd name="connsiteX65" fmla="*/ 127039 w 1342163"/>
              <a:gd name="connsiteY65" fmla="*/ 1732919 h 6858000"/>
              <a:gd name="connsiteX66" fmla="*/ 98476 w 1342163"/>
              <a:gd name="connsiteY66" fmla="*/ 1615777 h 6858000"/>
              <a:gd name="connsiteX67" fmla="*/ 79271 w 1342163"/>
              <a:gd name="connsiteY67" fmla="*/ 1563678 h 6858000"/>
              <a:gd name="connsiteX68" fmla="*/ 85093 w 1342163"/>
              <a:gd name="connsiteY68" fmla="*/ 1477995 h 6858000"/>
              <a:gd name="connsiteX69" fmla="*/ 71178 w 1342163"/>
              <a:gd name="connsiteY69" fmla="*/ 1373769 h 6858000"/>
              <a:gd name="connsiteX70" fmla="*/ 79485 w 1342163"/>
              <a:gd name="connsiteY70" fmla="*/ 1307086 h 6858000"/>
              <a:gd name="connsiteX71" fmla="*/ 85358 w 1342163"/>
              <a:gd name="connsiteY71" fmla="*/ 1168288 h 6858000"/>
              <a:gd name="connsiteX72" fmla="*/ 66946 w 1342163"/>
              <a:gd name="connsiteY72" fmla="*/ 1088484 h 6858000"/>
              <a:gd name="connsiteX73" fmla="*/ 55682 w 1342163"/>
              <a:gd name="connsiteY73" fmla="*/ 1016103 h 6858000"/>
              <a:gd name="connsiteX74" fmla="*/ 57138 w 1342163"/>
              <a:gd name="connsiteY74" fmla="*/ 954054 h 6858000"/>
              <a:gd name="connsiteX75" fmla="*/ 52003 w 1342163"/>
              <a:gd name="connsiteY75" fmla="*/ 896999 h 6858000"/>
              <a:gd name="connsiteX76" fmla="*/ 21411 w 1342163"/>
              <a:gd name="connsiteY76" fmla="*/ 821517 h 6858000"/>
              <a:gd name="connsiteX77" fmla="*/ 12141 w 1342163"/>
              <a:gd name="connsiteY77" fmla="*/ 711705 h 6858000"/>
              <a:gd name="connsiteX78" fmla="*/ 9051 w 1342163"/>
              <a:gd name="connsiteY78" fmla="*/ 619315 h 6858000"/>
              <a:gd name="connsiteX79" fmla="*/ 2707 w 1342163"/>
              <a:gd name="connsiteY79" fmla="*/ 585934 h 6858000"/>
              <a:gd name="connsiteX80" fmla="*/ 3 w 1342163"/>
              <a:gd name="connsiteY80" fmla="*/ 538948 h 6858000"/>
              <a:gd name="connsiteX81" fmla="*/ 3911 w 1342163"/>
              <a:gd name="connsiteY81" fmla="*/ 525163 h 6858000"/>
              <a:gd name="connsiteX82" fmla="*/ 29283 w 1342163"/>
              <a:gd name="connsiteY82" fmla="*/ 393828 h 6858000"/>
              <a:gd name="connsiteX83" fmla="*/ 29113 w 1342163"/>
              <a:gd name="connsiteY83" fmla="*/ 353137 h 6858000"/>
              <a:gd name="connsiteX84" fmla="*/ 34806 w 1342163"/>
              <a:gd name="connsiteY84" fmla="*/ 275771 h 6858000"/>
              <a:gd name="connsiteX85" fmla="*/ 44500 w 1342163"/>
              <a:gd name="connsiteY85" fmla="*/ 236673 h 6858000"/>
              <a:gd name="connsiteX86" fmla="*/ 43543 w 1342163"/>
              <a:gd name="connsiteY86" fmla="*/ 144983 h 6858000"/>
              <a:gd name="connsiteX87" fmla="*/ 33828 w 1342163"/>
              <a:gd name="connsiteY87" fmla="*/ 33857 h 6858000"/>
              <a:gd name="connsiteX88" fmla="*/ 15381 w 1342163"/>
              <a:gd name="connsiteY8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71393 w 1342163"/>
              <a:gd name="connsiteY10" fmla="*/ 6334727 h 6858000"/>
              <a:gd name="connsiteX11" fmla="*/ 263305 w 1342163"/>
              <a:gd name="connsiteY11" fmla="*/ 6294334 h 6858000"/>
              <a:gd name="connsiteX12" fmla="*/ 251079 w 1342163"/>
              <a:gd name="connsiteY12" fmla="*/ 6231403 h 6858000"/>
              <a:gd name="connsiteX13" fmla="*/ 243737 w 1342163"/>
              <a:gd name="connsiteY13" fmla="*/ 6202459 h 6858000"/>
              <a:gd name="connsiteX14" fmla="*/ 242535 w 1342163"/>
              <a:gd name="connsiteY14" fmla="*/ 6153037 h 6858000"/>
              <a:gd name="connsiteX15" fmla="*/ 255506 w 1342163"/>
              <a:gd name="connsiteY15" fmla="*/ 6061464 h 6858000"/>
              <a:gd name="connsiteX16" fmla="*/ 250120 w 1342163"/>
              <a:gd name="connsiteY16" fmla="*/ 5905303 h 6858000"/>
              <a:gd name="connsiteX17" fmla="*/ 280078 w 1342163"/>
              <a:gd name="connsiteY17" fmla="*/ 5712857 h 6858000"/>
              <a:gd name="connsiteX18" fmla="*/ 309876 w 1342163"/>
              <a:gd name="connsiteY18" fmla="*/ 5660491 h 6858000"/>
              <a:gd name="connsiteX19" fmla="*/ 323888 w 1342163"/>
              <a:gd name="connsiteY19" fmla="*/ 5553910 h 6858000"/>
              <a:gd name="connsiteX20" fmla="*/ 348319 w 1342163"/>
              <a:gd name="connsiteY20" fmla="*/ 5449031 h 6858000"/>
              <a:gd name="connsiteX21" fmla="*/ 359443 w 1342163"/>
              <a:gd name="connsiteY21" fmla="*/ 5396260 h 6858000"/>
              <a:gd name="connsiteX22" fmla="*/ 385202 w 1342163"/>
              <a:gd name="connsiteY22" fmla="*/ 5341916 h 6858000"/>
              <a:gd name="connsiteX23" fmla="*/ 423583 w 1342163"/>
              <a:gd name="connsiteY23" fmla="*/ 5264214 h 6858000"/>
              <a:gd name="connsiteX24" fmla="*/ 429742 w 1342163"/>
              <a:gd name="connsiteY24" fmla="*/ 5225268 h 6858000"/>
              <a:gd name="connsiteX25" fmla="*/ 438024 w 1342163"/>
              <a:gd name="connsiteY25" fmla="*/ 5159961 h 6858000"/>
              <a:gd name="connsiteX26" fmla="*/ 441634 w 1342163"/>
              <a:gd name="connsiteY26" fmla="*/ 5125185 h 6858000"/>
              <a:gd name="connsiteX27" fmla="*/ 455500 w 1342163"/>
              <a:gd name="connsiteY27" fmla="*/ 5067850 h 6858000"/>
              <a:gd name="connsiteX28" fmla="*/ 458231 w 1342163"/>
              <a:gd name="connsiteY28" fmla="*/ 5060861 h 6858000"/>
              <a:gd name="connsiteX29" fmla="*/ 456489 w 1342163"/>
              <a:gd name="connsiteY29" fmla="*/ 4993030 h 6858000"/>
              <a:gd name="connsiteX30" fmla="*/ 463398 w 1342163"/>
              <a:gd name="connsiteY30" fmla="*/ 4946844 h 6858000"/>
              <a:gd name="connsiteX31" fmla="*/ 474657 w 1342163"/>
              <a:gd name="connsiteY31" fmla="*/ 4858827 h 6858000"/>
              <a:gd name="connsiteX32" fmla="*/ 480560 w 1342163"/>
              <a:gd name="connsiteY32" fmla="*/ 4821170 h 6858000"/>
              <a:gd name="connsiteX33" fmla="*/ 484393 w 1342163"/>
              <a:gd name="connsiteY33" fmla="*/ 4690749 h 6858000"/>
              <a:gd name="connsiteX34" fmla="*/ 479873 w 1342163"/>
              <a:gd name="connsiteY34" fmla="*/ 4584173 h 6858000"/>
              <a:gd name="connsiteX35" fmla="*/ 471521 w 1342163"/>
              <a:gd name="connsiteY35" fmla="*/ 4375228 h 6858000"/>
              <a:gd name="connsiteX36" fmla="*/ 452174 w 1342163"/>
              <a:gd name="connsiteY36" fmla="*/ 4214165 h 6858000"/>
              <a:gd name="connsiteX37" fmla="*/ 453803 w 1342163"/>
              <a:gd name="connsiteY37" fmla="*/ 4076008 h 6858000"/>
              <a:gd name="connsiteX38" fmla="*/ 441503 w 1342163"/>
              <a:gd name="connsiteY38" fmla="*/ 4033999 h 6858000"/>
              <a:gd name="connsiteX39" fmla="*/ 441228 w 1342163"/>
              <a:gd name="connsiteY39" fmla="*/ 4013953 h 6858000"/>
              <a:gd name="connsiteX40" fmla="*/ 433306 w 1342163"/>
              <a:gd name="connsiteY40" fmla="*/ 3901461 h 6858000"/>
              <a:gd name="connsiteX41" fmla="*/ 455900 w 1342163"/>
              <a:gd name="connsiteY41" fmla="*/ 3813873 h 6858000"/>
              <a:gd name="connsiteX42" fmla="*/ 466796 w 1342163"/>
              <a:gd name="connsiteY42" fmla="*/ 3738082 h 6858000"/>
              <a:gd name="connsiteX43" fmla="*/ 474142 w 1342163"/>
              <a:gd name="connsiteY43" fmla="*/ 3673397 h 6858000"/>
              <a:gd name="connsiteX44" fmla="*/ 473438 w 1342163"/>
              <a:gd name="connsiteY44" fmla="*/ 3637109 h 6858000"/>
              <a:gd name="connsiteX45" fmla="*/ 476881 w 1342163"/>
              <a:gd name="connsiteY45" fmla="*/ 3536883 h 6858000"/>
              <a:gd name="connsiteX46" fmla="*/ 484419 w 1342163"/>
              <a:gd name="connsiteY46" fmla="*/ 3435652 h 6858000"/>
              <a:gd name="connsiteX47" fmla="*/ 498311 w 1342163"/>
              <a:gd name="connsiteY47" fmla="*/ 3295862 h 6858000"/>
              <a:gd name="connsiteX48" fmla="*/ 480837 w 1342163"/>
              <a:gd name="connsiteY48" fmla="*/ 3158586 h 6858000"/>
              <a:gd name="connsiteX49" fmla="*/ 456245 w 1342163"/>
              <a:gd name="connsiteY49" fmla="*/ 3112365 h 6858000"/>
              <a:gd name="connsiteX50" fmla="*/ 441720 w 1342163"/>
              <a:gd name="connsiteY50" fmla="*/ 3072935 h 6858000"/>
              <a:gd name="connsiteX51" fmla="*/ 416894 w 1342163"/>
              <a:gd name="connsiteY51" fmla="*/ 2958185 h 6858000"/>
              <a:gd name="connsiteX52" fmla="*/ 374174 w 1342163"/>
              <a:gd name="connsiteY52" fmla="*/ 2843952 h 6858000"/>
              <a:gd name="connsiteX53" fmla="*/ 308426 w 1342163"/>
              <a:gd name="connsiteY53" fmla="*/ 2554718 h 6858000"/>
              <a:gd name="connsiteX54" fmla="*/ 279243 w 1342163"/>
              <a:gd name="connsiteY54" fmla="*/ 2447068 h 6858000"/>
              <a:gd name="connsiteX55" fmla="*/ 283313 w 1342163"/>
              <a:gd name="connsiteY55" fmla="*/ 2423438 h 6858000"/>
              <a:gd name="connsiteX56" fmla="*/ 272203 w 1342163"/>
              <a:gd name="connsiteY56" fmla="*/ 2402874 h 6858000"/>
              <a:gd name="connsiteX57" fmla="*/ 251144 w 1342163"/>
              <a:gd name="connsiteY57" fmla="*/ 2261920 h 6858000"/>
              <a:gd name="connsiteX58" fmla="*/ 241031 w 1342163"/>
              <a:gd name="connsiteY58" fmla="*/ 2195378 h 6858000"/>
              <a:gd name="connsiteX59" fmla="*/ 225248 w 1342163"/>
              <a:gd name="connsiteY59" fmla="*/ 2155135 h 6858000"/>
              <a:gd name="connsiteX60" fmla="*/ 222706 w 1342163"/>
              <a:gd name="connsiteY60" fmla="*/ 2118008 h 6858000"/>
              <a:gd name="connsiteX61" fmla="*/ 223699 w 1342163"/>
              <a:gd name="connsiteY61" fmla="*/ 2050531 h 6858000"/>
              <a:gd name="connsiteX62" fmla="*/ 196683 w 1342163"/>
              <a:gd name="connsiteY62" fmla="*/ 1906352 h 6858000"/>
              <a:gd name="connsiteX63" fmla="*/ 173240 w 1342163"/>
              <a:gd name="connsiteY63" fmla="*/ 1861531 h 6858000"/>
              <a:gd name="connsiteX64" fmla="*/ 127039 w 1342163"/>
              <a:gd name="connsiteY64" fmla="*/ 1732919 h 6858000"/>
              <a:gd name="connsiteX65" fmla="*/ 98476 w 1342163"/>
              <a:gd name="connsiteY65" fmla="*/ 1615777 h 6858000"/>
              <a:gd name="connsiteX66" fmla="*/ 79271 w 1342163"/>
              <a:gd name="connsiteY66" fmla="*/ 1563678 h 6858000"/>
              <a:gd name="connsiteX67" fmla="*/ 85093 w 1342163"/>
              <a:gd name="connsiteY67" fmla="*/ 1477995 h 6858000"/>
              <a:gd name="connsiteX68" fmla="*/ 71178 w 1342163"/>
              <a:gd name="connsiteY68" fmla="*/ 1373769 h 6858000"/>
              <a:gd name="connsiteX69" fmla="*/ 79485 w 1342163"/>
              <a:gd name="connsiteY69" fmla="*/ 1307086 h 6858000"/>
              <a:gd name="connsiteX70" fmla="*/ 85358 w 1342163"/>
              <a:gd name="connsiteY70" fmla="*/ 1168288 h 6858000"/>
              <a:gd name="connsiteX71" fmla="*/ 66946 w 1342163"/>
              <a:gd name="connsiteY71" fmla="*/ 1088484 h 6858000"/>
              <a:gd name="connsiteX72" fmla="*/ 55682 w 1342163"/>
              <a:gd name="connsiteY72" fmla="*/ 1016103 h 6858000"/>
              <a:gd name="connsiteX73" fmla="*/ 57138 w 1342163"/>
              <a:gd name="connsiteY73" fmla="*/ 954054 h 6858000"/>
              <a:gd name="connsiteX74" fmla="*/ 52003 w 1342163"/>
              <a:gd name="connsiteY74" fmla="*/ 896999 h 6858000"/>
              <a:gd name="connsiteX75" fmla="*/ 21411 w 1342163"/>
              <a:gd name="connsiteY75" fmla="*/ 821517 h 6858000"/>
              <a:gd name="connsiteX76" fmla="*/ 12141 w 1342163"/>
              <a:gd name="connsiteY76" fmla="*/ 711705 h 6858000"/>
              <a:gd name="connsiteX77" fmla="*/ 9051 w 1342163"/>
              <a:gd name="connsiteY77" fmla="*/ 619315 h 6858000"/>
              <a:gd name="connsiteX78" fmla="*/ 2707 w 1342163"/>
              <a:gd name="connsiteY78" fmla="*/ 585934 h 6858000"/>
              <a:gd name="connsiteX79" fmla="*/ 3 w 1342163"/>
              <a:gd name="connsiteY79" fmla="*/ 538948 h 6858000"/>
              <a:gd name="connsiteX80" fmla="*/ 3911 w 1342163"/>
              <a:gd name="connsiteY80" fmla="*/ 525163 h 6858000"/>
              <a:gd name="connsiteX81" fmla="*/ 29283 w 1342163"/>
              <a:gd name="connsiteY81" fmla="*/ 393828 h 6858000"/>
              <a:gd name="connsiteX82" fmla="*/ 29113 w 1342163"/>
              <a:gd name="connsiteY82" fmla="*/ 353137 h 6858000"/>
              <a:gd name="connsiteX83" fmla="*/ 34806 w 1342163"/>
              <a:gd name="connsiteY83" fmla="*/ 275771 h 6858000"/>
              <a:gd name="connsiteX84" fmla="*/ 44500 w 1342163"/>
              <a:gd name="connsiteY84" fmla="*/ 236673 h 6858000"/>
              <a:gd name="connsiteX85" fmla="*/ 43543 w 1342163"/>
              <a:gd name="connsiteY85" fmla="*/ 144983 h 6858000"/>
              <a:gd name="connsiteX86" fmla="*/ 33828 w 1342163"/>
              <a:gd name="connsiteY86" fmla="*/ 33857 h 6858000"/>
              <a:gd name="connsiteX87" fmla="*/ 15381 w 1342163"/>
              <a:gd name="connsiteY87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21411 w 1342163"/>
              <a:gd name="connsiteY74" fmla="*/ 821517 h 6858000"/>
              <a:gd name="connsiteX75" fmla="*/ 12141 w 1342163"/>
              <a:gd name="connsiteY75" fmla="*/ 711705 h 6858000"/>
              <a:gd name="connsiteX76" fmla="*/ 9051 w 1342163"/>
              <a:gd name="connsiteY76" fmla="*/ 619315 h 6858000"/>
              <a:gd name="connsiteX77" fmla="*/ 2707 w 1342163"/>
              <a:gd name="connsiteY77" fmla="*/ 585934 h 6858000"/>
              <a:gd name="connsiteX78" fmla="*/ 3 w 1342163"/>
              <a:gd name="connsiteY78" fmla="*/ 538948 h 6858000"/>
              <a:gd name="connsiteX79" fmla="*/ 3911 w 1342163"/>
              <a:gd name="connsiteY79" fmla="*/ 525163 h 6858000"/>
              <a:gd name="connsiteX80" fmla="*/ 29283 w 1342163"/>
              <a:gd name="connsiteY80" fmla="*/ 393828 h 6858000"/>
              <a:gd name="connsiteX81" fmla="*/ 29113 w 1342163"/>
              <a:gd name="connsiteY81" fmla="*/ 353137 h 6858000"/>
              <a:gd name="connsiteX82" fmla="*/ 34806 w 1342163"/>
              <a:gd name="connsiteY82" fmla="*/ 275771 h 6858000"/>
              <a:gd name="connsiteX83" fmla="*/ 44500 w 1342163"/>
              <a:gd name="connsiteY83" fmla="*/ 236673 h 6858000"/>
              <a:gd name="connsiteX84" fmla="*/ 43543 w 1342163"/>
              <a:gd name="connsiteY84" fmla="*/ 144983 h 6858000"/>
              <a:gd name="connsiteX85" fmla="*/ 33828 w 1342163"/>
              <a:gd name="connsiteY85" fmla="*/ 33857 h 6858000"/>
              <a:gd name="connsiteX86" fmla="*/ 15381 w 1342163"/>
              <a:gd name="connsiteY86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1178 w 1342163"/>
              <a:gd name="connsiteY67" fmla="*/ 1373769 h 6858000"/>
              <a:gd name="connsiteX68" fmla="*/ 79485 w 1342163"/>
              <a:gd name="connsiteY68" fmla="*/ 1307086 h 6858000"/>
              <a:gd name="connsiteX69" fmla="*/ 85358 w 1342163"/>
              <a:gd name="connsiteY69" fmla="*/ 1168288 h 6858000"/>
              <a:gd name="connsiteX70" fmla="*/ 66946 w 1342163"/>
              <a:gd name="connsiteY70" fmla="*/ 1088484 h 6858000"/>
              <a:gd name="connsiteX71" fmla="*/ 55682 w 1342163"/>
              <a:gd name="connsiteY71" fmla="*/ 1016103 h 6858000"/>
              <a:gd name="connsiteX72" fmla="*/ 57138 w 1342163"/>
              <a:gd name="connsiteY72" fmla="*/ 954054 h 6858000"/>
              <a:gd name="connsiteX73" fmla="*/ 52003 w 1342163"/>
              <a:gd name="connsiteY73" fmla="*/ 896999 h 6858000"/>
              <a:gd name="connsiteX74" fmla="*/ 12141 w 1342163"/>
              <a:gd name="connsiteY74" fmla="*/ 711705 h 6858000"/>
              <a:gd name="connsiteX75" fmla="*/ 9051 w 1342163"/>
              <a:gd name="connsiteY75" fmla="*/ 619315 h 6858000"/>
              <a:gd name="connsiteX76" fmla="*/ 2707 w 1342163"/>
              <a:gd name="connsiteY76" fmla="*/ 585934 h 6858000"/>
              <a:gd name="connsiteX77" fmla="*/ 3 w 1342163"/>
              <a:gd name="connsiteY77" fmla="*/ 538948 h 6858000"/>
              <a:gd name="connsiteX78" fmla="*/ 3911 w 1342163"/>
              <a:gd name="connsiteY78" fmla="*/ 525163 h 6858000"/>
              <a:gd name="connsiteX79" fmla="*/ 29283 w 1342163"/>
              <a:gd name="connsiteY79" fmla="*/ 393828 h 6858000"/>
              <a:gd name="connsiteX80" fmla="*/ 29113 w 1342163"/>
              <a:gd name="connsiteY80" fmla="*/ 353137 h 6858000"/>
              <a:gd name="connsiteX81" fmla="*/ 34806 w 1342163"/>
              <a:gd name="connsiteY81" fmla="*/ 275771 h 6858000"/>
              <a:gd name="connsiteX82" fmla="*/ 44500 w 1342163"/>
              <a:gd name="connsiteY82" fmla="*/ 236673 h 6858000"/>
              <a:gd name="connsiteX83" fmla="*/ 43543 w 1342163"/>
              <a:gd name="connsiteY83" fmla="*/ 144983 h 6858000"/>
              <a:gd name="connsiteX84" fmla="*/ 33828 w 1342163"/>
              <a:gd name="connsiteY84" fmla="*/ 33857 h 6858000"/>
              <a:gd name="connsiteX85" fmla="*/ 15381 w 1342163"/>
              <a:gd name="connsiteY85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9485 w 1342163"/>
              <a:gd name="connsiteY67" fmla="*/ 1307086 h 6858000"/>
              <a:gd name="connsiteX68" fmla="*/ 85358 w 1342163"/>
              <a:gd name="connsiteY68" fmla="*/ 1168288 h 6858000"/>
              <a:gd name="connsiteX69" fmla="*/ 66946 w 1342163"/>
              <a:gd name="connsiteY69" fmla="*/ 1088484 h 6858000"/>
              <a:gd name="connsiteX70" fmla="*/ 55682 w 1342163"/>
              <a:gd name="connsiteY70" fmla="*/ 1016103 h 6858000"/>
              <a:gd name="connsiteX71" fmla="*/ 57138 w 1342163"/>
              <a:gd name="connsiteY71" fmla="*/ 954054 h 6858000"/>
              <a:gd name="connsiteX72" fmla="*/ 52003 w 1342163"/>
              <a:gd name="connsiteY72" fmla="*/ 896999 h 6858000"/>
              <a:gd name="connsiteX73" fmla="*/ 12141 w 1342163"/>
              <a:gd name="connsiteY73" fmla="*/ 711705 h 6858000"/>
              <a:gd name="connsiteX74" fmla="*/ 9051 w 1342163"/>
              <a:gd name="connsiteY74" fmla="*/ 619315 h 6858000"/>
              <a:gd name="connsiteX75" fmla="*/ 2707 w 1342163"/>
              <a:gd name="connsiteY75" fmla="*/ 585934 h 6858000"/>
              <a:gd name="connsiteX76" fmla="*/ 3 w 1342163"/>
              <a:gd name="connsiteY76" fmla="*/ 538948 h 6858000"/>
              <a:gd name="connsiteX77" fmla="*/ 3911 w 1342163"/>
              <a:gd name="connsiteY77" fmla="*/ 525163 h 6858000"/>
              <a:gd name="connsiteX78" fmla="*/ 29283 w 1342163"/>
              <a:gd name="connsiteY78" fmla="*/ 393828 h 6858000"/>
              <a:gd name="connsiteX79" fmla="*/ 29113 w 1342163"/>
              <a:gd name="connsiteY79" fmla="*/ 353137 h 6858000"/>
              <a:gd name="connsiteX80" fmla="*/ 34806 w 1342163"/>
              <a:gd name="connsiteY80" fmla="*/ 275771 h 6858000"/>
              <a:gd name="connsiteX81" fmla="*/ 44500 w 1342163"/>
              <a:gd name="connsiteY81" fmla="*/ 236673 h 6858000"/>
              <a:gd name="connsiteX82" fmla="*/ 43543 w 1342163"/>
              <a:gd name="connsiteY82" fmla="*/ 144983 h 6858000"/>
              <a:gd name="connsiteX83" fmla="*/ 33828 w 1342163"/>
              <a:gd name="connsiteY83" fmla="*/ 33857 h 6858000"/>
              <a:gd name="connsiteX84" fmla="*/ 15381 w 1342163"/>
              <a:gd name="connsiteY84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72203 w 1342163"/>
              <a:gd name="connsiteY55" fmla="*/ 2402874 h 6858000"/>
              <a:gd name="connsiteX56" fmla="*/ 251144 w 1342163"/>
              <a:gd name="connsiteY56" fmla="*/ 2261920 h 6858000"/>
              <a:gd name="connsiteX57" fmla="*/ 241031 w 1342163"/>
              <a:gd name="connsiteY57" fmla="*/ 2195378 h 6858000"/>
              <a:gd name="connsiteX58" fmla="*/ 225248 w 1342163"/>
              <a:gd name="connsiteY58" fmla="*/ 2155135 h 6858000"/>
              <a:gd name="connsiteX59" fmla="*/ 222706 w 1342163"/>
              <a:gd name="connsiteY59" fmla="*/ 2118008 h 6858000"/>
              <a:gd name="connsiteX60" fmla="*/ 223699 w 1342163"/>
              <a:gd name="connsiteY60" fmla="*/ 2050531 h 6858000"/>
              <a:gd name="connsiteX61" fmla="*/ 196683 w 1342163"/>
              <a:gd name="connsiteY61" fmla="*/ 1906352 h 6858000"/>
              <a:gd name="connsiteX62" fmla="*/ 173240 w 1342163"/>
              <a:gd name="connsiteY62" fmla="*/ 1861531 h 6858000"/>
              <a:gd name="connsiteX63" fmla="*/ 127039 w 1342163"/>
              <a:gd name="connsiteY63" fmla="*/ 1732919 h 6858000"/>
              <a:gd name="connsiteX64" fmla="*/ 98476 w 1342163"/>
              <a:gd name="connsiteY64" fmla="*/ 1615777 h 6858000"/>
              <a:gd name="connsiteX65" fmla="*/ 79271 w 1342163"/>
              <a:gd name="connsiteY65" fmla="*/ 1563678 h 6858000"/>
              <a:gd name="connsiteX66" fmla="*/ 85093 w 1342163"/>
              <a:gd name="connsiteY66" fmla="*/ 1477995 h 6858000"/>
              <a:gd name="connsiteX67" fmla="*/ 79485 w 1342163"/>
              <a:gd name="connsiteY67" fmla="*/ 1307086 h 6858000"/>
              <a:gd name="connsiteX68" fmla="*/ 85358 w 1342163"/>
              <a:gd name="connsiteY68" fmla="*/ 1168288 h 6858000"/>
              <a:gd name="connsiteX69" fmla="*/ 66946 w 1342163"/>
              <a:gd name="connsiteY69" fmla="*/ 1088484 h 6858000"/>
              <a:gd name="connsiteX70" fmla="*/ 55682 w 1342163"/>
              <a:gd name="connsiteY70" fmla="*/ 1016103 h 6858000"/>
              <a:gd name="connsiteX71" fmla="*/ 57138 w 1342163"/>
              <a:gd name="connsiteY71" fmla="*/ 954054 h 6858000"/>
              <a:gd name="connsiteX72" fmla="*/ 52003 w 1342163"/>
              <a:gd name="connsiteY72" fmla="*/ 896999 h 6858000"/>
              <a:gd name="connsiteX73" fmla="*/ 12141 w 1342163"/>
              <a:gd name="connsiteY73" fmla="*/ 711705 h 6858000"/>
              <a:gd name="connsiteX74" fmla="*/ 9051 w 1342163"/>
              <a:gd name="connsiteY74" fmla="*/ 619315 h 6858000"/>
              <a:gd name="connsiteX75" fmla="*/ 2707 w 1342163"/>
              <a:gd name="connsiteY75" fmla="*/ 585934 h 6858000"/>
              <a:gd name="connsiteX76" fmla="*/ 3 w 1342163"/>
              <a:gd name="connsiteY76" fmla="*/ 538948 h 6858000"/>
              <a:gd name="connsiteX77" fmla="*/ 3911 w 1342163"/>
              <a:gd name="connsiteY77" fmla="*/ 525163 h 6858000"/>
              <a:gd name="connsiteX78" fmla="*/ 29283 w 1342163"/>
              <a:gd name="connsiteY78" fmla="*/ 393828 h 6858000"/>
              <a:gd name="connsiteX79" fmla="*/ 29113 w 1342163"/>
              <a:gd name="connsiteY79" fmla="*/ 353137 h 6858000"/>
              <a:gd name="connsiteX80" fmla="*/ 34806 w 1342163"/>
              <a:gd name="connsiteY80" fmla="*/ 275771 h 6858000"/>
              <a:gd name="connsiteX81" fmla="*/ 44500 w 1342163"/>
              <a:gd name="connsiteY81" fmla="*/ 236673 h 6858000"/>
              <a:gd name="connsiteX82" fmla="*/ 43543 w 1342163"/>
              <a:gd name="connsiteY82" fmla="*/ 144983 h 6858000"/>
              <a:gd name="connsiteX83" fmla="*/ 33828 w 1342163"/>
              <a:gd name="connsiteY83" fmla="*/ 33857 h 6858000"/>
              <a:gd name="connsiteX84" fmla="*/ 15381 w 1342163"/>
              <a:gd name="connsiteY84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51144 w 1342163"/>
              <a:gd name="connsiteY55" fmla="*/ 2261920 h 6858000"/>
              <a:gd name="connsiteX56" fmla="*/ 241031 w 1342163"/>
              <a:gd name="connsiteY56" fmla="*/ 2195378 h 6858000"/>
              <a:gd name="connsiteX57" fmla="*/ 225248 w 1342163"/>
              <a:gd name="connsiteY57" fmla="*/ 2155135 h 6858000"/>
              <a:gd name="connsiteX58" fmla="*/ 222706 w 1342163"/>
              <a:gd name="connsiteY58" fmla="*/ 2118008 h 6858000"/>
              <a:gd name="connsiteX59" fmla="*/ 223699 w 1342163"/>
              <a:gd name="connsiteY59" fmla="*/ 2050531 h 6858000"/>
              <a:gd name="connsiteX60" fmla="*/ 196683 w 1342163"/>
              <a:gd name="connsiteY60" fmla="*/ 1906352 h 6858000"/>
              <a:gd name="connsiteX61" fmla="*/ 173240 w 1342163"/>
              <a:gd name="connsiteY61" fmla="*/ 1861531 h 6858000"/>
              <a:gd name="connsiteX62" fmla="*/ 127039 w 1342163"/>
              <a:gd name="connsiteY62" fmla="*/ 1732919 h 6858000"/>
              <a:gd name="connsiteX63" fmla="*/ 98476 w 1342163"/>
              <a:gd name="connsiteY63" fmla="*/ 1615777 h 6858000"/>
              <a:gd name="connsiteX64" fmla="*/ 79271 w 1342163"/>
              <a:gd name="connsiteY64" fmla="*/ 1563678 h 6858000"/>
              <a:gd name="connsiteX65" fmla="*/ 85093 w 1342163"/>
              <a:gd name="connsiteY65" fmla="*/ 1477995 h 6858000"/>
              <a:gd name="connsiteX66" fmla="*/ 79485 w 1342163"/>
              <a:gd name="connsiteY66" fmla="*/ 1307086 h 6858000"/>
              <a:gd name="connsiteX67" fmla="*/ 85358 w 1342163"/>
              <a:gd name="connsiteY67" fmla="*/ 1168288 h 6858000"/>
              <a:gd name="connsiteX68" fmla="*/ 66946 w 1342163"/>
              <a:gd name="connsiteY68" fmla="*/ 1088484 h 6858000"/>
              <a:gd name="connsiteX69" fmla="*/ 55682 w 1342163"/>
              <a:gd name="connsiteY69" fmla="*/ 1016103 h 6858000"/>
              <a:gd name="connsiteX70" fmla="*/ 57138 w 1342163"/>
              <a:gd name="connsiteY70" fmla="*/ 954054 h 6858000"/>
              <a:gd name="connsiteX71" fmla="*/ 52003 w 1342163"/>
              <a:gd name="connsiteY71" fmla="*/ 896999 h 6858000"/>
              <a:gd name="connsiteX72" fmla="*/ 12141 w 1342163"/>
              <a:gd name="connsiteY72" fmla="*/ 711705 h 6858000"/>
              <a:gd name="connsiteX73" fmla="*/ 9051 w 1342163"/>
              <a:gd name="connsiteY73" fmla="*/ 619315 h 6858000"/>
              <a:gd name="connsiteX74" fmla="*/ 2707 w 1342163"/>
              <a:gd name="connsiteY74" fmla="*/ 585934 h 6858000"/>
              <a:gd name="connsiteX75" fmla="*/ 3 w 1342163"/>
              <a:gd name="connsiteY75" fmla="*/ 538948 h 6858000"/>
              <a:gd name="connsiteX76" fmla="*/ 3911 w 1342163"/>
              <a:gd name="connsiteY76" fmla="*/ 525163 h 6858000"/>
              <a:gd name="connsiteX77" fmla="*/ 29283 w 1342163"/>
              <a:gd name="connsiteY77" fmla="*/ 393828 h 6858000"/>
              <a:gd name="connsiteX78" fmla="*/ 29113 w 1342163"/>
              <a:gd name="connsiteY78" fmla="*/ 353137 h 6858000"/>
              <a:gd name="connsiteX79" fmla="*/ 34806 w 1342163"/>
              <a:gd name="connsiteY79" fmla="*/ 275771 h 6858000"/>
              <a:gd name="connsiteX80" fmla="*/ 44500 w 1342163"/>
              <a:gd name="connsiteY80" fmla="*/ 236673 h 6858000"/>
              <a:gd name="connsiteX81" fmla="*/ 43543 w 1342163"/>
              <a:gd name="connsiteY81" fmla="*/ 144983 h 6858000"/>
              <a:gd name="connsiteX82" fmla="*/ 33828 w 1342163"/>
              <a:gd name="connsiteY82" fmla="*/ 33857 h 6858000"/>
              <a:gd name="connsiteX83" fmla="*/ 15381 w 1342163"/>
              <a:gd name="connsiteY83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84419 w 1342163"/>
              <a:gd name="connsiteY45" fmla="*/ 3435652 h 6858000"/>
              <a:gd name="connsiteX46" fmla="*/ 498311 w 1342163"/>
              <a:gd name="connsiteY46" fmla="*/ 3295862 h 6858000"/>
              <a:gd name="connsiteX47" fmla="*/ 480837 w 1342163"/>
              <a:gd name="connsiteY47" fmla="*/ 3158586 h 6858000"/>
              <a:gd name="connsiteX48" fmla="*/ 456245 w 1342163"/>
              <a:gd name="connsiteY48" fmla="*/ 3112365 h 6858000"/>
              <a:gd name="connsiteX49" fmla="*/ 441720 w 1342163"/>
              <a:gd name="connsiteY49" fmla="*/ 3072935 h 6858000"/>
              <a:gd name="connsiteX50" fmla="*/ 416894 w 1342163"/>
              <a:gd name="connsiteY50" fmla="*/ 2958185 h 6858000"/>
              <a:gd name="connsiteX51" fmla="*/ 374174 w 1342163"/>
              <a:gd name="connsiteY51" fmla="*/ 2843952 h 6858000"/>
              <a:gd name="connsiteX52" fmla="*/ 308426 w 1342163"/>
              <a:gd name="connsiteY52" fmla="*/ 2554718 h 6858000"/>
              <a:gd name="connsiteX53" fmla="*/ 279243 w 1342163"/>
              <a:gd name="connsiteY53" fmla="*/ 2447068 h 6858000"/>
              <a:gd name="connsiteX54" fmla="*/ 283313 w 1342163"/>
              <a:gd name="connsiteY54" fmla="*/ 2423438 h 6858000"/>
              <a:gd name="connsiteX55" fmla="*/ 251144 w 1342163"/>
              <a:gd name="connsiteY55" fmla="*/ 2261920 h 6858000"/>
              <a:gd name="connsiteX56" fmla="*/ 241031 w 1342163"/>
              <a:gd name="connsiteY56" fmla="*/ 2195378 h 6858000"/>
              <a:gd name="connsiteX57" fmla="*/ 225248 w 1342163"/>
              <a:gd name="connsiteY57" fmla="*/ 2155135 h 6858000"/>
              <a:gd name="connsiteX58" fmla="*/ 222706 w 1342163"/>
              <a:gd name="connsiteY58" fmla="*/ 2118008 h 6858000"/>
              <a:gd name="connsiteX59" fmla="*/ 223699 w 1342163"/>
              <a:gd name="connsiteY59" fmla="*/ 2050531 h 6858000"/>
              <a:gd name="connsiteX60" fmla="*/ 196683 w 1342163"/>
              <a:gd name="connsiteY60" fmla="*/ 1906352 h 6858000"/>
              <a:gd name="connsiteX61" fmla="*/ 173240 w 1342163"/>
              <a:gd name="connsiteY61" fmla="*/ 1861531 h 6858000"/>
              <a:gd name="connsiteX62" fmla="*/ 127039 w 1342163"/>
              <a:gd name="connsiteY62" fmla="*/ 1732919 h 6858000"/>
              <a:gd name="connsiteX63" fmla="*/ 98476 w 1342163"/>
              <a:gd name="connsiteY63" fmla="*/ 1615777 h 6858000"/>
              <a:gd name="connsiteX64" fmla="*/ 79271 w 1342163"/>
              <a:gd name="connsiteY64" fmla="*/ 1563678 h 6858000"/>
              <a:gd name="connsiteX65" fmla="*/ 85093 w 1342163"/>
              <a:gd name="connsiteY65" fmla="*/ 1477995 h 6858000"/>
              <a:gd name="connsiteX66" fmla="*/ 79485 w 1342163"/>
              <a:gd name="connsiteY66" fmla="*/ 1307086 h 6858000"/>
              <a:gd name="connsiteX67" fmla="*/ 85358 w 1342163"/>
              <a:gd name="connsiteY67" fmla="*/ 1168288 h 6858000"/>
              <a:gd name="connsiteX68" fmla="*/ 66946 w 1342163"/>
              <a:gd name="connsiteY68" fmla="*/ 1088484 h 6858000"/>
              <a:gd name="connsiteX69" fmla="*/ 55682 w 1342163"/>
              <a:gd name="connsiteY69" fmla="*/ 1016103 h 6858000"/>
              <a:gd name="connsiteX70" fmla="*/ 57138 w 1342163"/>
              <a:gd name="connsiteY70" fmla="*/ 954054 h 6858000"/>
              <a:gd name="connsiteX71" fmla="*/ 52003 w 1342163"/>
              <a:gd name="connsiteY71" fmla="*/ 896999 h 6858000"/>
              <a:gd name="connsiteX72" fmla="*/ 12141 w 1342163"/>
              <a:gd name="connsiteY72" fmla="*/ 711705 h 6858000"/>
              <a:gd name="connsiteX73" fmla="*/ 9051 w 1342163"/>
              <a:gd name="connsiteY73" fmla="*/ 619315 h 6858000"/>
              <a:gd name="connsiteX74" fmla="*/ 2707 w 1342163"/>
              <a:gd name="connsiteY74" fmla="*/ 585934 h 6858000"/>
              <a:gd name="connsiteX75" fmla="*/ 3 w 1342163"/>
              <a:gd name="connsiteY75" fmla="*/ 538948 h 6858000"/>
              <a:gd name="connsiteX76" fmla="*/ 3911 w 1342163"/>
              <a:gd name="connsiteY76" fmla="*/ 525163 h 6858000"/>
              <a:gd name="connsiteX77" fmla="*/ 29283 w 1342163"/>
              <a:gd name="connsiteY77" fmla="*/ 393828 h 6858000"/>
              <a:gd name="connsiteX78" fmla="*/ 29113 w 1342163"/>
              <a:gd name="connsiteY78" fmla="*/ 353137 h 6858000"/>
              <a:gd name="connsiteX79" fmla="*/ 34806 w 1342163"/>
              <a:gd name="connsiteY79" fmla="*/ 275771 h 6858000"/>
              <a:gd name="connsiteX80" fmla="*/ 44500 w 1342163"/>
              <a:gd name="connsiteY80" fmla="*/ 236673 h 6858000"/>
              <a:gd name="connsiteX81" fmla="*/ 43543 w 1342163"/>
              <a:gd name="connsiteY81" fmla="*/ 144983 h 6858000"/>
              <a:gd name="connsiteX82" fmla="*/ 33828 w 1342163"/>
              <a:gd name="connsiteY82" fmla="*/ 33857 h 6858000"/>
              <a:gd name="connsiteX83" fmla="*/ 15381 w 1342163"/>
              <a:gd name="connsiteY83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33306 w 1342163"/>
              <a:gd name="connsiteY39" fmla="*/ 3901461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84393 w 1342163"/>
              <a:gd name="connsiteY32" fmla="*/ 4690749 h 6858000"/>
              <a:gd name="connsiteX33" fmla="*/ 479873 w 1342163"/>
              <a:gd name="connsiteY33" fmla="*/ 4584173 h 6858000"/>
              <a:gd name="connsiteX34" fmla="*/ 471521 w 1342163"/>
              <a:gd name="connsiteY34" fmla="*/ 4375228 h 6858000"/>
              <a:gd name="connsiteX35" fmla="*/ 452174 w 1342163"/>
              <a:gd name="connsiteY35" fmla="*/ 4214165 h 6858000"/>
              <a:gd name="connsiteX36" fmla="*/ 453803 w 1342163"/>
              <a:gd name="connsiteY36" fmla="*/ 4076008 h 6858000"/>
              <a:gd name="connsiteX37" fmla="*/ 441503 w 1342163"/>
              <a:gd name="connsiteY37" fmla="*/ 4033999 h 6858000"/>
              <a:gd name="connsiteX38" fmla="*/ 441228 w 1342163"/>
              <a:gd name="connsiteY38" fmla="*/ 4013953 h 6858000"/>
              <a:gd name="connsiteX39" fmla="*/ 445527 w 1342163"/>
              <a:gd name="connsiteY39" fmla="*/ 3872886 h 6858000"/>
              <a:gd name="connsiteX40" fmla="*/ 455900 w 1342163"/>
              <a:gd name="connsiteY40" fmla="*/ 3813873 h 6858000"/>
              <a:gd name="connsiteX41" fmla="*/ 466796 w 1342163"/>
              <a:gd name="connsiteY41" fmla="*/ 3738082 h 6858000"/>
              <a:gd name="connsiteX42" fmla="*/ 474142 w 1342163"/>
              <a:gd name="connsiteY42" fmla="*/ 3673397 h 6858000"/>
              <a:gd name="connsiteX43" fmla="*/ 473438 w 1342163"/>
              <a:gd name="connsiteY43" fmla="*/ 3637109 h 6858000"/>
              <a:gd name="connsiteX44" fmla="*/ 476881 w 1342163"/>
              <a:gd name="connsiteY44" fmla="*/ 3536883 h 6858000"/>
              <a:gd name="connsiteX45" fmla="*/ 498311 w 1342163"/>
              <a:gd name="connsiteY45" fmla="*/ 3295862 h 6858000"/>
              <a:gd name="connsiteX46" fmla="*/ 480837 w 1342163"/>
              <a:gd name="connsiteY46" fmla="*/ 3158586 h 6858000"/>
              <a:gd name="connsiteX47" fmla="*/ 456245 w 1342163"/>
              <a:gd name="connsiteY47" fmla="*/ 3112365 h 6858000"/>
              <a:gd name="connsiteX48" fmla="*/ 441720 w 1342163"/>
              <a:gd name="connsiteY48" fmla="*/ 3072935 h 6858000"/>
              <a:gd name="connsiteX49" fmla="*/ 416894 w 1342163"/>
              <a:gd name="connsiteY49" fmla="*/ 2958185 h 6858000"/>
              <a:gd name="connsiteX50" fmla="*/ 374174 w 1342163"/>
              <a:gd name="connsiteY50" fmla="*/ 2843952 h 6858000"/>
              <a:gd name="connsiteX51" fmla="*/ 308426 w 1342163"/>
              <a:gd name="connsiteY51" fmla="*/ 2554718 h 6858000"/>
              <a:gd name="connsiteX52" fmla="*/ 279243 w 1342163"/>
              <a:gd name="connsiteY52" fmla="*/ 2447068 h 6858000"/>
              <a:gd name="connsiteX53" fmla="*/ 283313 w 1342163"/>
              <a:gd name="connsiteY53" fmla="*/ 2423438 h 6858000"/>
              <a:gd name="connsiteX54" fmla="*/ 251144 w 1342163"/>
              <a:gd name="connsiteY54" fmla="*/ 2261920 h 6858000"/>
              <a:gd name="connsiteX55" fmla="*/ 241031 w 1342163"/>
              <a:gd name="connsiteY55" fmla="*/ 2195378 h 6858000"/>
              <a:gd name="connsiteX56" fmla="*/ 225248 w 1342163"/>
              <a:gd name="connsiteY56" fmla="*/ 2155135 h 6858000"/>
              <a:gd name="connsiteX57" fmla="*/ 222706 w 1342163"/>
              <a:gd name="connsiteY57" fmla="*/ 2118008 h 6858000"/>
              <a:gd name="connsiteX58" fmla="*/ 223699 w 1342163"/>
              <a:gd name="connsiteY58" fmla="*/ 2050531 h 6858000"/>
              <a:gd name="connsiteX59" fmla="*/ 196683 w 1342163"/>
              <a:gd name="connsiteY59" fmla="*/ 1906352 h 6858000"/>
              <a:gd name="connsiteX60" fmla="*/ 173240 w 1342163"/>
              <a:gd name="connsiteY60" fmla="*/ 1861531 h 6858000"/>
              <a:gd name="connsiteX61" fmla="*/ 127039 w 1342163"/>
              <a:gd name="connsiteY61" fmla="*/ 1732919 h 6858000"/>
              <a:gd name="connsiteX62" fmla="*/ 98476 w 1342163"/>
              <a:gd name="connsiteY62" fmla="*/ 1615777 h 6858000"/>
              <a:gd name="connsiteX63" fmla="*/ 79271 w 1342163"/>
              <a:gd name="connsiteY63" fmla="*/ 1563678 h 6858000"/>
              <a:gd name="connsiteX64" fmla="*/ 85093 w 1342163"/>
              <a:gd name="connsiteY64" fmla="*/ 1477995 h 6858000"/>
              <a:gd name="connsiteX65" fmla="*/ 79485 w 1342163"/>
              <a:gd name="connsiteY65" fmla="*/ 1307086 h 6858000"/>
              <a:gd name="connsiteX66" fmla="*/ 85358 w 1342163"/>
              <a:gd name="connsiteY66" fmla="*/ 1168288 h 6858000"/>
              <a:gd name="connsiteX67" fmla="*/ 66946 w 1342163"/>
              <a:gd name="connsiteY67" fmla="*/ 1088484 h 6858000"/>
              <a:gd name="connsiteX68" fmla="*/ 55682 w 1342163"/>
              <a:gd name="connsiteY68" fmla="*/ 1016103 h 6858000"/>
              <a:gd name="connsiteX69" fmla="*/ 57138 w 1342163"/>
              <a:gd name="connsiteY69" fmla="*/ 954054 h 6858000"/>
              <a:gd name="connsiteX70" fmla="*/ 52003 w 1342163"/>
              <a:gd name="connsiteY70" fmla="*/ 896999 h 6858000"/>
              <a:gd name="connsiteX71" fmla="*/ 12141 w 1342163"/>
              <a:gd name="connsiteY71" fmla="*/ 711705 h 6858000"/>
              <a:gd name="connsiteX72" fmla="*/ 9051 w 1342163"/>
              <a:gd name="connsiteY72" fmla="*/ 619315 h 6858000"/>
              <a:gd name="connsiteX73" fmla="*/ 2707 w 1342163"/>
              <a:gd name="connsiteY73" fmla="*/ 585934 h 6858000"/>
              <a:gd name="connsiteX74" fmla="*/ 3 w 1342163"/>
              <a:gd name="connsiteY74" fmla="*/ 538948 h 6858000"/>
              <a:gd name="connsiteX75" fmla="*/ 3911 w 1342163"/>
              <a:gd name="connsiteY75" fmla="*/ 525163 h 6858000"/>
              <a:gd name="connsiteX76" fmla="*/ 29283 w 1342163"/>
              <a:gd name="connsiteY76" fmla="*/ 393828 h 6858000"/>
              <a:gd name="connsiteX77" fmla="*/ 29113 w 1342163"/>
              <a:gd name="connsiteY77" fmla="*/ 353137 h 6858000"/>
              <a:gd name="connsiteX78" fmla="*/ 34806 w 1342163"/>
              <a:gd name="connsiteY78" fmla="*/ 275771 h 6858000"/>
              <a:gd name="connsiteX79" fmla="*/ 44500 w 1342163"/>
              <a:gd name="connsiteY79" fmla="*/ 236673 h 6858000"/>
              <a:gd name="connsiteX80" fmla="*/ 43543 w 1342163"/>
              <a:gd name="connsiteY80" fmla="*/ 144983 h 6858000"/>
              <a:gd name="connsiteX81" fmla="*/ 33828 w 1342163"/>
              <a:gd name="connsiteY81" fmla="*/ 33857 h 6858000"/>
              <a:gd name="connsiteX82" fmla="*/ 15381 w 1342163"/>
              <a:gd name="connsiteY82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79873 w 1342163"/>
              <a:gd name="connsiteY32" fmla="*/ 4584173 h 6858000"/>
              <a:gd name="connsiteX33" fmla="*/ 471521 w 1342163"/>
              <a:gd name="connsiteY33" fmla="*/ 4375228 h 6858000"/>
              <a:gd name="connsiteX34" fmla="*/ 452174 w 1342163"/>
              <a:gd name="connsiteY34" fmla="*/ 4214165 h 6858000"/>
              <a:gd name="connsiteX35" fmla="*/ 453803 w 1342163"/>
              <a:gd name="connsiteY35" fmla="*/ 4076008 h 6858000"/>
              <a:gd name="connsiteX36" fmla="*/ 441503 w 1342163"/>
              <a:gd name="connsiteY36" fmla="*/ 4033999 h 6858000"/>
              <a:gd name="connsiteX37" fmla="*/ 441228 w 1342163"/>
              <a:gd name="connsiteY37" fmla="*/ 4013953 h 6858000"/>
              <a:gd name="connsiteX38" fmla="*/ 445527 w 1342163"/>
              <a:gd name="connsiteY38" fmla="*/ 3872886 h 6858000"/>
              <a:gd name="connsiteX39" fmla="*/ 455900 w 1342163"/>
              <a:gd name="connsiteY39" fmla="*/ 3813873 h 6858000"/>
              <a:gd name="connsiteX40" fmla="*/ 466796 w 1342163"/>
              <a:gd name="connsiteY40" fmla="*/ 3738082 h 6858000"/>
              <a:gd name="connsiteX41" fmla="*/ 474142 w 1342163"/>
              <a:gd name="connsiteY41" fmla="*/ 3673397 h 6858000"/>
              <a:gd name="connsiteX42" fmla="*/ 473438 w 1342163"/>
              <a:gd name="connsiteY42" fmla="*/ 3637109 h 6858000"/>
              <a:gd name="connsiteX43" fmla="*/ 476881 w 1342163"/>
              <a:gd name="connsiteY43" fmla="*/ 3536883 h 6858000"/>
              <a:gd name="connsiteX44" fmla="*/ 498311 w 1342163"/>
              <a:gd name="connsiteY44" fmla="*/ 3295862 h 6858000"/>
              <a:gd name="connsiteX45" fmla="*/ 480837 w 1342163"/>
              <a:gd name="connsiteY45" fmla="*/ 3158586 h 6858000"/>
              <a:gd name="connsiteX46" fmla="*/ 456245 w 1342163"/>
              <a:gd name="connsiteY46" fmla="*/ 3112365 h 6858000"/>
              <a:gd name="connsiteX47" fmla="*/ 441720 w 1342163"/>
              <a:gd name="connsiteY47" fmla="*/ 3072935 h 6858000"/>
              <a:gd name="connsiteX48" fmla="*/ 416894 w 1342163"/>
              <a:gd name="connsiteY48" fmla="*/ 2958185 h 6858000"/>
              <a:gd name="connsiteX49" fmla="*/ 374174 w 1342163"/>
              <a:gd name="connsiteY49" fmla="*/ 2843952 h 6858000"/>
              <a:gd name="connsiteX50" fmla="*/ 308426 w 1342163"/>
              <a:gd name="connsiteY50" fmla="*/ 2554718 h 6858000"/>
              <a:gd name="connsiteX51" fmla="*/ 279243 w 1342163"/>
              <a:gd name="connsiteY51" fmla="*/ 2447068 h 6858000"/>
              <a:gd name="connsiteX52" fmla="*/ 283313 w 1342163"/>
              <a:gd name="connsiteY52" fmla="*/ 2423438 h 6858000"/>
              <a:gd name="connsiteX53" fmla="*/ 251144 w 1342163"/>
              <a:gd name="connsiteY53" fmla="*/ 2261920 h 6858000"/>
              <a:gd name="connsiteX54" fmla="*/ 241031 w 1342163"/>
              <a:gd name="connsiteY54" fmla="*/ 2195378 h 6858000"/>
              <a:gd name="connsiteX55" fmla="*/ 225248 w 1342163"/>
              <a:gd name="connsiteY55" fmla="*/ 2155135 h 6858000"/>
              <a:gd name="connsiteX56" fmla="*/ 222706 w 1342163"/>
              <a:gd name="connsiteY56" fmla="*/ 2118008 h 6858000"/>
              <a:gd name="connsiteX57" fmla="*/ 223699 w 1342163"/>
              <a:gd name="connsiteY57" fmla="*/ 2050531 h 6858000"/>
              <a:gd name="connsiteX58" fmla="*/ 196683 w 1342163"/>
              <a:gd name="connsiteY58" fmla="*/ 1906352 h 6858000"/>
              <a:gd name="connsiteX59" fmla="*/ 173240 w 1342163"/>
              <a:gd name="connsiteY59" fmla="*/ 1861531 h 6858000"/>
              <a:gd name="connsiteX60" fmla="*/ 127039 w 1342163"/>
              <a:gd name="connsiteY60" fmla="*/ 1732919 h 6858000"/>
              <a:gd name="connsiteX61" fmla="*/ 98476 w 1342163"/>
              <a:gd name="connsiteY61" fmla="*/ 1615777 h 6858000"/>
              <a:gd name="connsiteX62" fmla="*/ 79271 w 1342163"/>
              <a:gd name="connsiteY62" fmla="*/ 1563678 h 6858000"/>
              <a:gd name="connsiteX63" fmla="*/ 85093 w 1342163"/>
              <a:gd name="connsiteY63" fmla="*/ 1477995 h 6858000"/>
              <a:gd name="connsiteX64" fmla="*/ 79485 w 1342163"/>
              <a:gd name="connsiteY64" fmla="*/ 1307086 h 6858000"/>
              <a:gd name="connsiteX65" fmla="*/ 85358 w 1342163"/>
              <a:gd name="connsiteY65" fmla="*/ 1168288 h 6858000"/>
              <a:gd name="connsiteX66" fmla="*/ 66946 w 1342163"/>
              <a:gd name="connsiteY66" fmla="*/ 1088484 h 6858000"/>
              <a:gd name="connsiteX67" fmla="*/ 55682 w 1342163"/>
              <a:gd name="connsiteY67" fmla="*/ 1016103 h 6858000"/>
              <a:gd name="connsiteX68" fmla="*/ 57138 w 1342163"/>
              <a:gd name="connsiteY68" fmla="*/ 954054 h 6858000"/>
              <a:gd name="connsiteX69" fmla="*/ 52003 w 1342163"/>
              <a:gd name="connsiteY69" fmla="*/ 896999 h 6858000"/>
              <a:gd name="connsiteX70" fmla="*/ 12141 w 1342163"/>
              <a:gd name="connsiteY70" fmla="*/ 711705 h 6858000"/>
              <a:gd name="connsiteX71" fmla="*/ 9051 w 1342163"/>
              <a:gd name="connsiteY71" fmla="*/ 619315 h 6858000"/>
              <a:gd name="connsiteX72" fmla="*/ 2707 w 1342163"/>
              <a:gd name="connsiteY72" fmla="*/ 585934 h 6858000"/>
              <a:gd name="connsiteX73" fmla="*/ 3 w 1342163"/>
              <a:gd name="connsiteY73" fmla="*/ 538948 h 6858000"/>
              <a:gd name="connsiteX74" fmla="*/ 3911 w 1342163"/>
              <a:gd name="connsiteY74" fmla="*/ 525163 h 6858000"/>
              <a:gd name="connsiteX75" fmla="*/ 29283 w 1342163"/>
              <a:gd name="connsiteY75" fmla="*/ 393828 h 6858000"/>
              <a:gd name="connsiteX76" fmla="*/ 29113 w 1342163"/>
              <a:gd name="connsiteY76" fmla="*/ 353137 h 6858000"/>
              <a:gd name="connsiteX77" fmla="*/ 34806 w 1342163"/>
              <a:gd name="connsiteY77" fmla="*/ 275771 h 6858000"/>
              <a:gd name="connsiteX78" fmla="*/ 44500 w 1342163"/>
              <a:gd name="connsiteY78" fmla="*/ 236673 h 6858000"/>
              <a:gd name="connsiteX79" fmla="*/ 43543 w 1342163"/>
              <a:gd name="connsiteY79" fmla="*/ 144983 h 6858000"/>
              <a:gd name="connsiteX80" fmla="*/ 33828 w 1342163"/>
              <a:gd name="connsiteY80" fmla="*/ 33857 h 6858000"/>
              <a:gd name="connsiteX81" fmla="*/ 15381 w 1342163"/>
              <a:gd name="connsiteY8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59443 w 1342163"/>
              <a:gd name="connsiteY20" fmla="*/ 5396260 h 6858000"/>
              <a:gd name="connsiteX21" fmla="*/ 385202 w 1342163"/>
              <a:gd name="connsiteY21" fmla="*/ 5341916 h 6858000"/>
              <a:gd name="connsiteX22" fmla="*/ 423583 w 1342163"/>
              <a:gd name="connsiteY22" fmla="*/ 5264214 h 6858000"/>
              <a:gd name="connsiteX23" fmla="*/ 429742 w 1342163"/>
              <a:gd name="connsiteY23" fmla="*/ 5225268 h 6858000"/>
              <a:gd name="connsiteX24" fmla="*/ 438024 w 1342163"/>
              <a:gd name="connsiteY24" fmla="*/ 5159961 h 6858000"/>
              <a:gd name="connsiteX25" fmla="*/ 441634 w 1342163"/>
              <a:gd name="connsiteY25" fmla="*/ 5125185 h 6858000"/>
              <a:gd name="connsiteX26" fmla="*/ 455500 w 1342163"/>
              <a:gd name="connsiteY26" fmla="*/ 5067850 h 6858000"/>
              <a:gd name="connsiteX27" fmla="*/ 458231 w 1342163"/>
              <a:gd name="connsiteY27" fmla="*/ 5060861 h 6858000"/>
              <a:gd name="connsiteX28" fmla="*/ 456489 w 1342163"/>
              <a:gd name="connsiteY28" fmla="*/ 4993030 h 6858000"/>
              <a:gd name="connsiteX29" fmla="*/ 463398 w 1342163"/>
              <a:gd name="connsiteY29" fmla="*/ 4946844 h 6858000"/>
              <a:gd name="connsiteX30" fmla="*/ 474657 w 1342163"/>
              <a:gd name="connsiteY30" fmla="*/ 4858827 h 6858000"/>
              <a:gd name="connsiteX31" fmla="*/ 480560 w 1342163"/>
              <a:gd name="connsiteY31" fmla="*/ 4821170 h 6858000"/>
              <a:gd name="connsiteX32" fmla="*/ 479873 w 1342163"/>
              <a:gd name="connsiteY32" fmla="*/ 4584173 h 6858000"/>
              <a:gd name="connsiteX33" fmla="*/ 471521 w 1342163"/>
              <a:gd name="connsiteY33" fmla="*/ 4375228 h 6858000"/>
              <a:gd name="connsiteX34" fmla="*/ 452174 w 1342163"/>
              <a:gd name="connsiteY34" fmla="*/ 4214165 h 6858000"/>
              <a:gd name="connsiteX35" fmla="*/ 453803 w 1342163"/>
              <a:gd name="connsiteY35" fmla="*/ 4076008 h 6858000"/>
              <a:gd name="connsiteX36" fmla="*/ 441503 w 1342163"/>
              <a:gd name="connsiteY36" fmla="*/ 4033999 h 6858000"/>
              <a:gd name="connsiteX37" fmla="*/ 441228 w 1342163"/>
              <a:gd name="connsiteY37" fmla="*/ 4013953 h 6858000"/>
              <a:gd name="connsiteX38" fmla="*/ 445527 w 1342163"/>
              <a:gd name="connsiteY38" fmla="*/ 3872886 h 6858000"/>
              <a:gd name="connsiteX39" fmla="*/ 455900 w 1342163"/>
              <a:gd name="connsiteY39" fmla="*/ 3813873 h 6858000"/>
              <a:gd name="connsiteX40" fmla="*/ 466796 w 1342163"/>
              <a:gd name="connsiteY40" fmla="*/ 3738082 h 6858000"/>
              <a:gd name="connsiteX41" fmla="*/ 474142 w 1342163"/>
              <a:gd name="connsiteY41" fmla="*/ 3673397 h 6858000"/>
              <a:gd name="connsiteX42" fmla="*/ 473438 w 1342163"/>
              <a:gd name="connsiteY42" fmla="*/ 3637109 h 6858000"/>
              <a:gd name="connsiteX43" fmla="*/ 476881 w 1342163"/>
              <a:gd name="connsiteY43" fmla="*/ 3536883 h 6858000"/>
              <a:gd name="connsiteX44" fmla="*/ 498311 w 1342163"/>
              <a:gd name="connsiteY44" fmla="*/ 3295862 h 6858000"/>
              <a:gd name="connsiteX45" fmla="*/ 480837 w 1342163"/>
              <a:gd name="connsiteY45" fmla="*/ 3158586 h 6858000"/>
              <a:gd name="connsiteX46" fmla="*/ 456245 w 1342163"/>
              <a:gd name="connsiteY46" fmla="*/ 3112365 h 6858000"/>
              <a:gd name="connsiteX47" fmla="*/ 441720 w 1342163"/>
              <a:gd name="connsiteY47" fmla="*/ 3072935 h 6858000"/>
              <a:gd name="connsiteX48" fmla="*/ 416894 w 1342163"/>
              <a:gd name="connsiteY48" fmla="*/ 2958185 h 6858000"/>
              <a:gd name="connsiteX49" fmla="*/ 374174 w 1342163"/>
              <a:gd name="connsiteY49" fmla="*/ 2843952 h 6858000"/>
              <a:gd name="connsiteX50" fmla="*/ 308426 w 1342163"/>
              <a:gd name="connsiteY50" fmla="*/ 2554718 h 6858000"/>
              <a:gd name="connsiteX51" fmla="*/ 279243 w 1342163"/>
              <a:gd name="connsiteY51" fmla="*/ 2447068 h 6858000"/>
              <a:gd name="connsiteX52" fmla="*/ 283313 w 1342163"/>
              <a:gd name="connsiteY52" fmla="*/ 2423438 h 6858000"/>
              <a:gd name="connsiteX53" fmla="*/ 251144 w 1342163"/>
              <a:gd name="connsiteY53" fmla="*/ 2261920 h 6858000"/>
              <a:gd name="connsiteX54" fmla="*/ 241031 w 1342163"/>
              <a:gd name="connsiteY54" fmla="*/ 2195378 h 6858000"/>
              <a:gd name="connsiteX55" fmla="*/ 225248 w 1342163"/>
              <a:gd name="connsiteY55" fmla="*/ 2155135 h 6858000"/>
              <a:gd name="connsiteX56" fmla="*/ 222706 w 1342163"/>
              <a:gd name="connsiteY56" fmla="*/ 2118008 h 6858000"/>
              <a:gd name="connsiteX57" fmla="*/ 223699 w 1342163"/>
              <a:gd name="connsiteY57" fmla="*/ 2050531 h 6858000"/>
              <a:gd name="connsiteX58" fmla="*/ 196683 w 1342163"/>
              <a:gd name="connsiteY58" fmla="*/ 1906352 h 6858000"/>
              <a:gd name="connsiteX59" fmla="*/ 173240 w 1342163"/>
              <a:gd name="connsiteY59" fmla="*/ 1861531 h 6858000"/>
              <a:gd name="connsiteX60" fmla="*/ 127039 w 1342163"/>
              <a:gd name="connsiteY60" fmla="*/ 1732919 h 6858000"/>
              <a:gd name="connsiteX61" fmla="*/ 98476 w 1342163"/>
              <a:gd name="connsiteY61" fmla="*/ 1615777 h 6858000"/>
              <a:gd name="connsiteX62" fmla="*/ 79271 w 1342163"/>
              <a:gd name="connsiteY62" fmla="*/ 1563678 h 6858000"/>
              <a:gd name="connsiteX63" fmla="*/ 85093 w 1342163"/>
              <a:gd name="connsiteY63" fmla="*/ 1477995 h 6858000"/>
              <a:gd name="connsiteX64" fmla="*/ 79485 w 1342163"/>
              <a:gd name="connsiteY64" fmla="*/ 1307086 h 6858000"/>
              <a:gd name="connsiteX65" fmla="*/ 85358 w 1342163"/>
              <a:gd name="connsiteY65" fmla="*/ 1168288 h 6858000"/>
              <a:gd name="connsiteX66" fmla="*/ 66946 w 1342163"/>
              <a:gd name="connsiteY66" fmla="*/ 1088484 h 6858000"/>
              <a:gd name="connsiteX67" fmla="*/ 55682 w 1342163"/>
              <a:gd name="connsiteY67" fmla="*/ 1016103 h 6858000"/>
              <a:gd name="connsiteX68" fmla="*/ 57138 w 1342163"/>
              <a:gd name="connsiteY68" fmla="*/ 954054 h 6858000"/>
              <a:gd name="connsiteX69" fmla="*/ 52003 w 1342163"/>
              <a:gd name="connsiteY69" fmla="*/ 896999 h 6858000"/>
              <a:gd name="connsiteX70" fmla="*/ 12141 w 1342163"/>
              <a:gd name="connsiteY70" fmla="*/ 711705 h 6858000"/>
              <a:gd name="connsiteX71" fmla="*/ 9051 w 1342163"/>
              <a:gd name="connsiteY71" fmla="*/ 619315 h 6858000"/>
              <a:gd name="connsiteX72" fmla="*/ 2707 w 1342163"/>
              <a:gd name="connsiteY72" fmla="*/ 585934 h 6858000"/>
              <a:gd name="connsiteX73" fmla="*/ 3 w 1342163"/>
              <a:gd name="connsiteY73" fmla="*/ 538948 h 6858000"/>
              <a:gd name="connsiteX74" fmla="*/ 3911 w 1342163"/>
              <a:gd name="connsiteY74" fmla="*/ 525163 h 6858000"/>
              <a:gd name="connsiteX75" fmla="*/ 29283 w 1342163"/>
              <a:gd name="connsiteY75" fmla="*/ 393828 h 6858000"/>
              <a:gd name="connsiteX76" fmla="*/ 29113 w 1342163"/>
              <a:gd name="connsiteY76" fmla="*/ 353137 h 6858000"/>
              <a:gd name="connsiteX77" fmla="*/ 34806 w 1342163"/>
              <a:gd name="connsiteY77" fmla="*/ 275771 h 6858000"/>
              <a:gd name="connsiteX78" fmla="*/ 44500 w 1342163"/>
              <a:gd name="connsiteY78" fmla="*/ 236673 h 6858000"/>
              <a:gd name="connsiteX79" fmla="*/ 43543 w 1342163"/>
              <a:gd name="connsiteY79" fmla="*/ 144983 h 6858000"/>
              <a:gd name="connsiteX80" fmla="*/ 33828 w 1342163"/>
              <a:gd name="connsiteY80" fmla="*/ 33857 h 6858000"/>
              <a:gd name="connsiteX81" fmla="*/ 15381 w 1342163"/>
              <a:gd name="connsiteY81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85202 w 1342163"/>
              <a:gd name="connsiteY20" fmla="*/ 5341916 h 6858000"/>
              <a:gd name="connsiteX21" fmla="*/ 423583 w 1342163"/>
              <a:gd name="connsiteY21" fmla="*/ 5264214 h 6858000"/>
              <a:gd name="connsiteX22" fmla="*/ 429742 w 1342163"/>
              <a:gd name="connsiteY22" fmla="*/ 5225268 h 6858000"/>
              <a:gd name="connsiteX23" fmla="*/ 438024 w 1342163"/>
              <a:gd name="connsiteY23" fmla="*/ 5159961 h 6858000"/>
              <a:gd name="connsiteX24" fmla="*/ 441634 w 1342163"/>
              <a:gd name="connsiteY24" fmla="*/ 5125185 h 6858000"/>
              <a:gd name="connsiteX25" fmla="*/ 455500 w 1342163"/>
              <a:gd name="connsiteY25" fmla="*/ 5067850 h 6858000"/>
              <a:gd name="connsiteX26" fmla="*/ 458231 w 1342163"/>
              <a:gd name="connsiteY26" fmla="*/ 5060861 h 6858000"/>
              <a:gd name="connsiteX27" fmla="*/ 456489 w 1342163"/>
              <a:gd name="connsiteY27" fmla="*/ 4993030 h 6858000"/>
              <a:gd name="connsiteX28" fmla="*/ 463398 w 1342163"/>
              <a:gd name="connsiteY28" fmla="*/ 4946844 h 6858000"/>
              <a:gd name="connsiteX29" fmla="*/ 474657 w 1342163"/>
              <a:gd name="connsiteY29" fmla="*/ 4858827 h 6858000"/>
              <a:gd name="connsiteX30" fmla="*/ 480560 w 1342163"/>
              <a:gd name="connsiteY30" fmla="*/ 4821170 h 6858000"/>
              <a:gd name="connsiteX31" fmla="*/ 479873 w 1342163"/>
              <a:gd name="connsiteY31" fmla="*/ 4584173 h 6858000"/>
              <a:gd name="connsiteX32" fmla="*/ 471521 w 1342163"/>
              <a:gd name="connsiteY32" fmla="*/ 4375228 h 6858000"/>
              <a:gd name="connsiteX33" fmla="*/ 452174 w 1342163"/>
              <a:gd name="connsiteY33" fmla="*/ 4214165 h 6858000"/>
              <a:gd name="connsiteX34" fmla="*/ 453803 w 1342163"/>
              <a:gd name="connsiteY34" fmla="*/ 4076008 h 6858000"/>
              <a:gd name="connsiteX35" fmla="*/ 441503 w 1342163"/>
              <a:gd name="connsiteY35" fmla="*/ 4033999 h 6858000"/>
              <a:gd name="connsiteX36" fmla="*/ 441228 w 1342163"/>
              <a:gd name="connsiteY36" fmla="*/ 4013953 h 6858000"/>
              <a:gd name="connsiteX37" fmla="*/ 445527 w 1342163"/>
              <a:gd name="connsiteY37" fmla="*/ 3872886 h 6858000"/>
              <a:gd name="connsiteX38" fmla="*/ 455900 w 1342163"/>
              <a:gd name="connsiteY38" fmla="*/ 3813873 h 6858000"/>
              <a:gd name="connsiteX39" fmla="*/ 466796 w 1342163"/>
              <a:gd name="connsiteY39" fmla="*/ 3738082 h 6858000"/>
              <a:gd name="connsiteX40" fmla="*/ 474142 w 1342163"/>
              <a:gd name="connsiteY40" fmla="*/ 3673397 h 6858000"/>
              <a:gd name="connsiteX41" fmla="*/ 473438 w 1342163"/>
              <a:gd name="connsiteY41" fmla="*/ 3637109 h 6858000"/>
              <a:gd name="connsiteX42" fmla="*/ 476881 w 1342163"/>
              <a:gd name="connsiteY42" fmla="*/ 3536883 h 6858000"/>
              <a:gd name="connsiteX43" fmla="*/ 498311 w 1342163"/>
              <a:gd name="connsiteY43" fmla="*/ 3295862 h 6858000"/>
              <a:gd name="connsiteX44" fmla="*/ 480837 w 1342163"/>
              <a:gd name="connsiteY44" fmla="*/ 3158586 h 6858000"/>
              <a:gd name="connsiteX45" fmla="*/ 456245 w 1342163"/>
              <a:gd name="connsiteY45" fmla="*/ 3112365 h 6858000"/>
              <a:gd name="connsiteX46" fmla="*/ 441720 w 1342163"/>
              <a:gd name="connsiteY46" fmla="*/ 3072935 h 6858000"/>
              <a:gd name="connsiteX47" fmla="*/ 416894 w 1342163"/>
              <a:gd name="connsiteY47" fmla="*/ 2958185 h 6858000"/>
              <a:gd name="connsiteX48" fmla="*/ 374174 w 1342163"/>
              <a:gd name="connsiteY48" fmla="*/ 2843952 h 6858000"/>
              <a:gd name="connsiteX49" fmla="*/ 308426 w 1342163"/>
              <a:gd name="connsiteY49" fmla="*/ 2554718 h 6858000"/>
              <a:gd name="connsiteX50" fmla="*/ 279243 w 1342163"/>
              <a:gd name="connsiteY50" fmla="*/ 2447068 h 6858000"/>
              <a:gd name="connsiteX51" fmla="*/ 283313 w 1342163"/>
              <a:gd name="connsiteY51" fmla="*/ 2423438 h 6858000"/>
              <a:gd name="connsiteX52" fmla="*/ 251144 w 1342163"/>
              <a:gd name="connsiteY52" fmla="*/ 2261920 h 6858000"/>
              <a:gd name="connsiteX53" fmla="*/ 241031 w 1342163"/>
              <a:gd name="connsiteY53" fmla="*/ 2195378 h 6858000"/>
              <a:gd name="connsiteX54" fmla="*/ 225248 w 1342163"/>
              <a:gd name="connsiteY54" fmla="*/ 2155135 h 6858000"/>
              <a:gd name="connsiteX55" fmla="*/ 222706 w 1342163"/>
              <a:gd name="connsiteY55" fmla="*/ 2118008 h 6858000"/>
              <a:gd name="connsiteX56" fmla="*/ 223699 w 1342163"/>
              <a:gd name="connsiteY56" fmla="*/ 2050531 h 6858000"/>
              <a:gd name="connsiteX57" fmla="*/ 196683 w 1342163"/>
              <a:gd name="connsiteY57" fmla="*/ 1906352 h 6858000"/>
              <a:gd name="connsiteX58" fmla="*/ 173240 w 1342163"/>
              <a:gd name="connsiteY58" fmla="*/ 1861531 h 6858000"/>
              <a:gd name="connsiteX59" fmla="*/ 127039 w 1342163"/>
              <a:gd name="connsiteY59" fmla="*/ 1732919 h 6858000"/>
              <a:gd name="connsiteX60" fmla="*/ 98476 w 1342163"/>
              <a:gd name="connsiteY60" fmla="*/ 1615777 h 6858000"/>
              <a:gd name="connsiteX61" fmla="*/ 79271 w 1342163"/>
              <a:gd name="connsiteY61" fmla="*/ 1563678 h 6858000"/>
              <a:gd name="connsiteX62" fmla="*/ 85093 w 1342163"/>
              <a:gd name="connsiteY62" fmla="*/ 1477995 h 6858000"/>
              <a:gd name="connsiteX63" fmla="*/ 79485 w 1342163"/>
              <a:gd name="connsiteY63" fmla="*/ 1307086 h 6858000"/>
              <a:gd name="connsiteX64" fmla="*/ 85358 w 1342163"/>
              <a:gd name="connsiteY64" fmla="*/ 1168288 h 6858000"/>
              <a:gd name="connsiteX65" fmla="*/ 66946 w 1342163"/>
              <a:gd name="connsiteY65" fmla="*/ 1088484 h 6858000"/>
              <a:gd name="connsiteX66" fmla="*/ 55682 w 1342163"/>
              <a:gd name="connsiteY66" fmla="*/ 1016103 h 6858000"/>
              <a:gd name="connsiteX67" fmla="*/ 57138 w 1342163"/>
              <a:gd name="connsiteY67" fmla="*/ 954054 h 6858000"/>
              <a:gd name="connsiteX68" fmla="*/ 52003 w 1342163"/>
              <a:gd name="connsiteY68" fmla="*/ 896999 h 6858000"/>
              <a:gd name="connsiteX69" fmla="*/ 12141 w 1342163"/>
              <a:gd name="connsiteY69" fmla="*/ 711705 h 6858000"/>
              <a:gd name="connsiteX70" fmla="*/ 9051 w 1342163"/>
              <a:gd name="connsiteY70" fmla="*/ 619315 h 6858000"/>
              <a:gd name="connsiteX71" fmla="*/ 2707 w 1342163"/>
              <a:gd name="connsiteY71" fmla="*/ 585934 h 6858000"/>
              <a:gd name="connsiteX72" fmla="*/ 3 w 1342163"/>
              <a:gd name="connsiteY72" fmla="*/ 538948 h 6858000"/>
              <a:gd name="connsiteX73" fmla="*/ 3911 w 1342163"/>
              <a:gd name="connsiteY73" fmla="*/ 525163 h 6858000"/>
              <a:gd name="connsiteX74" fmla="*/ 29283 w 1342163"/>
              <a:gd name="connsiteY74" fmla="*/ 393828 h 6858000"/>
              <a:gd name="connsiteX75" fmla="*/ 29113 w 1342163"/>
              <a:gd name="connsiteY75" fmla="*/ 353137 h 6858000"/>
              <a:gd name="connsiteX76" fmla="*/ 34806 w 1342163"/>
              <a:gd name="connsiteY76" fmla="*/ 275771 h 6858000"/>
              <a:gd name="connsiteX77" fmla="*/ 44500 w 1342163"/>
              <a:gd name="connsiteY77" fmla="*/ 236673 h 6858000"/>
              <a:gd name="connsiteX78" fmla="*/ 43543 w 1342163"/>
              <a:gd name="connsiteY78" fmla="*/ 144983 h 6858000"/>
              <a:gd name="connsiteX79" fmla="*/ 33828 w 1342163"/>
              <a:gd name="connsiteY79" fmla="*/ 33857 h 6858000"/>
              <a:gd name="connsiteX80" fmla="*/ 15381 w 1342163"/>
              <a:gd name="connsiteY8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5506 w 1342163"/>
              <a:gd name="connsiteY14" fmla="*/ 6061464 h 6858000"/>
              <a:gd name="connsiteX15" fmla="*/ 250120 w 1342163"/>
              <a:gd name="connsiteY15" fmla="*/ 5905303 h 6858000"/>
              <a:gd name="connsiteX16" fmla="*/ 280078 w 1342163"/>
              <a:gd name="connsiteY16" fmla="*/ 5712857 h 6858000"/>
              <a:gd name="connsiteX17" fmla="*/ 309876 w 1342163"/>
              <a:gd name="connsiteY17" fmla="*/ 5660491 h 6858000"/>
              <a:gd name="connsiteX18" fmla="*/ 323888 w 1342163"/>
              <a:gd name="connsiteY18" fmla="*/ 5553910 h 6858000"/>
              <a:gd name="connsiteX19" fmla="*/ 348319 w 1342163"/>
              <a:gd name="connsiteY19" fmla="*/ 5449031 h 6858000"/>
              <a:gd name="connsiteX20" fmla="*/ 385202 w 1342163"/>
              <a:gd name="connsiteY20" fmla="*/ 5341916 h 6858000"/>
              <a:gd name="connsiteX21" fmla="*/ 423583 w 1342163"/>
              <a:gd name="connsiteY21" fmla="*/ 5264214 h 6858000"/>
              <a:gd name="connsiteX22" fmla="*/ 429742 w 1342163"/>
              <a:gd name="connsiteY22" fmla="*/ 5225268 h 6858000"/>
              <a:gd name="connsiteX23" fmla="*/ 438024 w 1342163"/>
              <a:gd name="connsiteY23" fmla="*/ 5159961 h 6858000"/>
              <a:gd name="connsiteX24" fmla="*/ 441634 w 1342163"/>
              <a:gd name="connsiteY24" fmla="*/ 5125185 h 6858000"/>
              <a:gd name="connsiteX25" fmla="*/ 455500 w 1342163"/>
              <a:gd name="connsiteY25" fmla="*/ 5067850 h 6858000"/>
              <a:gd name="connsiteX26" fmla="*/ 458231 w 1342163"/>
              <a:gd name="connsiteY26" fmla="*/ 5060861 h 6858000"/>
              <a:gd name="connsiteX27" fmla="*/ 456489 w 1342163"/>
              <a:gd name="connsiteY27" fmla="*/ 4993030 h 6858000"/>
              <a:gd name="connsiteX28" fmla="*/ 463398 w 1342163"/>
              <a:gd name="connsiteY28" fmla="*/ 4946844 h 6858000"/>
              <a:gd name="connsiteX29" fmla="*/ 474657 w 1342163"/>
              <a:gd name="connsiteY29" fmla="*/ 4858827 h 6858000"/>
              <a:gd name="connsiteX30" fmla="*/ 480560 w 1342163"/>
              <a:gd name="connsiteY30" fmla="*/ 4821170 h 6858000"/>
              <a:gd name="connsiteX31" fmla="*/ 479873 w 1342163"/>
              <a:gd name="connsiteY31" fmla="*/ 4584173 h 6858000"/>
              <a:gd name="connsiteX32" fmla="*/ 471521 w 1342163"/>
              <a:gd name="connsiteY32" fmla="*/ 4375228 h 6858000"/>
              <a:gd name="connsiteX33" fmla="*/ 452174 w 1342163"/>
              <a:gd name="connsiteY33" fmla="*/ 4214165 h 6858000"/>
              <a:gd name="connsiteX34" fmla="*/ 453803 w 1342163"/>
              <a:gd name="connsiteY34" fmla="*/ 4076008 h 6858000"/>
              <a:gd name="connsiteX35" fmla="*/ 441503 w 1342163"/>
              <a:gd name="connsiteY35" fmla="*/ 4033999 h 6858000"/>
              <a:gd name="connsiteX36" fmla="*/ 441228 w 1342163"/>
              <a:gd name="connsiteY36" fmla="*/ 4013953 h 6858000"/>
              <a:gd name="connsiteX37" fmla="*/ 445527 w 1342163"/>
              <a:gd name="connsiteY37" fmla="*/ 3872886 h 6858000"/>
              <a:gd name="connsiteX38" fmla="*/ 455900 w 1342163"/>
              <a:gd name="connsiteY38" fmla="*/ 3813873 h 6858000"/>
              <a:gd name="connsiteX39" fmla="*/ 466796 w 1342163"/>
              <a:gd name="connsiteY39" fmla="*/ 3738082 h 6858000"/>
              <a:gd name="connsiteX40" fmla="*/ 474142 w 1342163"/>
              <a:gd name="connsiteY40" fmla="*/ 3673397 h 6858000"/>
              <a:gd name="connsiteX41" fmla="*/ 473438 w 1342163"/>
              <a:gd name="connsiteY41" fmla="*/ 3637109 h 6858000"/>
              <a:gd name="connsiteX42" fmla="*/ 476881 w 1342163"/>
              <a:gd name="connsiteY42" fmla="*/ 3536883 h 6858000"/>
              <a:gd name="connsiteX43" fmla="*/ 498311 w 1342163"/>
              <a:gd name="connsiteY43" fmla="*/ 3295862 h 6858000"/>
              <a:gd name="connsiteX44" fmla="*/ 480837 w 1342163"/>
              <a:gd name="connsiteY44" fmla="*/ 3158586 h 6858000"/>
              <a:gd name="connsiteX45" fmla="*/ 456245 w 1342163"/>
              <a:gd name="connsiteY45" fmla="*/ 3112365 h 6858000"/>
              <a:gd name="connsiteX46" fmla="*/ 441720 w 1342163"/>
              <a:gd name="connsiteY46" fmla="*/ 3072935 h 6858000"/>
              <a:gd name="connsiteX47" fmla="*/ 416894 w 1342163"/>
              <a:gd name="connsiteY47" fmla="*/ 2958185 h 6858000"/>
              <a:gd name="connsiteX48" fmla="*/ 374174 w 1342163"/>
              <a:gd name="connsiteY48" fmla="*/ 2843952 h 6858000"/>
              <a:gd name="connsiteX49" fmla="*/ 308426 w 1342163"/>
              <a:gd name="connsiteY49" fmla="*/ 2554718 h 6858000"/>
              <a:gd name="connsiteX50" fmla="*/ 279243 w 1342163"/>
              <a:gd name="connsiteY50" fmla="*/ 2447068 h 6858000"/>
              <a:gd name="connsiteX51" fmla="*/ 283313 w 1342163"/>
              <a:gd name="connsiteY51" fmla="*/ 2423438 h 6858000"/>
              <a:gd name="connsiteX52" fmla="*/ 251144 w 1342163"/>
              <a:gd name="connsiteY52" fmla="*/ 2261920 h 6858000"/>
              <a:gd name="connsiteX53" fmla="*/ 241031 w 1342163"/>
              <a:gd name="connsiteY53" fmla="*/ 2195378 h 6858000"/>
              <a:gd name="connsiteX54" fmla="*/ 225248 w 1342163"/>
              <a:gd name="connsiteY54" fmla="*/ 2155135 h 6858000"/>
              <a:gd name="connsiteX55" fmla="*/ 222706 w 1342163"/>
              <a:gd name="connsiteY55" fmla="*/ 2118008 h 6858000"/>
              <a:gd name="connsiteX56" fmla="*/ 223699 w 1342163"/>
              <a:gd name="connsiteY56" fmla="*/ 2050531 h 6858000"/>
              <a:gd name="connsiteX57" fmla="*/ 196683 w 1342163"/>
              <a:gd name="connsiteY57" fmla="*/ 1906352 h 6858000"/>
              <a:gd name="connsiteX58" fmla="*/ 173240 w 1342163"/>
              <a:gd name="connsiteY58" fmla="*/ 1861531 h 6858000"/>
              <a:gd name="connsiteX59" fmla="*/ 127039 w 1342163"/>
              <a:gd name="connsiteY59" fmla="*/ 1732919 h 6858000"/>
              <a:gd name="connsiteX60" fmla="*/ 98476 w 1342163"/>
              <a:gd name="connsiteY60" fmla="*/ 1615777 h 6858000"/>
              <a:gd name="connsiteX61" fmla="*/ 79271 w 1342163"/>
              <a:gd name="connsiteY61" fmla="*/ 1563678 h 6858000"/>
              <a:gd name="connsiteX62" fmla="*/ 85093 w 1342163"/>
              <a:gd name="connsiteY62" fmla="*/ 1477995 h 6858000"/>
              <a:gd name="connsiteX63" fmla="*/ 79485 w 1342163"/>
              <a:gd name="connsiteY63" fmla="*/ 1307086 h 6858000"/>
              <a:gd name="connsiteX64" fmla="*/ 85358 w 1342163"/>
              <a:gd name="connsiteY64" fmla="*/ 1168288 h 6858000"/>
              <a:gd name="connsiteX65" fmla="*/ 66946 w 1342163"/>
              <a:gd name="connsiteY65" fmla="*/ 1088484 h 6858000"/>
              <a:gd name="connsiteX66" fmla="*/ 55682 w 1342163"/>
              <a:gd name="connsiteY66" fmla="*/ 1016103 h 6858000"/>
              <a:gd name="connsiteX67" fmla="*/ 57138 w 1342163"/>
              <a:gd name="connsiteY67" fmla="*/ 954054 h 6858000"/>
              <a:gd name="connsiteX68" fmla="*/ 52003 w 1342163"/>
              <a:gd name="connsiteY68" fmla="*/ 896999 h 6858000"/>
              <a:gd name="connsiteX69" fmla="*/ 12141 w 1342163"/>
              <a:gd name="connsiteY69" fmla="*/ 711705 h 6858000"/>
              <a:gd name="connsiteX70" fmla="*/ 9051 w 1342163"/>
              <a:gd name="connsiteY70" fmla="*/ 619315 h 6858000"/>
              <a:gd name="connsiteX71" fmla="*/ 2707 w 1342163"/>
              <a:gd name="connsiteY71" fmla="*/ 585934 h 6858000"/>
              <a:gd name="connsiteX72" fmla="*/ 3 w 1342163"/>
              <a:gd name="connsiteY72" fmla="*/ 538948 h 6858000"/>
              <a:gd name="connsiteX73" fmla="*/ 3911 w 1342163"/>
              <a:gd name="connsiteY73" fmla="*/ 525163 h 6858000"/>
              <a:gd name="connsiteX74" fmla="*/ 29283 w 1342163"/>
              <a:gd name="connsiteY74" fmla="*/ 393828 h 6858000"/>
              <a:gd name="connsiteX75" fmla="*/ 29113 w 1342163"/>
              <a:gd name="connsiteY75" fmla="*/ 353137 h 6858000"/>
              <a:gd name="connsiteX76" fmla="*/ 34806 w 1342163"/>
              <a:gd name="connsiteY76" fmla="*/ 275771 h 6858000"/>
              <a:gd name="connsiteX77" fmla="*/ 44500 w 1342163"/>
              <a:gd name="connsiteY77" fmla="*/ 236673 h 6858000"/>
              <a:gd name="connsiteX78" fmla="*/ 43543 w 1342163"/>
              <a:gd name="connsiteY78" fmla="*/ 144983 h 6858000"/>
              <a:gd name="connsiteX79" fmla="*/ 33828 w 1342163"/>
              <a:gd name="connsiteY79" fmla="*/ 33857 h 6858000"/>
              <a:gd name="connsiteX80" fmla="*/ 15381 w 1342163"/>
              <a:gd name="connsiteY80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34806 w 1342163"/>
              <a:gd name="connsiteY75" fmla="*/ 275771 h 6858000"/>
              <a:gd name="connsiteX76" fmla="*/ 44500 w 1342163"/>
              <a:gd name="connsiteY76" fmla="*/ 236673 h 6858000"/>
              <a:gd name="connsiteX77" fmla="*/ 43543 w 1342163"/>
              <a:gd name="connsiteY77" fmla="*/ 144983 h 6858000"/>
              <a:gd name="connsiteX78" fmla="*/ 33828 w 1342163"/>
              <a:gd name="connsiteY78" fmla="*/ 33857 h 6858000"/>
              <a:gd name="connsiteX79" fmla="*/ 15381 w 1342163"/>
              <a:gd name="connsiteY7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34806 w 1342163"/>
              <a:gd name="connsiteY75" fmla="*/ 275771 h 6858000"/>
              <a:gd name="connsiteX76" fmla="*/ 44500 w 1342163"/>
              <a:gd name="connsiteY76" fmla="*/ 236673 h 6858000"/>
              <a:gd name="connsiteX77" fmla="*/ 43543 w 1342163"/>
              <a:gd name="connsiteY77" fmla="*/ 144983 h 6858000"/>
              <a:gd name="connsiteX78" fmla="*/ 33828 w 1342163"/>
              <a:gd name="connsiteY78" fmla="*/ 33857 h 6858000"/>
              <a:gd name="connsiteX79" fmla="*/ 15381 w 1342163"/>
              <a:gd name="connsiteY79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283 w 1342163"/>
              <a:gd name="connsiteY73" fmla="*/ 393828 h 6858000"/>
              <a:gd name="connsiteX74" fmla="*/ 29113 w 1342163"/>
              <a:gd name="connsiteY74" fmla="*/ 353137 h 6858000"/>
              <a:gd name="connsiteX75" fmla="*/ 44500 w 1342163"/>
              <a:gd name="connsiteY75" fmla="*/ 236673 h 6858000"/>
              <a:gd name="connsiteX76" fmla="*/ 43543 w 1342163"/>
              <a:gd name="connsiteY76" fmla="*/ 144983 h 6858000"/>
              <a:gd name="connsiteX77" fmla="*/ 33828 w 1342163"/>
              <a:gd name="connsiteY77" fmla="*/ 33857 h 6858000"/>
              <a:gd name="connsiteX78" fmla="*/ 15381 w 1342163"/>
              <a:gd name="connsiteY78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29113 w 1342163"/>
              <a:gd name="connsiteY73" fmla="*/ 353137 h 6858000"/>
              <a:gd name="connsiteX74" fmla="*/ 44500 w 1342163"/>
              <a:gd name="connsiteY74" fmla="*/ 236673 h 6858000"/>
              <a:gd name="connsiteX75" fmla="*/ 43543 w 1342163"/>
              <a:gd name="connsiteY75" fmla="*/ 144983 h 6858000"/>
              <a:gd name="connsiteX76" fmla="*/ 33828 w 1342163"/>
              <a:gd name="connsiteY76" fmla="*/ 33857 h 6858000"/>
              <a:gd name="connsiteX77" fmla="*/ 15381 w 1342163"/>
              <a:gd name="connsiteY77" fmla="*/ 0 h 6858000"/>
              <a:gd name="connsiteX0" fmla="*/ 15381 w 1342163"/>
              <a:gd name="connsiteY0" fmla="*/ 0 h 6858000"/>
              <a:gd name="connsiteX1" fmla="*/ 1342163 w 1342163"/>
              <a:gd name="connsiteY1" fmla="*/ 0 h 6858000"/>
              <a:gd name="connsiteX2" fmla="*/ 1342163 w 1342163"/>
              <a:gd name="connsiteY2" fmla="*/ 6858000 h 6858000"/>
              <a:gd name="connsiteX3" fmla="*/ 78857 w 1342163"/>
              <a:gd name="connsiteY3" fmla="*/ 6857735 h 6858000"/>
              <a:gd name="connsiteX4" fmla="*/ 115450 w 1342163"/>
              <a:gd name="connsiteY4" fmla="*/ 6776847 h 6858000"/>
              <a:gd name="connsiteX5" fmla="*/ 126950 w 1342163"/>
              <a:gd name="connsiteY5" fmla="*/ 6737706 h 6858000"/>
              <a:gd name="connsiteX6" fmla="*/ 144357 w 1342163"/>
              <a:gd name="connsiteY6" fmla="*/ 6686827 h 6858000"/>
              <a:gd name="connsiteX7" fmla="*/ 155935 w 1342163"/>
              <a:gd name="connsiteY7" fmla="*/ 6633777 h 6858000"/>
              <a:gd name="connsiteX8" fmla="*/ 228778 w 1342163"/>
              <a:gd name="connsiteY8" fmla="*/ 6492130 h 6858000"/>
              <a:gd name="connsiteX9" fmla="*/ 244465 w 1342163"/>
              <a:gd name="connsiteY9" fmla="*/ 6431610 h 6858000"/>
              <a:gd name="connsiteX10" fmla="*/ 263305 w 1342163"/>
              <a:gd name="connsiteY10" fmla="*/ 6294334 h 6858000"/>
              <a:gd name="connsiteX11" fmla="*/ 251079 w 1342163"/>
              <a:gd name="connsiteY11" fmla="*/ 6231403 h 6858000"/>
              <a:gd name="connsiteX12" fmla="*/ 243737 w 1342163"/>
              <a:gd name="connsiteY12" fmla="*/ 6202459 h 6858000"/>
              <a:gd name="connsiteX13" fmla="*/ 242535 w 1342163"/>
              <a:gd name="connsiteY13" fmla="*/ 6153037 h 6858000"/>
              <a:gd name="connsiteX14" fmla="*/ 250120 w 1342163"/>
              <a:gd name="connsiteY14" fmla="*/ 5905303 h 6858000"/>
              <a:gd name="connsiteX15" fmla="*/ 280078 w 1342163"/>
              <a:gd name="connsiteY15" fmla="*/ 5712857 h 6858000"/>
              <a:gd name="connsiteX16" fmla="*/ 309876 w 1342163"/>
              <a:gd name="connsiteY16" fmla="*/ 5660491 h 6858000"/>
              <a:gd name="connsiteX17" fmla="*/ 323888 w 1342163"/>
              <a:gd name="connsiteY17" fmla="*/ 5553910 h 6858000"/>
              <a:gd name="connsiteX18" fmla="*/ 348319 w 1342163"/>
              <a:gd name="connsiteY18" fmla="*/ 5449031 h 6858000"/>
              <a:gd name="connsiteX19" fmla="*/ 385202 w 1342163"/>
              <a:gd name="connsiteY19" fmla="*/ 5341916 h 6858000"/>
              <a:gd name="connsiteX20" fmla="*/ 423583 w 1342163"/>
              <a:gd name="connsiteY20" fmla="*/ 5264214 h 6858000"/>
              <a:gd name="connsiteX21" fmla="*/ 429742 w 1342163"/>
              <a:gd name="connsiteY21" fmla="*/ 5225268 h 6858000"/>
              <a:gd name="connsiteX22" fmla="*/ 438024 w 1342163"/>
              <a:gd name="connsiteY22" fmla="*/ 5159961 h 6858000"/>
              <a:gd name="connsiteX23" fmla="*/ 441634 w 1342163"/>
              <a:gd name="connsiteY23" fmla="*/ 5125185 h 6858000"/>
              <a:gd name="connsiteX24" fmla="*/ 455500 w 1342163"/>
              <a:gd name="connsiteY24" fmla="*/ 5067850 h 6858000"/>
              <a:gd name="connsiteX25" fmla="*/ 458231 w 1342163"/>
              <a:gd name="connsiteY25" fmla="*/ 5060861 h 6858000"/>
              <a:gd name="connsiteX26" fmla="*/ 456489 w 1342163"/>
              <a:gd name="connsiteY26" fmla="*/ 4993030 h 6858000"/>
              <a:gd name="connsiteX27" fmla="*/ 463398 w 1342163"/>
              <a:gd name="connsiteY27" fmla="*/ 4946844 h 6858000"/>
              <a:gd name="connsiteX28" fmla="*/ 474657 w 1342163"/>
              <a:gd name="connsiteY28" fmla="*/ 4858827 h 6858000"/>
              <a:gd name="connsiteX29" fmla="*/ 480560 w 1342163"/>
              <a:gd name="connsiteY29" fmla="*/ 4821170 h 6858000"/>
              <a:gd name="connsiteX30" fmla="*/ 479873 w 1342163"/>
              <a:gd name="connsiteY30" fmla="*/ 4584173 h 6858000"/>
              <a:gd name="connsiteX31" fmla="*/ 471521 w 1342163"/>
              <a:gd name="connsiteY31" fmla="*/ 4375228 h 6858000"/>
              <a:gd name="connsiteX32" fmla="*/ 452174 w 1342163"/>
              <a:gd name="connsiteY32" fmla="*/ 4214165 h 6858000"/>
              <a:gd name="connsiteX33" fmla="*/ 453803 w 1342163"/>
              <a:gd name="connsiteY33" fmla="*/ 4076008 h 6858000"/>
              <a:gd name="connsiteX34" fmla="*/ 441503 w 1342163"/>
              <a:gd name="connsiteY34" fmla="*/ 4033999 h 6858000"/>
              <a:gd name="connsiteX35" fmla="*/ 441228 w 1342163"/>
              <a:gd name="connsiteY35" fmla="*/ 4013953 h 6858000"/>
              <a:gd name="connsiteX36" fmla="*/ 445527 w 1342163"/>
              <a:gd name="connsiteY36" fmla="*/ 3872886 h 6858000"/>
              <a:gd name="connsiteX37" fmla="*/ 455900 w 1342163"/>
              <a:gd name="connsiteY37" fmla="*/ 3813873 h 6858000"/>
              <a:gd name="connsiteX38" fmla="*/ 466796 w 1342163"/>
              <a:gd name="connsiteY38" fmla="*/ 3738082 h 6858000"/>
              <a:gd name="connsiteX39" fmla="*/ 474142 w 1342163"/>
              <a:gd name="connsiteY39" fmla="*/ 3673397 h 6858000"/>
              <a:gd name="connsiteX40" fmla="*/ 473438 w 1342163"/>
              <a:gd name="connsiteY40" fmla="*/ 3637109 h 6858000"/>
              <a:gd name="connsiteX41" fmla="*/ 476881 w 1342163"/>
              <a:gd name="connsiteY41" fmla="*/ 3536883 h 6858000"/>
              <a:gd name="connsiteX42" fmla="*/ 498311 w 1342163"/>
              <a:gd name="connsiteY42" fmla="*/ 3295862 h 6858000"/>
              <a:gd name="connsiteX43" fmla="*/ 480837 w 1342163"/>
              <a:gd name="connsiteY43" fmla="*/ 3158586 h 6858000"/>
              <a:gd name="connsiteX44" fmla="*/ 456245 w 1342163"/>
              <a:gd name="connsiteY44" fmla="*/ 3112365 h 6858000"/>
              <a:gd name="connsiteX45" fmla="*/ 441720 w 1342163"/>
              <a:gd name="connsiteY45" fmla="*/ 3072935 h 6858000"/>
              <a:gd name="connsiteX46" fmla="*/ 416894 w 1342163"/>
              <a:gd name="connsiteY46" fmla="*/ 2958185 h 6858000"/>
              <a:gd name="connsiteX47" fmla="*/ 374174 w 1342163"/>
              <a:gd name="connsiteY47" fmla="*/ 2843952 h 6858000"/>
              <a:gd name="connsiteX48" fmla="*/ 308426 w 1342163"/>
              <a:gd name="connsiteY48" fmla="*/ 2554718 h 6858000"/>
              <a:gd name="connsiteX49" fmla="*/ 279243 w 1342163"/>
              <a:gd name="connsiteY49" fmla="*/ 2447068 h 6858000"/>
              <a:gd name="connsiteX50" fmla="*/ 283313 w 1342163"/>
              <a:gd name="connsiteY50" fmla="*/ 2423438 h 6858000"/>
              <a:gd name="connsiteX51" fmla="*/ 251144 w 1342163"/>
              <a:gd name="connsiteY51" fmla="*/ 2261920 h 6858000"/>
              <a:gd name="connsiteX52" fmla="*/ 241031 w 1342163"/>
              <a:gd name="connsiteY52" fmla="*/ 2195378 h 6858000"/>
              <a:gd name="connsiteX53" fmla="*/ 225248 w 1342163"/>
              <a:gd name="connsiteY53" fmla="*/ 2155135 h 6858000"/>
              <a:gd name="connsiteX54" fmla="*/ 222706 w 1342163"/>
              <a:gd name="connsiteY54" fmla="*/ 2118008 h 6858000"/>
              <a:gd name="connsiteX55" fmla="*/ 223699 w 1342163"/>
              <a:gd name="connsiteY55" fmla="*/ 2050531 h 6858000"/>
              <a:gd name="connsiteX56" fmla="*/ 196683 w 1342163"/>
              <a:gd name="connsiteY56" fmla="*/ 1906352 h 6858000"/>
              <a:gd name="connsiteX57" fmla="*/ 173240 w 1342163"/>
              <a:gd name="connsiteY57" fmla="*/ 1861531 h 6858000"/>
              <a:gd name="connsiteX58" fmla="*/ 127039 w 1342163"/>
              <a:gd name="connsiteY58" fmla="*/ 1732919 h 6858000"/>
              <a:gd name="connsiteX59" fmla="*/ 98476 w 1342163"/>
              <a:gd name="connsiteY59" fmla="*/ 1615777 h 6858000"/>
              <a:gd name="connsiteX60" fmla="*/ 79271 w 1342163"/>
              <a:gd name="connsiteY60" fmla="*/ 1563678 h 6858000"/>
              <a:gd name="connsiteX61" fmla="*/ 85093 w 1342163"/>
              <a:gd name="connsiteY61" fmla="*/ 1477995 h 6858000"/>
              <a:gd name="connsiteX62" fmla="*/ 79485 w 1342163"/>
              <a:gd name="connsiteY62" fmla="*/ 1307086 h 6858000"/>
              <a:gd name="connsiteX63" fmla="*/ 85358 w 1342163"/>
              <a:gd name="connsiteY63" fmla="*/ 1168288 h 6858000"/>
              <a:gd name="connsiteX64" fmla="*/ 66946 w 1342163"/>
              <a:gd name="connsiteY64" fmla="*/ 1088484 h 6858000"/>
              <a:gd name="connsiteX65" fmla="*/ 55682 w 1342163"/>
              <a:gd name="connsiteY65" fmla="*/ 1016103 h 6858000"/>
              <a:gd name="connsiteX66" fmla="*/ 57138 w 1342163"/>
              <a:gd name="connsiteY66" fmla="*/ 954054 h 6858000"/>
              <a:gd name="connsiteX67" fmla="*/ 52003 w 1342163"/>
              <a:gd name="connsiteY67" fmla="*/ 896999 h 6858000"/>
              <a:gd name="connsiteX68" fmla="*/ 12141 w 1342163"/>
              <a:gd name="connsiteY68" fmla="*/ 711705 h 6858000"/>
              <a:gd name="connsiteX69" fmla="*/ 9051 w 1342163"/>
              <a:gd name="connsiteY69" fmla="*/ 619315 h 6858000"/>
              <a:gd name="connsiteX70" fmla="*/ 2707 w 1342163"/>
              <a:gd name="connsiteY70" fmla="*/ 585934 h 6858000"/>
              <a:gd name="connsiteX71" fmla="*/ 3 w 1342163"/>
              <a:gd name="connsiteY71" fmla="*/ 538948 h 6858000"/>
              <a:gd name="connsiteX72" fmla="*/ 3911 w 1342163"/>
              <a:gd name="connsiteY72" fmla="*/ 525163 h 6858000"/>
              <a:gd name="connsiteX73" fmla="*/ 44500 w 1342163"/>
              <a:gd name="connsiteY73" fmla="*/ 236673 h 6858000"/>
              <a:gd name="connsiteX74" fmla="*/ 43543 w 1342163"/>
              <a:gd name="connsiteY74" fmla="*/ 144983 h 6858000"/>
              <a:gd name="connsiteX75" fmla="*/ 33828 w 1342163"/>
              <a:gd name="connsiteY75" fmla="*/ 33857 h 6858000"/>
              <a:gd name="connsiteX76" fmla="*/ 15381 w 1342163"/>
              <a:gd name="connsiteY76" fmla="*/ 0 h 6858000"/>
              <a:gd name="connsiteX0" fmla="*/ 82549 w 1409331"/>
              <a:gd name="connsiteY0" fmla="*/ 0 h 6858000"/>
              <a:gd name="connsiteX1" fmla="*/ 1409331 w 1409331"/>
              <a:gd name="connsiteY1" fmla="*/ 0 h 6858000"/>
              <a:gd name="connsiteX2" fmla="*/ 1409331 w 1409331"/>
              <a:gd name="connsiteY2" fmla="*/ 6858000 h 6858000"/>
              <a:gd name="connsiteX3" fmla="*/ 146025 w 1409331"/>
              <a:gd name="connsiteY3" fmla="*/ 6857735 h 6858000"/>
              <a:gd name="connsiteX4" fmla="*/ 182618 w 1409331"/>
              <a:gd name="connsiteY4" fmla="*/ 6776847 h 6858000"/>
              <a:gd name="connsiteX5" fmla="*/ 194118 w 1409331"/>
              <a:gd name="connsiteY5" fmla="*/ 6737706 h 6858000"/>
              <a:gd name="connsiteX6" fmla="*/ 211525 w 1409331"/>
              <a:gd name="connsiteY6" fmla="*/ 6686827 h 6858000"/>
              <a:gd name="connsiteX7" fmla="*/ 223103 w 1409331"/>
              <a:gd name="connsiteY7" fmla="*/ 6633777 h 6858000"/>
              <a:gd name="connsiteX8" fmla="*/ 295946 w 1409331"/>
              <a:gd name="connsiteY8" fmla="*/ 6492130 h 6858000"/>
              <a:gd name="connsiteX9" fmla="*/ 311633 w 1409331"/>
              <a:gd name="connsiteY9" fmla="*/ 6431610 h 6858000"/>
              <a:gd name="connsiteX10" fmla="*/ 330473 w 1409331"/>
              <a:gd name="connsiteY10" fmla="*/ 6294334 h 6858000"/>
              <a:gd name="connsiteX11" fmla="*/ 318247 w 1409331"/>
              <a:gd name="connsiteY11" fmla="*/ 6231403 h 6858000"/>
              <a:gd name="connsiteX12" fmla="*/ 310905 w 1409331"/>
              <a:gd name="connsiteY12" fmla="*/ 6202459 h 6858000"/>
              <a:gd name="connsiteX13" fmla="*/ 309703 w 1409331"/>
              <a:gd name="connsiteY13" fmla="*/ 6153037 h 6858000"/>
              <a:gd name="connsiteX14" fmla="*/ 317288 w 1409331"/>
              <a:gd name="connsiteY14" fmla="*/ 5905303 h 6858000"/>
              <a:gd name="connsiteX15" fmla="*/ 347246 w 1409331"/>
              <a:gd name="connsiteY15" fmla="*/ 5712857 h 6858000"/>
              <a:gd name="connsiteX16" fmla="*/ 377044 w 1409331"/>
              <a:gd name="connsiteY16" fmla="*/ 5660491 h 6858000"/>
              <a:gd name="connsiteX17" fmla="*/ 391056 w 1409331"/>
              <a:gd name="connsiteY17" fmla="*/ 5553910 h 6858000"/>
              <a:gd name="connsiteX18" fmla="*/ 415487 w 1409331"/>
              <a:gd name="connsiteY18" fmla="*/ 5449031 h 6858000"/>
              <a:gd name="connsiteX19" fmla="*/ 452370 w 1409331"/>
              <a:gd name="connsiteY19" fmla="*/ 5341916 h 6858000"/>
              <a:gd name="connsiteX20" fmla="*/ 490751 w 1409331"/>
              <a:gd name="connsiteY20" fmla="*/ 5264214 h 6858000"/>
              <a:gd name="connsiteX21" fmla="*/ 496910 w 1409331"/>
              <a:gd name="connsiteY21" fmla="*/ 5225268 h 6858000"/>
              <a:gd name="connsiteX22" fmla="*/ 505192 w 1409331"/>
              <a:gd name="connsiteY22" fmla="*/ 5159961 h 6858000"/>
              <a:gd name="connsiteX23" fmla="*/ 508802 w 1409331"/>
              <a:gd name="connsiteY23" fmla="*/ 5125185 h 6858000"/>
              <a:gd name="connsiteX24" fmla="*/ 522668 w 1409331"/>
              <a:gd name="connsiteY24" fmla="*/ 5067850 h 6858000"/>
              <a:gd name="connsiteX25" fmla="*/ 525399 w 1409331"/>
              <a:gd name="connsiteY25" fmla="*/ 5060861 h 6858000"/>
              <a:gd name="connsiteX26" fmla="*/ 523657 w 1409331"/>
              <a:gd name="connsiteY26" fmla="*/ 4993030 h 6858000"/>
              <a:gd name="connsiteX27" fmla="*/ 530566 w 1409331"/>
              <a:gd name="connsiteY27" fmla="*/ 4946844 h 6858000"/>
              <a:gd name="connsiteX28" fmla="*/ 541825 w 1409331"/>
              <a:gd name="connsiteY28" fmla="*/ 4858827 h 6858000"/>
              <a:gd name="connsiteX29" fmla="*/ 547728 w 1409331"/>
              <a:gd name="connsiteY29" fmla="*/ 4821170 h 6858000"/>
              <a:gd name="connsiteX30" fmla="*/ 547041 w 1409331"/>
              <a:gd name="connsiteY30" fmla="*/ 4584173 h 6858000"/>
              <a:gd name="connsiteX31" fmla="*/ 538689 w 1409331"/>
              <a:gd name="connsiteY31" fmla="*/ 4375228 h 6858000"/>
              <a:gd name="connsiteX32" fmla="*/ 519342 w 1409331"/>
              <a:gd name="connsiteY32" fmla="*/ 4214165 h 6858000"/>
              <a:gd name="connsiteX33" fmla="*/ 520971 w 1409331"/>
              <a:gd name="connsiteY33" fmla="*/ 4076008 h 6858000"/>
              <a:gd name="connsiteX34" fmla="*/ 508671 w 1409331"/>
              <a:gd name="connsiteY34" fmla="*/ 4033999 h 6858000"/>
              <a:gd name="connsiteX35" fmla="*/ 508396 w 1409331"/>
              <a:gd name="connsiteY35" fmla="*/ 4013953 h 6858000"/>
              <a:gd name="connsiteX36" fmla="*/ 512695 w 1409331"/>
              <a:gd name="connsiteY36" fmla="*/ 3872886 h 6858000"/>
              <a:gd name="connsiteX37" fmla="*/ 523068 w 1409331"/>
              <a:gd name="connsiteY37" fmla="*/ 3813873 h 6858000"/>
              <a:gd name="connsiteX38" fmla="*/ 533964 w 1409331"/>
              <a:gd name="connsiteY38" fmla="*/ 3738082 h 6858000"/>
              <a:gd name="connsiteX39" fmla="*/ 541310 w 1409331"/>
              <a:gd name="connsiteY39" fmla="*/ 3673397 h 6858000"/>
              <a:gd name="connsiteX40" fmla="*/ 540606 w 1409331"/>
              <a:gd name="connsiteY40" fmla="*/ 3637109 h 6858000"/>
              <a:gd name="connsiteX41" fmla="*/ 544049 w 1409331"/>
              <a:gd name="connsiteY41" fmla="*/ 3536883 h 6858000"/>
              <a:gd name="connsiteX42" fmla="*/ 565479 w 1409331"/>
              <a:gd name="connsiteY42" fmla="*/ 3295862 h 6858000"/>
              <a:gd name="connsiteX43" fmla="*/ 548005 w 1409331"/>
              <a:gd name="connsiteY43" fmla="*/ 3158586 h 6858000"/>
              <a:gd name="connsiteX44" fmla="*/ 523413 w 1409331"/>
              <a:gd name="connsiteY44" fmla="*/ 3112365 h 6858000"/>
              <a:gd name="connsiteX45" fmla="*/ 508888 w 1409331"/>
              <a:gd name="connsiteY45" fmla="*/ 3072935 h 6858000"/>
              <a:gd name="connsiteX46" fmla="*/ 484062 w 1409331"/>
              <a:gd name="connsiteY46" fmla="*/ 2958185 h 6858000"/>
              <a:gd name="connsiteX47" fmla="*/ 441342 w 1409331"/>
              <a:gd name="connsiteY47" fmla="*/ 2843952 h 6858000"/>
              <a:gd name="connsiteX48" fmla="*/ 375594 w 1409331"/>
              <a:gd name="connsiteY48" fmla="*/ 2554718 h 6858000"/>
              <a:gd name="connsiteX49" fmla="*/ 346411 w 1409331"/>
              <a:gd name="connsiteY49" fmla="*/ 2447068 h 6858000"/>
              <a:gd name="connsiteX50" fmla="*/ 350481 w 1409331"/>
              <a:gd name="connsiteY50" fmla="*/ 2423438 h 6858000"/>
              <a:gd name="connsiteX51" fmla="*/ 318312 w 1409331"/>
              <a:gd name="connsiteY51" fmla="*/ 2261920 h 6858000"/>
              <a:gd name="connsiteX52" fmla="*/ 308199 w 1409331"/>
              <a:gd name="connsiteY52" fmla="*/ 2195378 h 6858000"/>
              <a:gd name="connsiteX53" fmla="*/ 292416 w 1409331"/>
              <a:gd name="connsiteY53" fmla="*/ 2155135 h 6858000"/>
              <a:gd name="connsiteX54" fmla="*/ 289874 w 1409331"/>
              <a:gd name="connsiteY54" fmla="*/ 2118008 h 6858000"/>
              <a:gd name="connsiteX55" fmla="*/ 290867 w 1409331"/>
              <a:gd name="connsiteY55" fmla="*/ 2050531 h 6858000"/>
              <a:gd name="connsiteX56" fmla="*/ 263851 w 1409331"/>
              <a:gd name="connsiteY56" fmla="*/ 1906352 h 6858000"/>
              <a:gd name="connsiteX57" fmla="*/ 240408 w 1409331"/>
              <a:gd name="connsiteY57" fmla="*/ 1861531 h 6858000"/>
              <a:gd name="connsiteX58" fmla="*/ 194207 w 1409331"/>
              <a:gd name="connsiteY58" fmla="*/ 1732919 h 6858000"/>
              <a:gd name="connsiteX59" fmla="*/ 165644 w 1409331"/>
              <a:gd name="connsiteY59" fmla="*/ 1615777 h 6858000"/>
              <a:gd name="connsiteX60" fmla="*/ 146439 w 1409331"/>
              <a:gd name="connsiteY60" fmla="*/ 1563678 h 6858000"/>
              <a:gd name="connsiteX61" fmla="*/ 152261 w 1409331"/>
              <a:gd name="connsiteY61" fmla="*/ 1477995 h 6858000"/>
              <a:gd name="connsiteX62" fmla="*/ 146653 w 1409331"/>
              <a:gd name="connsiteY62" fmla="*/ 1307086 h 6858000"/>
              <a:gd name="connsiteX63" fmla="*/ 152526 w 1409331"/>
              <a:gd name="connsiteY63" fmla="*/ 1168288 h 6858000"/>
              <a:gd name="connsiteX64" fmla="*/ 134114 w 1409331"/>
              <a:gd name="connsiteY64" fmla="*/ 1088484 h 6858000"/>
              <a:gd name="connsiteX65" fmla="*/ 122850 w 1409331"/>
              <a:gd name="connsiteY65" fmla="*/ 1016103 h 6858000"/>
              <a:gd name="connsiteX66" fmla="*/ 124306 w 1409331"/>
              <a:gd name="connsiteY66" fmla="*/ 954054 h 6858000"/>
              <a:gd name="connsiteX67" fmla="*/ 119171 w 1409331"/>
              <a:gd name="connsiteY67" fmla="*/ 896999 h 6858000"/>
              <a:gd name="connsiteX68" fmla="*/ 79309 w 1409331"/>
              <a:gd name="connsiteY68" fmla="*/ 711705 h 6858000"/>
              <a:gd name="connsiteX69" fmla="*/ 76219 w 1409331"/>
              <a:gd name="connsiteY69" fmla="*/ 619315 h 6858000"/>
              <a:gd name="connsiteX70" fmla="*/ 69875 w 1409331"/>
              <a:gd name="connsiteY70" fmla="*/ 585934 h 6858000"/>
              <a:gd name="connsiteX71" fmla="*/ 67171 w 1409331"/>
              <a:gd name="connsiteY71" fmla="*/ 538948 h 6858000"/>
              <a:gd name="connsiteX72" fmla="*/ 71079 w 1409331"/>
              <a:gd name="connsiteY72" fmla="*/ 525163 h 6858000"/>
              <a:gd name="connsiteX73" fmla="*/ 367 w 1409331"/>
              <a:gd name="connsiteY73" fmla="*/ 236673 h 6858000"/>
              <a:gd name="connsiteX74" fmla="*/ 110711 w 1409331"/>
              <a:gd name="connsiteY74" fmla="*/ 144983 h 6858000"/>
              <a:gd name="connsiteX75" fmla="*/ 100996 w 1409331"/>
              <a:gd name="connsiteY75" fmla="*/ 33857 h 6858000"/>
              <a:gd name="connsiteX76" fmla="*/ 82549 w 1409331"/>
              <a:gd name="connsiteY76" fmla="*/ 0 h 6858000"/>
              <a:gd name="connsiteX0" fmla="*/ 82549 w 1409331"/>
              <a:gd name="connsiteY0" fmla="*/ 0 h 6858000"/>
              <a:gd name="connsiteX1" fmla="*/ 1409331 w 1409331"/>
              <a:gd name="connsiteY1" fmla="*/ 0 h 6858000"/>
              <a:gd name="connsiteX2" fmla="*/ 1409331 w 1409331"/>
              <a:gd name="connsiteY2" fmla="*/ 6858000 h 6858000"/>
              <a:gd name="connsiteX3" fmla="*/ 146025 w 1409331"/>
              <a:gd name="connsiteY3" fmla="*/ 6857735 h 6858000"/>
              <a:gd name="connsiteX4" fmla="*/ 182618 w 1409331"/>
              <a:gd name="connsiteY4" fmla="*/ 6776847 h 6858000"/>
              <a:gd name="connsiteX5" fmla="*/ 194118 w 1409331"/>
              <a:gd name="connsiteY5" fmla="*/ 6737706 h 6858000"/>
              <a:gd name="connsiteX6" fmla="*/ 211525 w 1409331"/>
              <a:gd name="connsiteY6" fmla="*/ 6686827 h 6858000"/>
              <a:gd name="connsiteX7" fmla="*/ 223103 w 1409331"/>
              <a:gd name="connsiteY7" fmla="*/ 6633777 h 6858000"/>
              <a:gd name="connsiteX8" fmla="*/ 295946 w 1409331"/>
              <a:gd name="connsiteY8" fmla="*/ 6492130 h 6858000"/>
              <a:gd name="connsiteX9" fmla="*/ 311633 w 1409331"/>
              <a:gd name="connsiteY9" fmla="*/ 6431610 h 6858000"/>
              <a:gd name="connsiteX10" fmla="*/ 330473 w 1409331"/>
              <a:gd name="connsiteY10" fmla="*/ 6294334 h 6858000"/>
              <a:gd name="connsiteX11" fmla="*/ 318247 w 1409331"/>
              <a:gd name="connsiteY11" fmla="*/ 6231403 h 6858000"/>
              <a:gd name="connsiteX12" fmla="*/ 310905 w 1409331"/>
              <a:gd name="connsiteY12" fmla="*/ 6202459 h 6858000"/>
              <a:gd name="connsiteX13" fmla="*/ 309703 w 1409331"/>
              <a:gd name="connsiteY13" fmla="*/ 6153037 h 6858000"/>
              <a:gd name="connsiteX14" fmla="*/ 317288 w 1409331"/>
              <a:gd name="connsiteY14" fmla="*/ 5905303 h 6858000"/>
              <a:gd name="connsiteX15" fmla="*/ 347246 w 1409331"/>
              <a:gd name="connsiteY15" fmla="*/ 5712857 h 6858000"/>
              <a:gd name="connsiteX16" fmla="*/ 377044 w 1409331"/>
              <a:gd name="connsiteY16" fmla="*/ 5660491 h 6858000"/>
              <a:gd name="connsiteX17" fmla="*/ 391056 w 1409331"/>
              <a:gd name="connsiteY17" fmla="*/ 5553910 h 6858000"/>
              <a:gd name="connsiteX18" fmla="*/ 415487 w 1409331"/>
              <a:gd name="connsiteY18" fmla="*/ 5449031 h 6858000"/>
              <a:gd name="connsiteX19" fmla="*/ 452370 w 1409331"/>
              <a:gd name="connsiteY19" fmla="*/ 5341916 h 6858000"/>
              <a:gd name="connsiteX20" fmla="*/ 490751 w 1409331"/>
              <a:gd name="connsiteY20" fmla="*/ 5264214 h 6858000"/>
              <a:gd name="connsiteX21" fmla="*/ 496910 w 1409331"/>
              <a:gd name="connsiteY21" fmla="*/ 5225268 h 6858000"/>
              <a:gd name="connsiteX22" fmla="*/ 505192 w 1409331"/>
              <a:gd name="connsiteY22" fmla="*/ 5159961 h 6858000"/>
              <a:gd name="connsiteX23" fmla="*/ 508802 w 1409331"/>
              <a:gd name="connsiteY23" fmla="*/ 5125185 h 6858000"/>
              <a:gd name="connsiteX24" fmla="*/ 522668 w 1409331"/>
              <a:gd name="connsiteY24" fmla="*/ 5067850 h 6858000"/>
              <a:gd name="connsiteX25" fmla="*/ 525399 w 1409331"/>
              <a:gd name="connsiteY25" fmla="*/ 5060861 h 6858000"/>
              <a:gd name="connsiteX26" fmla="*/ 523657 w 1409331"/>
              <a:gd name="connsiteY26" fmla="*/ 4993030 h 6858000"/>
              <a:gd name="connsiteX27" fmla="*/ 530566 w 1409331"/>
              <a:gd name="connsiteY27" fmla="*/ 4946844 h 6858000"/>
              <a:gd name="connsiteX28" fmla="*/ 541825 w 1409331"/>
              <a:gd name="connsiteY28" fmla="*/ 4858827 h 6858000"/>
              <a:gd name="connsiteX29" fmla="*/ 547728 w 1409331"/>
              <a:gd name="connsiteY29" fmla="*/ 4821170 h 6858000"/>
              <a:gd name="connsiteX30" fmla="*/ 547041 w 1409331"/>
              <a:gd name="connsiteY30" fmla="*/ 4584173 h 6858000"/>
              <a:gd name="connsiteX31" fmla="*/ 538689 w 1409331"/>
              <a:gd name="connsiteY31" fmla="*/ 4375228 h 6858000"/>
              <a:gd name="connsiteX32" fmla="*/ 519342 w 1409331"/>
              <a:gd name="connsiteY32" fmla="*/ 4214165 h 6858000"/>
              <a:gd name="connsiteX33" fmla="*/ 520971 w 1409331"/>
              <a:gd name="connsiteY33" fmla="*/ 4076008 h 6858000"/>
              <a:gd name="connsiteX34" fmla="*/ 508671 w 1409331"/>
              <a:gd name="connsiteY34" fmla="*/ 4033999 h 6858000"/>
              <a:gd name="connsiteX35" fmla="*/ 508396 w 1409331"/>
              <a:gd name="connsiteY35" fmla="*/ 4013953 h 6858000"/>
              <a:gd name="connsiteX36" fmla="*/ 512695 w 1409331"/>
              <a:gd name="connsiteY36" fmla="*/ 3872886 h 6858000"/>
              <a:gd name="connsiteX37" fmla="*/ 523068 w 1409331"/>
              <a:gd name="connsiteY37" fmla="*/ 3813873 h 6858000"/>
              <a:gd name="connsiteX38" fmla="*/ 533964 w 1409331"/>
              <a:gd name="connsiteY38" fmla="*/ 3738082 h 6858000"/>
              <a:gd name="connsiteX39" fmla="*/ 541310 w 1409331"/>
              <a:gd name="connsiteY39" fmla="*/ 3673397 h 6858000"/>
              <a:gd name="connsiteX40" fmla="*/ 540606 w 1409331"/>
              <a:gd name="connsiteY40" fmla="*/ 3637109 h 6858000"/>
              <a:gd name="connsiteX41" fmla="*/ 544049 w 1409331"/>
              <a:gd name="connsiteY41" fmla="*/ 3536883 h 6858000"/>
              <a:gd name="connsiteX42" fmla="*/ 565479 w 1409331"/>
              <a:gd name="connsiteY42" fmla="*/ 3295862 h 6858000"/>
              <a:gd name="connsiteX43" fmla="*/ 548005 w 1409331"/>
              <a:gd name="connsiteY43" fmla="*/ 3158586 h 6858000"/>
              <a:gd name="connsiteX44" fmla="*/ 523413 w 1409331"/>
              <a:gd name="connsiteY44" fmla="*/ 3112365 h 6858000"/>
              <a:gd name="connsiteX45" fmla="*/ 508888 w 1409331"/>
              <a:gd name="connsiteY45" fmla="*/ 3072935 h 6858000"/>
              <a:gd name="connsiteX46" fmla="*/ 484062 w 1409331"/>
              <a:gd name="connsiteY46" fmla="*/ 2958185 h 6858000"/>
              <a:gd name="connsiteX47" fmla="*/ 441342 w 1409331"/>
              <a:gd name="connsiteY47" fmla="*/ 2843952 h 6858000"/>
              <a:gd name="connsiteX48" fmla="*/ 375594 w 1409331"/>
              <a:gd name="connsiteY48" fmla="*/ 2554718 h 6858000"/>
              <a:gd name="connsiteX49" fmla="*/ 346411 w 1409331"/>
              <a:gd name="connsiteY49" fmla="*/ 2447068 h 6858000"/>
              <a:gd name="connsiteX50" fmla="*/ 350481 w 1409331"/>
              <a:gd name="connsiteY50" fmla="*/ 2423438 h 6858000"/>
              <a:gd name="connsiteX51" fmla="*/ 318312 w 1409331"/>
              <a:gd name="connsiteY51" fmla="*/ 2261920 h 6858000"/>
              <a:gd name="connsiteX52" fmla="*/ 308199 w 1409331"/>
              <a:gd name="connsiteY52" fmla="*/ 2195378 h 6858000"/>
              <a:gd name="connsiteX53" fmla="*/ 292416 w 1409331"/>
              <a:gd name="connsiteY53" fmla="*/ 2155135 h 6858000"/>
              <a:gd name="connsiteX54" fmla="*/ 289874 w 1409331"/>
              <a:gd name="connsiteY54" fmla="*/ 2118008 h 6858000"/>
              <a:gd name="connsiteX55" fmla="*/ 290867 w 1409331"/>
              <a:gd name="connsiteY55" fmla="*/ 2050531 h 6858000"/>
              <a:gd name="connsiteX56" fmla="*/ 263851 w 1409331"/>
              <a:gd name="connsiteY56" fmla="*/ 1906352 h 6858000"/>
              <a:gd name="connsiteX57" fmla="*/ 240408 w 1409331"/>
              <a:gd name="connsiteY57" fmla="*/ 1861531 h 6858000"/>
              <a:gd name="connsiteX58" fmla="*/ 194207 w 1409331"/>
              <a:gd name="connsiteY58" fmla="*/ 1732919 h 6858000"/>
              <a:gd name="connsiteX59" fmla="*/ 165644 w 1409331"/>
              <a:gd name="connsiteY59" fmla="*/ 1615777 h 6858000"/>
              <a:gd name="connsiteX60" fmla="*/ 146439 w 1409331"/>
              <a:gd name="connsiteY60" fmla="*/ 1563678 h 6858000"/>
              <a:gd name="connsiteX61" fmla="*/ 152261 w 1409331"/>
              <a:gd name="connsiteY61" fmla="*/ 1477995 h 6858000"/>
              <a:gd name="connsiteX62" fmla="*/ 146653 w 1409331"/>
              <a:gd name="connsiteY62" fmla="*/ 1307086 h 6858000"/>
              <a:gd name="connsiteX63" fmla="*/ 152526 w 1409331"/>
              <a:gd name="connsiteY63" fmla="*/ 1168288 h 6858000"/>
              <a:gd name="connsiteX64" fmla="*/ 134114 w 1409331"/>
              <a:gd name="connsiteY64" fmla="*/ 1088484 h 6858000"/>
              <a:gd name="connsiteX65" fmla="*/ 122850 w 1409331"/>
              <a:gd name="connsiteY65" fmla="*/ 1016103 h 6858000"/>
              <a:gd name="connsiteX66" fmla="*/ 124306 w 1409331"/>
              <a:gd name="connsiteY66" fmla="*/ 954054 h 6858000"/>
              <a:gd name="connsiteX67" fmla="*/ 119171 w 1409331"/>
              <a:gd name="connsiteY67" fmla="*/ 896999 h 6858000"/>
              <a:gd name="connsiteX68" fmla="*/ 79309 w 1409331"/>
              <a:gd name="connsiteY68" fmla="*/ 711705 h 6858000"/>
              <a:gd name="connsiteX69" fmla="*/ 76219 w 1409331"/>
              <a:gd name="connsiteY69" fmla="*/ 619315 h 6858000"/>
              <a:gd name="connsiteX70" fmla="*/ 69875 w 1409331"/>
              <a:gd name="connsiteY70" fmla="*/ 585934 h 6858000"/>
              <a:gd name="connsiteX71" fmla="*/ 67171 w 1409331"/>
              <a:gd name="connsiteY71" fmla="*/ 538948 h 6858000"/>
              <a:gd name="connsiteX72" fmla="*/ 71079 w 1409331"/>
              <a:gd name="connsiteY72" fmla="*/ 525163 h 6858000"/>
              <a:gd name="connsiteX73" fmla="*/ 367 w 1409331"/>
              <a:gd name="connsiteY73" fmla="*/ 236673 h 6858000"/>
              <a:gd name="connsiteX74" fmla="*/ 100996 w 1409331"/>
              <a:gd name="connsiteY74" fmla="*/ 33857 h 6858000"/>
              <a:gd name="connsiteX75" fmla="*/ 82549 w 1409331"/>
              <a:gd name="connsiteY75" fmla="*/ 0 h 6858000"/>
              <a:gd name="connsiteX0" fmla="*/ 102722 w 1429504"/>
              <a:gd name="connsiteY0" fmla="*/ 0 h 6858000"/>
              <a:gd name="connsiteX1" fmla="*/ 1429504 w 1429504"/>
              <a:gd name="connsiteY1" fmla="*/ 0 h 6858000"/>
              <a:gd name="connsiteX2" fmla="*/ 1429504 w 1429504"/>
              <a:gd name="connsiteY2" fmla="*/ 6858000 h 6858000"/>
              <a:gd name="connsiteX3" fmla="*/ 166198 w 1429504"/>
              <a:gd name="connsiteY3" fmla="*/ 6857735 h 6858000"/>
              <a:gd name="connsiteX4" fmla="*/ 202791 w 1429504"/>
              <a:gd name="connsiteY4" fmla="*/ 6776847 h 6858000"/>
              <a:gd name="connsiteX5" fmla="*/ 214291 w 1429504"/>
              <a:gd name="connsiteY5" fmla="*/ 6737706 h 6858000"/>
              <a:gd name="connsiteX6" fmla="*/ 231698 w 1429504"/>
              <a:gd name="connsiteY6" fmla="*/ 6686827 h 6858000"/>
              <a:gd name="connsiteX7" fmla="*/ 243276 w 1429504"/>
              <a:gd name="connsiteY7" fmla="*/ 6633777 h 6858000"/>
              <a:gd name="connsiteX8" fmla="*/ 316119 w 1429504"/>
              <a:gd name="connsiteY8" fmla="*/ 6492130 h 6858000"/>
              <a:gd name="connsiteX9" fmla="*/ 331806 w 1429504"/>
              <a:gd name="connsiteY9" fmla="*/ 6431610 h 6858000"/>
              <a:gd name="connsiteX10" fmla="*/ 350646 w 1429504"/>
              <a:gd name="connsiteY10" fmla="*/ 6294334 h 6858000"/>
              <a:gd name="connsiteX11" fmla="*/ 338420 w 1429504"/>
              <a:gd name="connsiteY11" fmla="*/ 6231403 h 6858000"/>
              <a:gd name="connsiteX12" fmla="*/ 331078 w 1429504"/>
              <a:gd name="connsiteY12" fmla="*/ 6202459 h 6858000"/>
              <a:gd name="connsiteX13" fmla="*/ 329876 w 1429504"/>
              <a:gd name="connsiteY13" fmla="*/ 6153037 h 6858000"/>
              <a:gd name="connsiteX14" fmla="*/ 337461 w 1429504"/>
              <a:gd name="connsiteY14" fmla="*/ 5905303 h 6858000"/>
              <a:gd name="connsiteX15" fmla="*/ 367419 w 1429504"/>
              <a:gd name="connsiteY15" fmla="*/ 5712857 h 6858000"/>
              <a:gd name="connsiteX16" fmla="*/ 397217 w 1429504"/>
              <a:gd name="connsiteY16" fmla="*/ 5660491 h 6858000"/>
              <a:gd name="connsiteX17" fmla="*/ 411229 w 1429504"/>
              <a:gd name="connsiteY17" fmla="*/ 5553910 h 6858000"/>
              <a:gd name="connsiteX18" fmla="*/ 435660 w 1429504"/>
              <a:gd name="connsiteY18" fmla="*/ 5449031 h 6858000"/>
              <a:gd name="connsiteX19" fmla="*/ 472543 w 1429504"/>
              <a:gd name="connsiteY19" fmla="*/ 5341916 h 6858000"/>
              <a:gd name="connsiteX20" fmla="*/ 510924 w 1429504"/>
              <a:gd name="connsiteY20" fmla="*/ 5264214 h 6858000"/>
              <a:gd name="connsiteX21" fmla="*/ 517083 w 1429504"/>
              <a:gd name="connsiteY21" fmla="*/ 5225268 h 6858000"/>
              <a:gd name="connsiteX22" fmla="*/ 525365 w 1429504"/>
              <a:gd name="connsiteY22" fmla="*/ 5159961 h 6858000"/>
              <a:gd name="connsiteX23" fmla="*/ 528975 w 1429504"/>
              <a:gd name="connsiteY23" fmla="*/ 5125185 h 6858000"/>
              <a:gd name="connsiteX24" fmla="*/ 542841 w 1429504"/>
              <a:gd name="connsiteY24" fmla="*/ 5067850 h 6858000"/>
              <a:gd name="connsiteX25" fmla="*/ 545572 w 1429504"/>
              <a:gd name="connsiteY25" fmla="*/ 5060861 h 6858000"/>
              <a:gd name="connsiteX26" fmla="*/ 543830 w 1429504"/>
              <a:gd name="connsiteY26" fmla="*/ 4993030 h 6858000"/>
              <a:gd name="connsiteX27" fmla="*/ 550739 w 1429504"/>
              <a:gd name="connsiteY27" fmla="*/ 4946844 h 6858000"/>
              <a:gd name="connsiteX28" fmla="*/ 561998 w 1429504"/>
              <a:gd name="connsiteY28" fmla="*/ 4858827 h 6858000"/>
              <a:gd name="connsiteX29" fmla="*/ 567901 w 1429504"/>
              <a:gd name="connsiteY29" fmla="*/ 4821170 h 6858000"/>
              <a:gd name="connsiteX30" fmla="*/ 567214 w 1429504"/>
              <a:gd name="connsiteY30" fmla="*/ 4584173 h 6858000"/>
              <a:gd name="connsiteX31" fmla="*/ 558862 w 1429504"/>
              <a:gd name="connsiteY31" fmla="*/ 4375228 h 6858000"/>
              <a:gd name="connsiteX32" fmla="*/ 539515 w 1429504"/>
              <a:gd name="connsiteY32" fmla="*/ 4214165 h 6858000"/>
              <a:gd name="connsiteX33" fmla="*/ 541144 w 1429504"/>
              <a:gd name="connsiteY33" fmla="*/ 4076008 h 6858000"/>
              <a:gd name="connsiteX34" fmla="*/ 528844 w 1429504"/>
              <a:gd name="connsiteY34" fmla="*/ 4033999 h 6858000"/>
              <a:gd name="connsiteX35" fmla="*/ 528569 w 1429504"/>
              <a:gd name="connsiteY35" fmla="*/ 4013953 h 6858000"/>
              <a:gd name="connsiteX36" fmla="*/ 532868 w 1429504"/>
              <a:gd name="connsiteY36" fmla="*/ 3872886 h 6858000"/>
              <a:gd name="connsiteX37" fmla="*/ 543241 w 1429504"/>
              <a:gd name="connsiteY37" fmla="*/ 3813873 h 6858000"/>
              <a:gd name="connsiteX38" fmla="*/ 554137 w 1429504"/>
              <a:gd name="connsiteY38" fmla="*/ 3738082 h 6858000"/>
              <a:gd name="connsiteX39" fmla="*/ 561483 w 1429504"/>
              <a:gd name="connsiteY39" fmla="*/ 3673397 h 6858000"/>
              <a:gd name="connsiteX40" fmla="*/ 560779 w 1429504"/>
              <a:gd name="connsiteY40" fmla="*/ 3637109 h 6858000"/>
              <a:gd name="connsiteX41" fmla="*/ 564222 w 1429504"/>
              <a:gd name="connsiteY41" fmla="*/ 3536883 h 6858000"/>
              <a:gd name="connsiteX42" fmla="*/ 585652 w 1429504"/>
              <a:gd name="connsiteY42" fmla="*/ 3295862 h 6858000"/>
              <a:gd name="connsiteX43" fmla="*/ 568178 w 1429504"/>
              <a:gd name="connsiteY43" fmla="*/ 3158586 h 6858000"/>
              <a:gd name="connsiteX44" fmla="*/ 543586 w 1429504"/>
              <a:gd name="connsiteY44" fmla="*/ 3112365 h 6858000"/>
              <a:gd name="connsiteX45" fmla="*/ 529061 w 1429504"/>
              <a:gd name="connsiteY45" fmla="*/ 3072935 h 6858000"/>
              <a:gd name="connsiteX46" fmla="*/ 504235 w 1429504"/>
              <a:gd name="connsiteY46" fmla="*/ 2958185 h 6858000"/>
              <a:gd name="connsiteX47" fmla="*/ 461515 w 1429504"/>
              <a:gd name="connsiteY47" fmla="*/ 2843952 h 6858000"/>
              <a:gd name="connsiteX48" fmla="*/ 395767 w 1429504"/>
              <a:gd name="connsiteY48" fmla="*/ 2554718 h 6858000"/>
              <a:gd name="connsiteX49" fmla="*/ 366584 w 1429504"/>
              <a:gd name="connsiteY49" fmla="*/ 2447068 h 6858000"/>
              <a:gd name="connsiteX50" fmla="*/ 370654 w 1429504"/>
              <a:gd name="connsiteY50" fmla="*/ 2423438 h 6858000"/>
              <a:gd name="connsiteX51" fmla="*/ 338485 w 1429504"/>
              <a:gd name="connsiteY51" fmla="*/ 2261920 h 6858000"/>
              <a:gd name="connsiteX52" fmla="*/ 328372 w 1429504"/>
              <a:gd name="connsiteY52" fmla="*/ 2195378 h 6858000"/>
              <a:gd name="connsiteX53" fmla="*/ 312589 w 1429504"/>
              <a:gd name="connsiteY53" fmla="*/ 2155135 h 6858000"/>
              <a:gd name="connsiteX54" fmla="*/ 310047 w 1429504"/>
              <a:gd name="connsiteY54" fmla="*/ 2118008 h 6858000"/>
              <a:gd name="connsiteX55" fmla="*/ 311040 w 1429504"/>
              <a:gd name="connsiteY55" fmla="*/ 2050531 h 6858000"/>
              <a:gd name="connsiteX56" fmla="*/ 284024 w 1429504"/>
              <a:gd name="connsiteY56" fmla="*/ 1906352 h 6858000"/>
              <a:gd name="connsiteX57" fmla="*/ 260581 w 1429504"/>
              <a:gd name="connsiteY57" fmla="*/ 1861531 h 6858000"/>
              <a:gd name="connsiteX58" fmla="*/ 214380 w 1429504"/>
              <a:gd name="connsiteY58" fmla="*/ 1732919 h 6858000"/>
              <a:gd name="connsiteX59" fmla="*/ 185817 w 1429504"/>
              <a:gd name="connsiteY59" fmla="*/ 1615777 h 6858000"/>
              <a:gd name="connsiteX60" fmla="*/ 166612 w 1429504"/>
              <a:gd name="connsiteY60" fmla="*/ 1563678 h 6858000"/>
              <a:gd name="connsiteX61" fmla="*/ 172434 w 1429504"/>
              <a:gd name="connsiteY61" fmla="*/ 1477995 h 6858000"/>
              <a:gd name="connsiteX62" fmla="*/ 166826 w 1429504"/>
              <a:gd name="connsiteY62" fmla="*/ 1307086 h 6858000"/>
              <a:gd name="connsiteX63" fmla="*/ 172699 w 1429504"/>
              <a:gd name="connsiteY63" fmla="*/ 1168288 h 6858000"/>
              <a:gd name="connsiteX64" fmla="*/ 154287 w 1429504"/>
              <a:gd name="connsiteY64" fmla="*/ 1088484 h 6858000"/>
              <a:gd name="connsiteX65" fmla="*/ 143023 w 1429504"/>
              <a:gd name="connsiteY65" fmla="*/ 1016103 h 6858000"/>
              <a:gd name="connsiteX66" fmla="*/ 144479 w 1429504"/>
              <a:gd name="connsiteY66" fmla="*/ 954054 h 6858000"/>
              <a:gd name="connsiteX67" fmla="*/ 139344 w 1429504"/>
              <a:gd name="connsiteY67" fmla="*/ 896999 h 6858000"/>
              <a:gd name="connsiteX68" fmla="*/ 99482 w 1429504"/>
              <a:gd name="connsiteY68" fmla="*/ 711705 h 6858000"/>
              <a:gd name="connsiteX69" fmla="*/ 96392 w 1429504"/>
              <a:gd name="connsiteY69" fmla="*/ 619315 h 6858000"/>
              <a:gd name="connsiteX70" fmla="*/ 90048 w 1429504"/>
              <a:gd name="connsiteY70" fmla="*/ 585934 h 6858000"/>
              <a:gd name="connsiteX71" fmla="*/ 87344 w 1429504"/>
              <a:gd name="connsiteY71" fmla="*/ 538948 h 6858000"/>
              <a:gd name="connsiteX72" fmla="*/ 91252 w 1429504"/>
              <a:gd name="connsiteY72" fmla="*/ 525163 h 6858000"/>
              <a:gd name="connsiteX73" fmla="*/ 20540 w 1429504"/>
              <a:gd name="connsiteY73" fmla="*/ 236673 h 6858000"/>
              <a:gd name="connsiteX74" fmla="*/ 3122 w 1429504"/>
              <a:gd name="connsiteY74" fmla="*/ 74954 h 6858000"/>
              <a:gd name="connsiteX75" fmla="*/ 102722 w 1429504"/>
              <a:gd name="connsiteY75" fmla="*/ 0 h 6858000"/>
              <a:gd name="connsiteX0" fmla="*/ 109280 w 1436062"/>
              <a:gd name="connsiteY0" fmla="*/ 0 h 6858000"/>
              <a:gd name="connsiteX1" fmla="*/ 1436062 w 1436062"/>
              <a:gd name="connsiteY1" fmla="*/ 0 h 6858000"/>
              <a:gd name="connsiteX2" fmla="*/ 1436062 w 1436062"/>
              <a:gd name="connsiteY2" fmla="*/ 6858000 h 6858000"/>
              <a:gd name="connsiteX3" fmla="*/ 172756 w 1436062"/>
              <a:gd name="connsiteY3" fmla="*/ 6857735 h 6858000"/>
              <a:gd name="connsiteX4" fmla="*/ 209349 w 1436062"/>
              <a:gd name="connsiteY4" fmla="*/ 6776847 h 6858000"/>
              <a:gd name="connsiteX5" fmla="*/ 220849 w 1436062"/>
              <a:gd name="connsiteY5" fmla="*/ 6737706 h 6858000"/>
              <a:gd name="connsiteX6" fmla="*/ 238256 w 1436062"/>
              <a:gd name="connsiteY6" fmla="*/ 6686827 h 6858000"/>
              <a:gd name="connsiteX7" fmla="*/ 249834 w 1436062"/>
              <a:gd name="connsiteY7" fmla="*/ 6633777 h 6858000"/>
              <a:gd name="connsiteX8" fmla="*/ 322677 w 1436062"/>
              <a:gd name="connsiteY8" fmla="*/ 6492130 h 6858000"/>
              <a:gd name="connsiteX9" fmla="*/ 338364 w 1436062"/>
              <a:gd name="connsiteY9" fmla="*/ 6431610 h 6858000"/>
              <a:gd name="connsiteX10" fmla="*/ 357204 w 1436062"/>
              <a:gd name="connsiteY10" fmla="*/ 6294334 h 6858000"/>
              <a:gd name="connsiteX11" fmla="*/ 344978 w 1436062"/>
              <a:gd name="connsiteY11" fmla="*/ 6231403 h 6858000"/>
              <a:gd name="connsiteX12" fmla="*/ 337636 w 1436062"/>
              <a:gd name="connsiteY12" fmla="*/ 6202459 h 6858000"/>
              <a:gd name="connsiteX13" fmla="*/ 336434 w 1436062"/>
              <a:gd name="connsiteY13" fmla="*/ 6153037 h 6858000"/>
              <a:gd name="connsiteX14" fmla="*/ 344019 w 1436062"/>
              <a:gd name="connsiteY14" fmla="*/ 5905303 h 6858000"/>
              <a:gd name="connsiteX15" fmla="*/ 373977 w 1436062"/>
              <a:gd name="connsiteY15" fmla="*/ 5712857 h 6858000"/>
              <a:gd name="connsiteX16" fmla="*/ 403775 w 1436062"/>
              <a:gd name="connsiteY16" fmla="*/ 5660491 h 6858000"/>
              <a:gd name="connsiteX17" fmla="*/ 417787 w 1436062"/>
              <a:gd name="connsiteY17" fmla="*/ 5553910 h 6858000"/>
              <a:gd name="connsiteX18" fmla="*/ 442218 w 1436062"/>
              <a:gd name="connsiteY18" fmla="*/ 5449031 h 6858000"/>
              <a:gd name="connsiteX19" fmla="*/ 479101 w 1436062"/>
              <a:gd name="connsiteY19" fmla="*/ 5341916 h 6858000"/>
              <a:gd name="connsiteX20" fmla="*/ 517482 w 1436062"/>
              <a:gd name="connsiteY20" fmla="*/ 5264214 h 6858000"/>
              <a:gd name="connsiteX21" fmla="*/ 523641 w 1436062"/>
              <a:gd name="connsiteY21" fmla="*/ 5225268 h 6858000"/>
              <a:gd name="connsiteX22" fmla="*/ 531923 w 1436062"/>
              <a:gd name="connsiteY22" fmla="*/ 5159961 h 6858000"/>
              <a:gd name="connsiteX23" fmla="*/ 535533 w 1436062"/>
              <a:gd name="connsiteY23" fmla="*/ 5125185 h 6858000"/>
              <a:gd name="connsiteX24" fmla="*/ 549399 w 1436062"/>
              <a:gd name="connsiteY24" fmla="*/ 5067850 h 6858000"/>
              <a:gd name="connsiteX25" fmla="*/ 552130 w 1436062"/>
              <a:gd name="connsiteY25" fmla="*/ 5060861 h 6858000"/>
              <a:gd name="connsiteX26" fmla="*/ 550388 w 1436062"/>
              <a:gd name="connsiteY26" fmla="*/ 4993030 h 6858000"/>
              <a:gd name="connsiteX27" fmla="*/ 557297 w 1436062"/>
              <a:gd name="connsiteY27" fmla="*/ 4946844 h 6858000"/>
              <a:gd name="connsiteX28" fmla="*/ 568556 w 1436062"/>
              <a:gd name="connsiteY28" fmla="*/ 4858827 h 6858000"/>
              <a:gd name="connsiteX29" fmla="*/ 574459 w 1436062"/>
              <a:gd name="connsiteY29" fmla="*/ 4821170 h 6858000"/>
              <a:gd name="connsiteX30" fmla="*/ 573772 w 1436062"/>
              <a:gd name="connsiteY30" fmla="*/ 4584173 h 6858000"/>
              <a:gd name="connsiteX31" fmla="*/ 565420 w 1436062"/>
              <a:gd name="connsiteY31" fmla="*/ 4375228 h 6858000"/>
              <a:gd name="connsiteX32" fmla="*/ 546073 w 1436062"/>
              <a:gd name="connsiteY32" fmla="*/ 4214165 h 6858000"/>
              <a:gd name="connsiteX33" fmla="*/ 547702 w 1436062"/>
              <a:gd name="connsiteY33" fmla="*/ 4076008 h 6858000"/>
              <a:gd name="connsiteX34" fmla="*/ 535402 w 1436062"/>
              <a:gd name="connsiteY34" fmla="*/ 4033999 h 6858000"/>
              <a:gd name="connsiteX35" fmla="*/ 535127 w 1436062"/>
              <a:gd name="connsiteY35" fmla="*/ 4013953 h 6858000"/>
              <a:gd name="connsiteX36" fmla="*/ 539426 w 1436062"/>
              <a:gd name="connsiteY36" fmla="*/ 3872886 h 6858000"/>
              <a:gd name="connsiteX37" fmla="*/ 549799 w 1436062"/>
              <a:gd name="connsiteY37" fmla="*/ 3813873 h 6858000"/>
              <a:gd name="connsiteX38" fmla="*/ 560695 w 1436062"/>
              <a:gd name="connsiteY38" fmla="*/ 3738082 h 6858000"/>
              <a:gd name="connsiteX39" fmla="*/ 568041 w 1436062"/>
              <a:gd name="connsiteY39" fmla="*/ 3673397 h 6858000"/>
              <a:gd name="connsiteX40" fmla="*/ 567337 w 1436062"/>
              <a:gd name="connsiteY40" fmla="*/ 3637109 h 6858000"/>
              <a:gd name="connsiteX41" fmla="*/ 570780 w 1436062"/>
              <a:gd name="connsiteY41" fmla="*/ 3536883 h 6858000"/>
              <a:gd name="connsiteX42" fmla="*/ 592210 w 1436062"/>
              <a:gd name="connsiteY42" fmla="*/ 3295862 h 6858000"/>
              <a:gd name="connsiteX43" fmla="*/ 574736 w 1436062"/>
              <a:gd name="connsiteY43" fmla="*/ 3158586 h 6858000"/>
              <a:gd name="connsiteX44" fmla="*/ 550144 w 1436062"/>
              <a:gd name="connsiteY44" fmla="*/ 3112365 h 6858000"/>
              <a:gd name="connsiteX45" fmla="*/ 535619 w 1436062"/>
              <a:gd name="connsiteY45" fmla="*/ 3072935 h 6858000"/>
              <a:gd name="connsiteX46" fmla="*/ 510793 w 1436062"/>
              <a:gd name="connsiteY46" fmla="*/ 2958185 h 6858000"/>
              <a:gd name="connsiteX47" fmla="*/ 468073 w 1436062"/>
              <a:gd name="connsiteY47" fmla="*/ 2843952 h 6858000"/>
              <a:gd name="connsiteX48" fmla="*/ 402325 w 1436062"/>
              <a:gd name="connsiteY48" fmla="*/ 2554718 h 6858000"/>
              <a:gd name="connsiteX49" fmla="*/ 373142 w 1436062"/>
              <a:gd name="connsiteY49" fmla="*/ 2447068 h 6858000"/>
              <a:gd name="connsiteX50" fmla="*/ 377212 w 1436062"/>
              <a:gd name="connsiteY50" fmla="*/ 2423438 h 6858000"/>
              <a:gd name="connsiteX51" fmla="*/ 345043 w 1436062"/>
              <a:gd name="connsiteY51" fmla="*/ 2261920 h 6858000"/>
              <a:gd name="connsiteX52" fmla="*/ 334930 w 1436062"/>
              <a:gd name="connsiteY52" fmla="*/ 2195378 h 6858000"/>
              <a:gd name="connsiteX53" fmla="*/ 319147 w 1436062"/>
              <a:gd name="connsiteY53" fmla="*/ 2155135 h 6858000"/>
              <a:gd name="connsiteX54" fmla="*/ 316605 w 1436062"/>
              <a:gd name="connsiteY54" fmla="*/ 2118008 h 6858000"/>
              <a:gd name="connsiteX55" fmla="*/ 317598 w 1436062"/>
              <a:gd name="connsiteY55" fmla="*/ 2050531 h 6858000"/>
              <a:gd name="connsiteX56" fmla="*/ 290582 w 1436062"/>
              <a:gd name="connsiteY56" fmla="*/ 1906352 h 6858000"/>
              <a:gd name="connsiteX57" fmla="*/ 267139 w 1436062"/>
              <a:gd name="connsiteY57" fmla="*/ 1861531 h 6858000"/>
              <a:gd name="connsiteX58" fmla="*/ 220938 w 1436062"/>
              <a:gd name="connsiteY58" fmla="*/ 1732919 h 6858000"/>
              <a:gd name="connsiteX59" fmla="*/ 192375 w 1436062"/>
              <a:gd name="connsiteY59" fmla="*/ 1615777 h 6858000"/>
              <a:gd name="connsiteX60" fmla="*/ 173170 w 1436062"/>
              <a:gd name="connsiteY60" fmla="*/ 1563678 h 6858000"/>
              <a:gd name="connsiteX61" fmla="*/ 178992 w 1436062"/>
              <a:gd name="connsiteY61" fmla="*/ 1477995 h 6858000"/>
              <a:gd name="connsiteX62" fmla="*/ 173384 w 1436062"/>
              <a:gd name="connsiteY62" fmla="*/ 1307086 h 6858000"/>
              <a:gd name="connsiteX63" fmla="*/ 179257 w 1436062"/>
              <a:gd name="connsiteY63" fmla="*/ 1168288 h 6858000"/>
              <a:gd name="connsiteX64" fmla="*/ 160845 w 1436062"/>
              <a:gd name="connsiteY64" fmla="*/ 1088484 h 6858000"/>
              <a:gd name="connsiteX65" fmla="*/ 149581 w 1436062"/>
              <a:gd name="connsiteY65" fmla="*/ 1016103 h 6858000"/>
              <a:gd name="connsiteX66" fmla="*/ 151037 w 1436062"/>
              <a:gd name="connsiteY66" fmla="*/ 954054 h 6858000"/>
              <a:gd name="connsiteX67" fmla="*/ 145902 w 1436062"/>
              <a:gd name="connsiteY67" fmla="*/ 896999 h 6858000"/>
              <a:gd name="connsiteX68" fmla="*/ 106040 w 1436062"/>
              <a:gd name="connsiteY68" fmla="*/ 711705 h 6858000"/>
              <a:gd name="connsiteX69" fmla="*/ 102950 w 1436062"/>
              <a:gd name="connsiteY69" fmla="*/ 619315 h 6858000"/>
              <a:gd name="connsiteX70" fmla="*/ 96606 w 1436062"/>
              <a:gd name="connsiteY70" fmla="*/ 585934 h 6858000"/>
              <a:gd name="connsiteX71" fmla="*/ 93902 w 1436062"/>
              <a:gd name="connsiteY71" fmla="*/ 538948 h 6858000"/>
              <a:gd name="connsiteX72" fmla="*/ 0 w 1436062"/>
              <a:gd name="connsiteY72" fmla="*/ 455299 h 6858000"/>
              <a:gd name="connsiteX73" fmla="*/ 27098 w 1436062"/>
              <a:gd name="connsiteY73" fmla="*/ 236673 h 6858000"/>
              <a:gd name="connsiteX74" fmla="*/ 9680 w 1436062"/>
              <a:gd name="connsiteY74" fmla="*/ 74954 h 6858000"/>
              <a:gd name="connsiteX75" fmla="*/ 109280 w 1436062"/>
              <a:gd name="connsiteY75" fmla="*/ 0 h 6858000"/>
              <a:gd name="connsiteX0" fmla="*/ 12696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111585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12696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111585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6625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114289 w 1453745"/>
              <a:gd name="connsiteY70" fmla="*/ 585934 h 6858000"/>
              <a:gd name="connsiteX71" fmla="*/ 54248 w 1453745"/>
              <a:gd name="connsiteY71" fmla="*/ 538948 h 6858000"/>
              <a:gd name="connsiteX72" fmla="*/ 17683 w 1453745"/>
              <a:gd name="connsiteY72" fmla="*/ 455299 h 6858000"/>
              <a:gd name="connsiteX73" fmla="*/ 936 w 1453745"/>
              <a:gd name="connsiteY73" fmla="*/ 224344 h 6858000"/>
              <a:gd name="connsiteX74" fmla="*/ 27363 w 1453745"/>
              <a:gd name="connsiteY74" fmla="*/ 74954 h 6858000"/>
              <a:gd name="connsiteX75" fmla="*/ 66253 w 1453745"/>
              <a:gd name="connsiteY75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120633 w 1453745"/>
              <a:gd name="connsiteY69" fmla="*/ 619315 h 6858000"/>
              <a:gd name="connsiteX70" fmla="*/ 54248 w 1453745"/>
              <a:gd name="connsiteY70" fmla="*/ 538948 h 6858000"/>
              <a:gd name="connsiteX71" fmla="*/ 17683 w 1453745"/>
              <a:gd name="connsiteY71" fmla="*/ 455299 h 6858000"/>
              <a:gd name="connsiteX72" fmla="*/ 936 w 1453745"/>
              <a:gd name="connsiteY72" fmla="*/ 224344 h 6858000"/>
              <a:gd name="connsiteX73" fmla="*/ 27363 w 1453745"/>
              <a:gd name="connsiteY73" fmla="*/ 74954 h 6858000"/>
              <a:gd name="connsiteX74" fmla="*/ 66253 w 1453745"/>
              <a:gd name="connsiteY74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54248 w 1453745"/>
              <a:gd name="connsiteY69" fmla="*/ 538948 h 6858000"/>
              <a:gd name="connsiteX70" fmla="*/ 17683 w 1453745"/>
              <a:gd name="connsiteY70" fmla="*/ 455299 h 6858000"/>
              <a:gd name="connsiteX71" fmla="*/ 936 w 1453745"/>
              <a:gd name="connsiteY71" fmla="*/ 224344 h 6858000"/>
              <a:gd name="connsiteX72" fmla="*/ 27363 w 1453745"/>
              <a:gd name="connsiteY72" fmla="*/ 74954 h 6858000"/>
              <a:gd name="connsiteX73" fmla="*/ 66253 w 1453745"/>
              <a:gd name="connsiteY73" fmla="*/ 0 h 6858000"/>
              <a:gd name="connsiteX0" fmla="*/ 66253 w 1453745"/>
              <a:gd name="connsiteY0" fmla="*/ 0 h 6858000"/>
              <a:gd name="connsiteX1" fmla="*/ 1453745 w 1453745"/>
              <a:gd name="connsiteY1" fmla="*/ 0 h 6858000"/>
              <a:gd name="connsiteX2" fmla="*/ 1453745 w 1453745"/>
              <a:gd name="connsiteY2" fmla="*/ 6858000 h 6858000"/>
              <a:gd name="connsiteX3" fmla="*/ 190439 w 1453745"/>
              <a:gd name="connsiteY3" fmla="*/ 6857735 h 6858000"/>
              <a:gd name="connsiteX4" fmla="*/ 227032 w 1453745"/>
              <a:gd name="connsiteY4" fmla="*/ 6776847 h 6858000"/>
              <a:gd name="connsiteX5" fmla="*/ 238532 w 1453745"/>
              <a:gd name="connsiteY5" fmla="*/ 6737706 h 6858000"/>
              <a:gd name="connsiteX6" fmla="*/ 255939 w 1453745"/>
              <a:gd name="connsiteY6" fmla="*/ 6686827 h 6858000"/>
              <a:gd name="connsiteX7" fmla="*/ 267517 w 1453745"/>
              <a:gd name="connsiteY7" fmla="*/ 6633777 h 6858000"/>
              <a:gd name="connsiteX8" fmla="*/ 340360 w 1453745"/>
              <a:gd name="connsiteY8" fmla="*/ 6492130 h 6858000"/>
              <a:gd name="connsiteX9" fmla="*/ 356047 w 1453745"/>
              <a:gd name="connsiteY9" fmla="*/ 6431610 h 6858000"/>
              <a:gd name="connsiteX10" fmla="*/ 374887 w 1453745"/>
              <a:gd name="connsiteY10" fmla="*/ 6294334 h 6858000"/>
              <a:gd name="connsiteX11" fmla="*/ 362661 w 1453745"/>
              <a:gd name="connsiteY11" fmla="*/ 6231403 h 6858000"/>
              <a:gd name="connsiteX12" fmla="*/ 355319 w 1453745"/>
              <a:gd name="connsiteY12" fmla="*/ 6202459 h 6858000"/>
              <a:gd name="connsiteX13" fmla="*/ 354117 w 1453745"/>
              <a:gd name="connsiteY13" fmla="*/ 6153037 h 6858000"/>
              <a:gd name="connsiteX14" fmla="*/ 361702 w 1453745"/>
              <a:gd name="connsiteY14" fmla="*/ 5905303 h 6858000"/>
              <a:gd name="connsiteX15" fmla="*/ 391660 w 1453745"/>
              <a:gd name="connsiteY15" fmla="*/ 5712857 h 6858000"/>
              <a:gd name="connsiteX16" fmla="*/ 421458 w 1453745"/>
              <a:gd name="connsiteY16" fmla="*/ 5660491 h 6858000"/>
              <a:gd name="connsiteX17" fmla="*/ 435470 w 1453745"/>
              <a:gd name="connsiteY17" fmla="*/ 5553910 h 6858000"/>
              <a:gd name="connsiteX18" fmla="*/ 459901 w 1453745"/>
              <a:gd name="connsiteY18" fmla="*/ 5449031 h 6858000"/>
              <a:gd name="connsiteX19" fmla="*/ 496784 w 1453745"/>
              <a:gd name="connsiteY19" fmla="*/ 5341916 h 6858000"/>
              <a:gd name="connsiteX20" fmla="*/ 535165 w 1453745"/>
              <a:gd name="connsiteY20" fmla="*/ 5264214 h 6858000"/>
              <a:gd name="connsiteX21" fmla="*/ 541324 w 1453745"/>
              <a:gd name="connsiteY21" fmla="*/ 5225268 h 6858000"/>
              <a:gd name="connsiteX22" fmla="*/ 549606 w 1453745"/>
              <a:gd name="connsiteY22" fmla="*/ 5159961 h 6858000"/>
              <a:gd name="connsiteX23" fmla="*/ 553216 w 1453745"/>
              <a:gd name="connsiteY23" fmla="*/ 5125185 h 6858000"/>
              <a:gd name="connsiteX24" fmla="*/ 567082 w 1453745"/>
              <a:gd name="connsiteY24" fmla="*/ 5067850 h 6858000"/>
              <a:gd name="connsiteX25" fmla="*/ 569813 w 1453745"/>
              <a:gd name="connsiteY25" fmla="*/ 5060861 h 6858000"/>
              <a:gd name="connsiteX26" fmla="*/ 568071 w 1453745"/>
              <a:gd name="connsiteY26" fmla="*/ 4993030 h 6858000"/>
              <a:gd name="connsiteX27" fmla="*/ 574980 w 1453745"/>
              <a:gd name="connsiteY27" fmla="*/ 4946844 h 6858000"/>
              <a:gd name="connsiteX28" fmla="*/ 586239 w 1453745"/>
              <a:gd name="connsiteY28" fmla="*/ 4858827 h 6858000"/>
              <a:gd name="connsiteX29" fmla="*/ 592142 w 1453745"/>
              <a:gd name="connsiteY29" fmla="*/ 4821170 h 6858000"/>
              <a:gd name="connsiteX30" fmla="*/ 591455 w 1453745"/>
              <a:gd name="connsiteY30" fmla="*/ 4584173 h 6858000"/>
              <a:gd name="connsiteX31" fmla="*/ 583103 w 1453745"/>
              <a:gd name="connsiteY31" fmla="*/ 4375228 h 6858000"/>
              <a:gd name="connsiteX32" fmla="*/ 563756 w 1453745"/>
              <a:gd name="connsiteY32" fmla="*/ 4214165 h 6858000"/>
              <a:gd name="connsiteX33" fmla="*/ 565385 w 1453745"/>
              <a:gd name="connsiteY33" fmla="*/ 4076008 h 6858000"/>
              <a:gd name="connsiteX34" fmla="*/ 553085 w 1453745"/>
              <a:gd name="connsiteY34" fmla="*/ 4033999 h 6858000"/>
              <a:gd name="connsiteX35" fmla="*/ 552810 w 1453745"/>
              <a:gd name="connsiteY35" fmla="*/ 4013953 h 6858000"/>
              <a:gd name="connsiteX36" fmla="*/ 557109 w 1453745"/>
              <a:gd name="connsiteY36" fmla="*/ 3872886 h 6858000"/>
              <a:gd name="connsiteX37" fmla="*/ 567482 w 1453745"/>
              <a:gd name="connsiteY37" fmla="*/ 3813873 h 6858000"/>
              <a:gd name="connsiteX38" fmla="*/ 578378 w 1453745"/>
              <a:gd name="connsiteY38" fmla="*/ 3738082 h 6858000"/>
              <a:gd name="connsiteX39" fmla="*/ 585724 w 1453745"/>
              <a:gd name="connsiteY39" fmla="*/ 3673397 h 6858000"/>
              <a:gd name="connsiteX40" fmla="*/ 585020 w 1453745"/>
              <a:gd name="connsiteY40" fmla="*/ 3637109 h 6858000"/>
              <a:gd name="connsiteX41" fmla="*/ 588463 w 1453745"/>
              <a:gd name="connsiteY41" fmla="*/ 3536883 h 6858000"/>
              <a:gd name="connsiteX42" fmla="*/ 609893 w 1453745"/>
              <a:gd name="connsiteY42" fmla="*/ 3295862 h 6858000"/>
              <a:gd name="connsiteX43" fmla="*/ 592419 w 1453745"/>
              <a:gd name="connsiteY43" fmla="*/ 3158586 h 6858000"/>
              <a:gd name="connsiteX44" fmla="*/ 567827 w 1453745"/>
              <a:gd name="connsiteY44" fmla="*/ 3112365 h 6858000"/>
              <a:gd name="connsiteX45" fmla="*/ 553302 w 1453745"/>
              <a:gd name="connsiteY45" fmla="*/ 3072935 h 6858000"/>
              <a:gd name="connsiteX46" fmla="*/ 528476 w 1453745"/>
              <a:gd name="connsiteY46" fmla="*/ 2958185 h 6858000"/>
              <a:gd name="connsiteX47" fmla="*/ 485756 w 1453745"/>
              <a:gd name="connsiteY47" fmla="*/ 2843952 h 6858000"/>
              <a:gd name="connsiteX48" fmla="*/ 420008 w 1453745"/>
              <a:gd name="connsiteY48" fmla="*/ 2554718 h 6858000"/>
              <a:gd name="connsiteX49" fmla="*/ 390825 w 1453745"/>
              <a:gd name="connsiteY49" fmla="*/ 2447068 h 6858000"/>
              <a:gd name="connsiteX50" fmla="*/ 394895 w 1453745"/>
              <a:gd name="connsiteY50" fmla="*/ 2423438 h 6858000"/>
              <a:gd name="connsiteX51" fmla="*/ 362726 w 1453745"/>
              <a:gd name="connsiteY51" fmla="*/ 2261920 h 6858000"/>
              <a:gd name="connsiteX52" fmla="*/ 352613 w 1453745"/>
              <a:gd name="connsiteY52" fmla="*/ 2195378 h 6858000"/>
              <a:gd name="connsiteX53" fmla="*/ 336830 w 1453745"/>
              <a:gd name="connsiteY53" fmla="*/ 2155135 h 6858000"/>
              <a:gd name="connsiteX54" fmla="*/ 334288 w 1453745"/>
              <a:gd name="connsiteY54" fmla="*/ 2118008 h 6858000"/>
              <a:gd name="connsiteX55" fmla="*/ 335281 w 1453745"/>
              <a:gd name="connsiteY55" fmla="*/ 2050531 h 6858000"/>
              <a:gd name="connsiteX56" fmla="*/ 308265 w 1453745"/>
              <a:gd name="connsiteY56" fmla="*/ 1906352 h 6858000"/>
              <a:gd name="connsiteX57" fmla="*/ 284822 w 1453745"/>
              <a:gd name="connsiteY57" fmla="*/ 1861531 h 6858000"/>
              <a:gd name="connsiteX58" fmla="*/ 238621 w 1453745"/>
              <a:gd name="connsiteY58" fmla="*/ 1732919 h 6858000"/>
              <a:gd name="connsiteX59" fmla="*/ 210058 w 1453745"/>
              <a:gd name="connsiteY59" fmla="*/ 1615777 h 6858000"/>
              <a:gd name="connsiteX60" fmla="*/ 190853 w 1453745"/>
              <a:gd name="connsiteY60" fmla="*/ 1563678 h 6858000"/>
              <a:gd name="connsiteX61" fmla="*/ 196675 w 1453745"/>
              <a:gd name="connsiteY61" fmla="*/ 1477995 h 6858000"/>
              <a:gd name="connsiteX62" fmla="*/ 191067 w 1453745"/>
              <a:gd name="connsiteY62" fmla="*/ 1307086 h 6858000"/>
              <a:gd name="connsiteX63" fmla="*/ 196940 w 1453745"/>
              <a:gd name="connsiteY63" fmla="*/ 1168288 h 6858000"/>
              <a:gd name="connsiteX64" fmla="*/ 178528 w 1453745"/>
              <a:gd name="connsiteY64" fmla="*/ 1088484 h 6858000"/>
              <a:gd name="connsiteX65" fmla="*/ 167264 w 1453745"/>
              <a:gd name="connsiteY65" fmla="*/ 1016103 h 6858000"/>
              <a:gd name="connsiteX66" fmla="*/ 168720 w 1453745"/>
              <a:gd name="connsiteY66" fmla="*/ 954054 h 6858000"/>
              <a:gd name="connsiteX67" fmla="*/ 163585 w 1453745"/>
              <a:gd name="connsiteY67" fmla="*/ 896999 h 6858000"/>
              <a:gd name="connsiteX68" fmla="*/ 123723 w 1453745"/>
              <a:gd name="connsiteY68" fmla="*/ 711705 h 6858000"/>
              <a:gd name="connsiteX69" fmla="*/ 54248 w 1453745"/>
              <a:gd name="connsiteY69" fmla="*/ 538948 h 6858000"/>
              <a:gd name="connsiteX70" fmla="*/ 17683 w 1453745"/>
              <a:gd name="connsiteY70" fmla="*/ 455299 h 6858000"/>
              <a:gd name="connsiteX71" fmla="*/ 936 w 1453745"/>
              <a:gd name="connsiteY71" fmla="*/ 224344 h 6858000"/>
              <a:gd name="connsiteX72" fmla="*/ 27363 w 1453745"/>
              <a:gd name="connsiteY72" fmla="*/ 74954 h 6858000"/>
              <a:gd name="connsiteX73" fmla="*/ 66253 w 1453745"/>
              <a:gd name="connsiteY73" fmla="*/ 0 h 6858000"/>
              <a:gd name="connsiteX0" fmla="*/ 72846 w 1460338"/>
              <a:gd name="connsiteY0" fmla="*/ 0 h 6858000"/>
              <a:gd name="connsiteX1" fmla="*/ 1460338 w 1460338"/>
              <a:gd name="connsiteY1" fmla="*/ 0 h 6858000"/>
              <a:gd name="connsiteX2" fmla="*/ 1460338 w 1460338"/>
              <a:gd name="connsiteY2" fmla="*/ 6858000 h 6858000"/>
              <a:gd name="connsiteX3" fmla="*/ 197032 w 1460338"/>
              <a:gd name="connsiteY3" fmla="*/ 6857735 h 6858000"/>
              <a:gd name="connsiteX4" fmla="*/ 233625 w 1460338"/>
              <a:gd name="connsiteY4" fmla="*/ 6776847 h 6858000"/>
              <a:gd name="connsiteX5" fmla="*/ 245125 w 1460338"/>
              <a:gd name="connsiteY5" fmla="*/ 6737706 h 6858000"/>
              <a:gd name="connsiteX6" fmla="*/ 262532 w 1460338"/>
              <a:gd name="connsiteY6" fmla="*/ 6686827 h 6858000"/>
              <a:gd name="connsiteX7" fmla="*/ 274110 w 1460338"/>
              <a:gd name="connsiteY7" fmla="*/ 6633777 h 6858000"/>
              <a:gd name="connsiteX8" fmla="*/ 346953 w 1460338"/>
              <a:gd name="connsiteY8" fmla="*/ 6492130 h 6858000"/>
              <a:gd name="connsiteX9" fmla="*/ 362640 w 1460338"/>
              <a:gd name="connsiteY9" fmla="*/ 6431610 h 6858000"/>
              <a:gd name="connsiteX10" fmla="*/ 381480 w 1460338"/>
              <a:gd name="connsiteY10" fmla="*/ 6294334 h 6858000"/>
              <a:gd name="connsiteX11" fmla="*/ 369254 w 1460338"/>
              <a:gd name="connsiteY11" fmla="*/ 6231403 h 6858000"/>
              <a:gd name="connsiteX12" fmla="*/ 361912 w 1460338"/>
              <a:gd name="connsiteY12" fmla="*/ 6202459 h 6858000"/>
              <a:gd name="connsiteX13" fmla="*/ 360710 w 1460338"/>
              <a:gd name="connsiteY13" fmla="*/ 6153037 h 6858000"/>
              <a:gd name="connsiteX14" fmla="*/ 368295 w 1460338"/>
              <a:gd name="connsiteY14" fmla="*/ 5905303 h 6858000"/>
              <a:gd name="connsiteX15" fmla="*/ 398253 w 1460338"/>
              <a:gd name="connsiteY15" fmla="*/ 5712857 h 6858000"/>
              <a:gd name="connsiteX16" fmla="*/ 428051 w 1460338"/>
              <a:gd name="connsiteY16" fmla="*/ 5660491 h 6858000"/>
              <a:gd name="connsiteX17" fmla="*/ 442063 w 1460338"/>
              <a:gd name="connsiteY17" fmla="*/ 5553910 h 6858000"/>
              <a:gd name="connsiteX18" fmla="*/ 466494 w 1460338"/>
              <a:gd name="connsiteY18" fmla="*/ 5449031 h 6858000"/>
              <a:gd name="connsiteX19" fmla="*/ 503377 w 1460338"/>
              <a:gd name="connsiteY19" fmla="*/ 5341916 h 6858000"/>
              <a:gd name="connsiteX20" fmla="*/ 541758 w 1460338"/>
              <a:gd name="connsiteY20" fmla="*/ 5264214 h 6858000"/>
              <a:gd name="connsiteX21" fmla="*/ 547917 w 1460338"/>
              <a:gd name="connsiteY21" fmla="*/ 5225268 h 6858000"/>
              <a:gd name="connsiteX22" fmla="*/ 556199 w 1460338"/>
              <a:gd name="connsiteY22" fmla="*/ 5159961 h 6858000"/>
              <a:gd name="connsiteX23" fmla="*/ 559809 w 1460338"/>
              <a:gd name="connsiteY23" fmla="*/ 5125185 h 6858000"/>
              <a:gd name="connsiteX24" fmla="*/ 573675 w 1460338"/>
              <a:gd name="connsiteY24" fmla="*/ 5067850 h 6858000"/>
              <a:gd name="connsiteX25" fmla="*/ 576406 w 1460338"/>
              <a:gd name="connsiteY25" fmla="*/ 5060861 h 6858000"/>
              <a:gd name="connsiteX26" fmla="*/ 574664 w 1460338"/>
              <a:gd name="connsiteY26" fmla="*/ 4993030 h 6858000"/>
              <a:gd name="connsiteX27" fmla="*/ 581573 w 1460338"/>
              <a:gd name="connsiteY27" fmla="*/ 4946844 h 6858000"/>
              <a:gd name="connsiteX28" fmla="*/ 592832 w 1460338"/>
              <a:gd name="connsiteY28" fmla="*/ 4858827 h 6858000"/>
              <a:gd name="connsiteX29" fmla="*/ 598735 w 1460338"/>
              <a:gd name="connsiteY29" fmla="*/ 4821170 h 6858000"/>
              <a:gd name="connsiteX30" fmla="*/ 598048 w 1460338"/>
              <a:gd name="connsiteY30" fmla="*/ 4584173 h 6858000"/>
              <a:gd name="connsiteX31" fmla="*/ 589696 w 1460338"/>
              <a:gd name="connsiteY31" fmla="*/ 4375228 h 6858000"/>
              <a:gd name="connsiteX32" fmla="*/ 570349 w 1460338"/>
              <a:gd name="connsiteY32" fmla="*/ 4214165 h 6858000"/>
              <a:gd name="connsiteX33" fmla="*/ 571978 w 1460338"/>
              <a:gd name="connsiteY33" fmla="*/ 4076008 h 6858000"/>
              <a:gd name="connsiteX34" fmla="*/ 559678 w 1460338"/>
              <a:gd name="connsiteY34" fmla="*/ 4033999 h 6858000"/>
              <a:gd name="connsiteX35" fmla="*/ 559403 w 1460338"/>
              <a:gd name="connsiteY35" fmla="*/ 4013953 h 6858000"/>
              <a:gd name="connsiteX36" fmla="*/ 563702 w 1460338"/>
              <a:gd name="connsiteY36" fmla="*/ 3872886 h 6858000"/>
              <a:gd name="connsiteX37" fmla="*/ 574075 w 1460338"/>
              <a:gd name="connsiteY37" fmla="*/ 3813873 h 6858000"/>
              <a:gd name="connsiteX38" fmla="*/ 584971 w 1460338"/>
              <a:gd name="connsiteY38" fmla="*/ 3738082 h 6858000"/>
              <a:gd name="connsiteX39" fmla="*/ 592317 w 1460338"/>
              <a:gd name="connsiteY39" fmla="*/ 3673397 h 6858000"/>
              <a:gd name="connsiteX40" fmla="*/ 591613 w 1460338"/>
              <a:gd name="connsiteY40" fmla="*/ 3637109 h 6858000"/>
              <a:gd name="connsiteX41" fmla="*/ 595056 w 1460338"/>
              <a:gd name="connsiteY41" fmla="*/ 3536883 h 6858000"/>
              <a:gd name="connsiteX42" fmla="*/ 616486 w 1460338"/>
              <a:gd name="connsiteY42" fmla="*/ 3295862 h 6858000"/>
              <a:gd name="connsiteX43" fmla="*/ 599012 w 1460338"/>
              <a:gd name="connsiteY43" fmla="*/ 3158586 h 6858000"/>
              <a:gd name="connsiteX44" fmla="*/ 574420 w 1460338"/>
              <a:gd name="connsiteY44" fmla="*/ 3112365 h 6858000"/>
              <a:gd name="connsiteX45" fmla="*/ 559895 w 1460338"/>
              <a:gd name="connsiteY45" fmla="*/ 3072935 h 6858000"/>
              <a:gd name="connsiteX46" fmla="*/ 535069 w 1460338"/>
              <a:gd name="connsiteY46" fmla="*/ 2958185 h 6858000"/>
              <a:gd name="connsiteX47" fmla="*/ 492349 w 1460338"/>
              <a:gd name="connsiteY47" fmla="*/ 2843952 h 6858000"/>
              <a:gd name="connsiteX48" fmla="*/ 426601 w 1460338"/>
              <a:gd name="connsiteY48" fmla="*/ 2554718 h 6858000"/>
              <a:gd name="connsiteX49" fmla="*/ 397418 w 1460338"/>
              <a:gd name="connsiteY49" fmla="*/ 2447068 h 6858000"/>
              <a:gd name="connsiteX50" fmla="*/ 401488 w 1460338"/>
              <a:gd name="connsiteY50" fmla="*/ 2423438 h 6858000"/>
              <a:gd name="connsiteX51" fmla="*/ 369319 w 1460338"/>
              <a:gd name="connsiteY51" fmla="*/ 2261920 h 6858000"/>
              <a:gd name="connsiteX52" fmla="*/ 359206 w 1460338"/>
              <a:gd name="connsiteY52" fmla="*/ 2195378 h 6858000"/>
              <a:gd name="connsiteX53" fmla="*/ 343423 w 1460338"/>
              <a:gd name="connsiteY53" fmla="*/ 2155135 h 6858000"/>
              <a:gd name="connsiteX54" fmla="*/ 340881 w 1460338"/>
              <a:gd name="connsiteY54" fmla="*/ 2118008 h 6858000"/>
              <a:gd name="connsiteX55" fmla="*/ 341874 w 1460338"/>
              <a:gd name="connsiteY55" fmla="*/ 2050531 h 6858000"/>
              <a:gd name="connsiteX56" fmla="*/ 314858 w 1460338"/>
              <a:gd name="connsiteY56" fmla="*/ 1906352 h 6858000"/>
              <a:gd name="connsiteX57" fmla="*/ 291415 w 1460338"/>
              <a:gd name="connsiteY57" fmla="*/ 1861531 h 6858000"/>
              <a:gd name="connsiteX58" fmla="*/ 245214 w 1460338"/>
              <a:gd name="connsiteY58" fmla="*/ 1732919 h 6858000"/>
              <a:gd name="connsiteX59" fmla="*/ 216651 w 1460338"/>
              <a:gd name="connsiteY59" fmla="*/ 1615777 h 6858000"/>
              <a:gd name="connsiteX60" fmla="*/ 197446 w 1460338"/>
              <a:gd name="connsiteY60" fmla="*/ 1563678 h 6858000"/>
              <a:gd name="connsiteX61" fmla="*/ 203268 w 1460338"/>
              <a:gd name="connsiteY61" fmla="*/ 1477995 h 6858000"/>
              <a:gd name="connsiteX62" fmla="*/ 197660 w 1460338"/>
              <a:gd name="connsiteY62" fmla="*/ 1307086 h 6858000"/>
              <a:gd name="connsiteX63" fmla="*/ 203533 w 1460338"/>
              <a:gd name="connsiteY63" fmla="*/ 1168288 h 6858000"/>
              <a:gd name="connsiteX64" fmla="*/ 185121 w 1460338"/>
              <a:gd name="connsiteY64" fmla="*/ 1088484 h 6858000"/>
              <a:gd name="connsiteX65" fmla="*/ 173857 w 1460338"/>
              <a:gd name="connsiteY65" fmla="*/ 1016103 h 6858000"/>
              <a:gd name="connsiteX66" fmla="*/ 175313 w 1460338"/>
              <a:gd name="connsiteY66" fmla="*/ 954054 h 6858000"/>
              <a:gd name="connsiteX67" fmla="*/ 170178 w 1460338"/>
              <a:gd name="connsiteY67" fmla="*/ 896999 h 6858000"/>
              <a:gd name="connsiteX68" fmla="*/ 130316 w 1460338"/>
              <a:gd name="connsiteY68" fmla="*/ 711705 h 6858000"/>
              <a:gd name="connsiteX69" fmla="*/ 60841 w 1460338"/>
              <a:gd name="connsiteY69" fmla="*/ 538948 h 6858000"/>
              <a:gd name="connsiteX70" fmla="*/ 24276 w 1460338"/>
              <a:gd name="connsiteY70" fmla="*/ 455299 h 6858000"/>
              <a:gd name="connsiteX71" fmla="*/ 783 w 1460338"/>
              <a:gd name="connsiteY71" fmla="*/ 224344 h 6858000"/>
              <a:gd name="connsiteX72" fmla="*/ 33956 w 1460338"/>
              <a:gd name="connsiteY72" fmla="*/ 74954 h 6858000"/>
              <a:gd name="connsiteX73" fmla="*/ 72846 w 1460338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8114 w 1463139"/>
              <a:gd name="connsiteY66" fmla="*/ 954054 h 6858000"/>
              <a:gd name="connsiteX67" fmla="*/ 172979 w 1463139"/>
              <a:gd name="connsiteY67" fmla="*/ 896999 h 6858000"/>
              <a:gd name="connsiteX68" fmla="*/ 133117 w 1463139"/>
              <a:gd name="connsiteY68" fmla="*/ 711705 h 6858000"/>
              <a:gd name="connsiteX69" fmla="*/ 63642 w 1463139"/>
              <a:gd name="connsiteY69" fmla="*/ 538948 h 6858000"/>
              <a:gd name="connsiteX70" fmla="*/ 27077 w 1463139"/>
              <a:gd name="connsiteY70" fmla="*/ 455299 h 6858000"/>
              <a:gd name="connsiteX71" fmla="*/ 3584 w 1463139"/>
              <a:gd name="connsiteY71" fmla="*/ 224344 h 6858000"/>
              <a:gd name="connsiteX72" fmla="*/ 36757 w 1463139"/>
              <a:gd name="connsiteY72" fmla="*/ 74954 h 6858000"/>
              <a:gd name="connsiteX73" fmla="*/ 75647 w 1463139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8114 w 1463139"/>
              <a:gd name="connsiteY66" fmla="*/ 954054 h 6858000"/>
              <a:gd name="connsiteX67" fmla="*/ 172979 w 1463139"/>
              <a:gd name="connsiteY67" fmla="*/ 896999 h 6858000"/>
              <a:gd name="connsiteX68" fmla="*/ 133117 w 1463139"/>
              <a:gd name="connsiteY68" fmla="*/ 711705 h 6858000"/>
              <a:gd name="connsiteX69" fmla="*/ 60269 w 1463139"/>
              <a:gd name="connsiteY69" fmla="*/ 604703 h 6858000"/>
              <a:gd name="connsiteX70" fmla="*/ 27077 w 1463139"/>
              <a:gd name="connsiteY70" fmla="*/ 455299 h 6858000"/>
              <a:gd name="connsiteX71" fmla="*/ 3584 w 1463139"/>
              <a:gd name="connsiteY71" fmla="*/ 224344 h 6858000"/>
              <a:gd name="connsiteX72" fmla="*/ 36757 w 1463139"/>
              <a:gd name="connsiteY72" fmla="*/ 74954 h 6858000"/>
              <a:gd name="connsiteX73" fmla="*/ 75647 w 1463139"/>
              <a:gd name="connsiteY73" fmla="*/ 0 h 6858000"/>
              <a:gd name="connsiteX0" fmla="*/ 75647 w 1463139"/>
              <a:gd name="connsiteY0" fmla="*/ 0 h 6858000"/>
              <a:gd name="connsiteX1" fmla="*/ 1463139 w 1463139"/>
              <a:gd name="connsiteY1" fmla="*/ 0 h 6858000"/>
              <a:gd name="connsiteX2" fmla="*/ 1463139 w 1463139"/>
              <a:gd name="connsiteY2" fmla="*/ 6858000 h 6858000"/>
              <a:gd name="connsiteX3" fmla="*/ 199833 w 1463139"/>
              <a:gd name="connsiteY3" fmla="*/ 6857735 h 6858000"/>
              <a:gd name="connsiteX4" fmla="*/ 236426 w 1463139"/>
              <a:gd name="connsiteY4" fmla="*/ 6776847 h 6858000"/>
              <a:gd name="connsiteX5" fmla="*/ 247926 w 1463139"/>
              <a:gd name="connsiteY5" fmla="*/ 6737706 h 6858000"/>
              <a:gd name="connsiteX6" fmla="*/ 265333 w 1463139"/>
              <a:gd name="connsiteY6" fmla="*/ 6686827 h 6858000"/>
              <a:gd name="connsiteX7" fmla="*/ 276911 w 1463139"/>
              <a:gd name="connsiteY7" fmla="*/ 6633777 h 6858000"/>
              <a:gd name="connsiteX8" fmla="*/ 349754 w 1463139"/>
              <a:gd name="connsiteY8" fmla="*/ 6492130 h 6858000"/>
              <a:gd name="connsiteX9" fmla="*/ 365441 w 1463139"/>
              <a:gd name="connsiteY9" fmla="*/ 6431610 h 6858000"/>
              <a:gd name="connsiteX10" fmla="*/ 384281 w 1463139"/>
              <a:gd name="connsiteY10" fmla="*/ 6294334 h 6858000"/>
              <a:gd name="connsiteX11" fmla="*/ 372055 w 1463139"/>
              <a:gd name="connsiteY11" fmla="*/ 6231403 h 6858000"/>
              <a:gd name="connsiteX12" fmla="*/ 364713 w 1463139"/>
              <a:gd name="connsiteY12" fmla="*/ 6202459 h 6858000"/>
              <a:gd name="connsiteX13" fmla="*/ 363511 w 1463139"/>
              <a:gd name="connsiteY13" fmla="*/ 6153037 h 6858000"/>
              <a:gd name="connsiteX14" fmla="*/ 371096 w 1463139"/>
              <a:gd name="connsiteY14" fmla="*/ 5905303 h 6858000"/>
              <a:gd name="connsiteX15" fmla="*/ 401054 w 1463139"/>
              <a:gd name="connsiteY15" fmla="*/ 5712857 h 6858000"/>
              <a:gd name="connsiteX16" fmla="*/ 430852 w 1463139"/>
              <a:gd name="connsiteY16" fmla="*/ 5660491 h 6858000"/>
              <a:gd name="connsiteX17" fmla="*/ 444864 w 1463139"/>
              <a:gd name="connsiteY17" fmla="*/ 5553910 h 6858000"/>
              <a:gd name="connsiteX18" fmla="*/ 469295 w 1463139"/>
              <a:gd name="connsiteY18" fmla="*/ 5449031 h 6858000"/>
              <a:gd name="connsiteX19" fmla="*/ 506178 w 1463139"/>
              <a:gd name="connsiteY19" fmla="*/ 5341916 h 6858000"/>
              <a:gd name="connsiteX20" fmla="*/ 544559 w 1463139"/>
              <a:gd name="connsiteY20" fmla="*/ 5264214 h 6858000"/>
              <a:gd name="connsiteX21" fmla="*/ 550718 w 1463139"/>
              <a:gd name="connsiteY21" fmla="*/ 5225268 h 6858000"/>
              <a:gd name="connsiteX22" fmla="*/ 559000 w 1463139"/>
              <a:gd name="connsiteY22" fmla="*/ 5159961 h 6858000"/>
              <a:gd name="connsiteX23" fmla="*/ 562610 w 1463139"/>
              <a:gd name="connsiteY23" fmla="*/ 5125185 h 6858000"/>
              <a:gd name="connsiteX24" fmla="*/ 576476 w 1463139"/>
              <a:gd name="connsiteY24" fmla="*/ 5067850 h 6858000"/>
              <a:gd name="connsiteX25" fmla="*/ 579207 w 1463139"/>
              <a:gd name="connsiteY25" fmla="*/ 5060861 h 6858000"/>
              <a:gd name="connsiteX26" fmla="*/ 577465 w 1463139"/>
              <a:gd name="connsiteY26" fmla="*/ 4993030 h 6858000"/>
              <a:gd name="connsiteX27" fmla="*/ 584374 w 1463139"/>
              <a:gd name="connsiteY27" fmla="*/ 4946844 h 6858000"/>
              <a:gd name="connsiteX28" fmla="*/ 595633 w 1463139"/>
              <a:gd name="connsiteY28" fmla="*/ 4858827 h 6858000"/>
              <a:gd name="connsiteX29" fmla="*/ 601536 w 1463139"/>
              <a:gd name="connsiteY29" fmla="*/ 4821170 h 6858000"/>
              <a:gd name="connsiteX30" fmla="*/ 600849 w 1463139"/>
              <a:gd name="connsiteY30" fmla="*/ 4584173 h 6858000"/>
              <a:gd name="connsiteX31" fmla="*/ 592497 w 1463139"/>
              <a:gd name="connsiteY31" fmla="*/ 4375228 h 6858000"/>
              <a:gd name="connsiteX32" fmla="*/ 573150 w 1463139"/>
              <a:gd name="connsiteY32" fmla="*/ 4214165 h 6858000"/>
              <a:gd name="connsiteX33" fmla="*/ 574779 w 1463139"/>
              <a:gd name="connsiteY33" fmla="*/ 4076008 h 6858000"/>
              <a:gd name="connsiteX34" fmla="*/ 562479 w 1463139"/>
              <a:gd name="connsiteY34" fmla="*/ 4033999 h 6858000"/>
              <a:gd name="connsiteX35" fmla="*/ 562204 w 1463139"/>
              <a:gd name="connsiteY35" fmla="*/ 4013953 h 6858000"/>
              <a:gd name="connsiteX36" fmla="*/ 566503 w 1463139"/>
              <a:gd name="connsiteY36" fmla="*/ 3872886 h 6858000"/>
              <a:gd name="connsiteX37" fmla="*/ 576876 w 1463139"/>
              <a:gd name="connsiteY37" fmla="*/ 3813873 h 6858000"/>
              <a:gd name="connsiteX38" fmla="*/ 587772 w 1463139"/>
              <a:gd name="connsiteY38" fmla="*/ 3738082 h 6858000"/>
              <a:gd name="connsiteX39" fmla="*/ 595118 w 1463139"/>
              <a:gd name="connsiteY39" fmla="*/ 3673397 h 6858000"/>
              <a:gd name="connsiteX40" fmla="*/ 594414 w 1463139"/>
              <a:gd name="connsiteY40" fmla="*/ 3637109 h 6858000"/>
              <a:gd name="connsiteX41" fmla="*/ 597857 w 1463139"/>
              <a:gd name="connsiteY41" fmla="*/ 3536883 h 6858000"/>
              <a:gd name="connsiteX42" fmla="*/ 619287 w 1463139"/>
              <a:gd name="connsiteY42" fmla="*/ 3295862 h 6858000"/>
              <a:gd name="connsiteX43" fmla="*/ 601813 w 1463139"/>
              <a:gd name="connsiteY43" fmla="*/ 3158586 h 6858000"/>
              <a:gd name="connsiteX44" fmla="*/ 577221 w 1463139"/>
              <a:gd name="connsiteY44" fmla="*/ 3112365 h 6858000"/>
              <a:gd name="connsiteX45" fmla="*/ 562696 w 1463139"/>
              <a:gd name="connsiteY45" fmla="*/ 3072935 h 6858000"/>
              <a:gd name="connsiteX46" fmla="*/ 537870 w 1463139"/>
              <a:gd name="connsiteY46" fmla="*/ 2958185 h 6858000"/>
              <a:gd name="connsiteX47" fmla="*/ 495150 w 1463139"/>
              <a:gd name="connsiteY47" fmla="*/ 2843952 h 6858000"/>
              <a:gd name="connsiteX48" fmla="*/ 429402 w 1463139"/>
              <a:gd name="connsiteY48" fmla="*/ 2554718 h 6858000"/>
              <a:gd name="connsiteX49" fmla="*/ 400219 w 1463139"/>
              <a:gd name="connsiteY49" fmla="*/ 2447068 h 6858000"/>
              <a:gd name="connsiteX50" fmla="*/ 404289 w 1463139"/>
              <a:gd name="connsiteY50" fmla="*/ 2423438 h 6858000"/>
              <a:gd name="connsiteX51" fmla="*/ 372120 w 1463139"/>
              <a:gd name="connsiteY51" fmla="*/ 2261920 h 6858000"/>
              <a:gd name="connsiteX52" fmla="*/ 362007 w 1463139"/>
              <a:gd name="connsiteY52" fmla="*/ 2195378 h 6858000"/>
              <a:gd name="connsiteX53" fmla="*/ 346224 w 1463139"/>
              <a:gd name="connsiteY53" fmla="*/ 2155135 h 6858000"/>
              <a:gd name="connsiteX54" fmla="*/ 343682 w 1463139"/>
              <a:gd name="connsiteY54" fmla="*/ 2118008 h 6858000"/>
              <a:gd name="connsiteX55" fmla="*/ 344675 w 1463139"/>
              <a:gd name="connsiteY55" fmla="*/ 2050531 h 6858000"/>
              <a:gd name="connsiteX56" fmla="*/ 317659 w 1463139"/>
              <a:gd name="connsiteY56" fmla="*/ 1906352 h 6858000"/>
              <a:gd name="connsiteX57" fmla="*/ 294216 w 1463139"/>
              <a:gd name="connsiteY57" fmla="*/ 1861531 h 6858000"/>
              <a:gd name="connsiteX58" fmla="*/ 248015 w 1463139"/>
              <a:gd name="connsiteY58" fmla="*/ 1732919 h 6858000"/>
              <a:gd name="connsiteX59" fmla="*/ 219452 w 1463139"/>
              <a:gd name="connsiteY59" fmla="*/ 1615777 h 6858000"/>
              <a:gd name="connsiteX60" fmla="*/ 200247 w 1463139"/>
              <a:gd name="connsiteY60" fmla="*/ 1563678 h 6858000"/>
              <a:gd name="connsiteX61" fmla="*/ 206069 w 1463139"/>
              <a:gd name="connsiteY61" fmla="*/ 1477995 h 6858000"/>
              <a:gd name="connsiteX62" fmla="*/ 200461 w 1463139"/>
              <a:gd name="connsiteY62" fmla="*/ 1307086 h 6858000"/>
              <a:gd name="connsiteX63" fmla="*/ 206334 w 1463139"/>
              <a:gd name="connsiteY63" fmla="*/ 1168288 h 6858000"/>
              <a:gd name="connsiteX64" fmla="*/ 187922 w 1463139"/>
              <a:gd name="connsiteY64" fmla="*/ 1088484 h 6858000"/>
              <a:gd name="connsiteX65" fmla="*/ 176658 w 1463139"/>
              <a:gd name="connsiteY65" fmla="*/ 1016103 h 6858000"/>
              <a:gd name="connsiteX66" fmla="*/ 172979 w 1463139"/>
              <a:gd name="connsiteY66" fmla="*/ 896999 h 6858000"/>
              <a:gd name="connsiteX67" fmla="*/ 133117 w 1463139"/>
              <a:gd name="connsiteY67" fmla="*/ 711705 h 6858000"/>
              <a:gd name="connsiteX68" fmla="*/ 60269 w 1463139"/>
              <a:gd name="connsiteY68" fmla="*/ 604703 h 6858000"/>
              <a:gd name="connsiteX69" fmla="*/ 27077 w 1463139"/>
              <a:gd name="connsiteY69" fmla="*/ 455299 h 6858000"/>
              <a:gd name="connsiteX70" fmla="*/ 3584 w 1463139"/>
              <a:gd name="connsiteY70" fmla="*/ 224344 h 6858000"/>
              <a:gd name="connsiteX71" fmla="*/ 36757 w 1463139"/>
              <a:gd name="connsiteY71" fmla="*/ 74954 h 6858000"/>
              <a:gd name="connsiteX72" fmla="*/ 75647 w 1463139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37049 w 1596604"/>
              <a:gd name="connsiteY70" fmla="*/ 224344 h 6858000"/>
              <a:gd name="connsiteX71" fmla="*/ 170222 w 1596604"/>
              <a:gd name="connsiteY71" fmla="*/ 74954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37049 w 1596604"/>
              <a:gd name="connsiteY70" fmla="*/ 224344 h 6858000"/>
              <a:gd name="connsiteX71" fmla="*/ 65666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65666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106694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60542 w 1596604"/>
              <a:gd name="connsiteY69" fmla="*/ 455299 h 6858000"/>
              <a:gd name="connsiteX70" fmla="*/ 83085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  <a:gd name="connsiteX0" fmla="*/ 0 w 1596604"/>
              <a:gd name="connsiteY0" fmla="*/ 0 h 6858000"/>
              <a:gd name="connsiteX1" fmla="*/ 1596604 w 1596604"/>
              <a:gd name="connsiteY1" fmla="*/ 0 h 6858000"/>
              <a:gd name="connsiteX2" fmla="*/ 1596604 w 1596604"/>
              <a:gd name="connsiteY2" fmla="*/ 6858000 h 6858000"/>
              <a:gd name="connsiteX3" fmla="*/ 333298 w 1596604"/>
              <a:gd name="connsiteY3" fmla="*/ 6857735 h 6858000"/>
              <a:gd name="connsiteX4" fmla="*/ 369891 w 1596604"/>
              <a:gd name="connsiteY4" fmla="*/ 6776847 h 6858000"/>
              <a:gd name="connsiteX5" fmla="*/ 381391 w 1596604"/>
              <a:gd name="connsiteY5" fmla="*/ 6737706 h 6858000"/>
              <a:gd name="connsiteX6" fmla="*/ 398798 w 1596604"/>
              <a:gd name="connsiteY6" fmla="*/ 6686827 h 6858000"/>
              <a:gd name="connsiteX7" fmla="*/ 410376 w 1596604"/>
              <a:gd name="connsiteY7" fmla="*/ 6633777 h 6858000"/>
              <a:gd name="connsiteX8" fmla="*/ 483219 w 1596604"/>
              <a:gd name="connsiteY8" fmla="*/ 6492130 h 6858000"/>
              <a:gd name="connsiteX9" fmla="*/ 498906 w 1596604"/>
              <a:gd name="connsiteY9" fmla="*/ 6431610 h 6858000"/>
              <a:gd name="connsiteX10" fmla="*/ 517746 w 1596604"/>
              <a:gd name="connsiteY10" fmla="*/ 6294334 h 6858000"/>
              <a:gd name="connsiteX11" fmla="*/ 505520 w 1596604"/>
              <a:gd name="connsiteY11" fmla="*/ 6231403 h 6858000"/>
              <a:gd name="connsiteX12" fmla="*/ 498178 w 1596604"/>
              <a:gd name="connsiteY12" fmla="*/ 6202459 h 6858000"/>
              <a:gd name="connsiteX13" fmla="*/ 496976 w 1596604"/>
              <a:gd name="connsiteY13" fmla="*/ 6153037 h 6858000"/>
              <a:gd name="connsiteX14" fmla="*/ 504561 w 1596604"/>
              <a:gd name="connsiteY14" fmla="*/ 5905303 h 6858000"/>
              <a:gd name="connsiteX15" fmla="*/ 534519 w 1596604"/>
              <a:gd name="connsiteY15" fmla="*/ 5712857 h 6858000"/>
              <a:gd name="connsiteX16" fmla="*/ 564317 w 1596604"/>
              <a:gd name="connsiteY16" fmla="*/ 5660491 h 6858000"/>
              <a:gd name="connsiteX17" fmla="*/ 578329 w 1596604"/>
              <a:gd name="connsiteY17" fmla="*/ 5553910 h 6858000"/>
              <a:gd name="connsiteX18" fmla="*/ 602760 w 1596604"/>
              <a:gd name="connsiteY18" fmla="*/ 5449031 h 6858000"/>
              <a:gd name="connsiteX19" fmla="*/ 639643 w 1596604"/>
              <a:gd name="connsiteY19" fmla="*/ 5341916 h 6858000"/>
              <a:gd name="connsiteX20" fmla="*/ 678024 w 1596604"/>
              <a:gd name="connsiteY20" fmla="*/ 5264214 h 6858000"/>
              <a:gd name="connsiteX21" fmla="*/ 684183 w 1596604"/>
              <a:gd name="connsiteY21" fmla="*/ 5225268 h 6858000"/>
              <a:gd name="connsiteX22" fmla="*/ 692465 w 1596604"/>
              <a:gd name="connsiteY22" fmla="*/ 5159961 h 6858000"/>
              <a:gd name="connsiteX23" fmla="*/ 696075 w 1596604"/>
              <a:gd name="connsiteY23" fmla="*/ 5125185 h 6858000"/>
              <a:gd name="connsiteX24" fmla="*/ 709941 w 1596604"/>
              <a:gd name="connsiteY24" fmla="*/ 5067850 h 6858000"/>
              <a:gd name="connsiteX25" fmla="*/ 712672 w 1596604"/>
              <a:gd name="connsiteY25" fmla="*/ 5060861 h 6858000"/>
              <a:gd name="connsiteX26" fmla="*/ 710930 w 1596604"/>
              <a:gd name="connsiteY26" fmla="*/ 4993030 h 6858000"/>
              <a:gd name="connsiteX27" fmla="*/ 717839 w 1596604"/>
              <a:gd name="connsiteY27" fmla="*/ 4946844 h 6858000"/>
              <a:gd name="connsiteX28" fmla="*/ 729098 w 1596604"/>
              <a:gd name="connsiteY28" fmla="*/ 4858827 h 6858000"/>
              <a:gd name="connsiteX29" fmla="*/ 735001 w 1596604"/>
              <a:gd name="connsiteY29" fmla="*/ 4821170 h 6858000"/>
              <a:gd name="connsiteX30" fmla="*/ 734314 w 1596604"/>
              <a:gd name="connsiteY30" fmla="*/ 4584173 h 6858000"/>
              <a:gd name="connsiteX31" fmla="*/ 725962 w 1596604"/>
              <a:gd name="connsiteY31" fmla="*/ 4375228 h 6858000"/>
              <a:gd name="connsiteX32" fmla="*/ 706615 w 1596604"/>
              <a:gd name="connsiteY32" fmla="*/ 4214165 h 6858000"/>
              <a:gd name="connsiteX33" fmla="*/ 708244 w 1596604"/>
              <a:gd name="connsiteY33" fmla="*/ 4076008 h 6858000"/>
              <a:gd name="connsiteX34" fmla="*/ 695944 w 1596604"/>
              <a:gd name="connsiteY34" fmla="*/ 4033999 h 6858000"/>
              <a:gd name="connsiteX35" fmla="*/ 695669 w 1596604"/>
              <a:gd name="connsiteY35" fmla="*/ 4013953 h 6858000"/>
              <a:gd name="connsiteX36" fmla="*/ 699968 w 1596604"/>
              <a:gd name="connsiteY36" fmla="*/ 3872886 h 6858000"/>
              <a:gd name="connsiteX37" fmla="*/ 710341 w 1596604"/>
              <a:gd name="connsiteY37" fmla="*/ 3813873 h 6858000"/>
              <a:gd name="connsiteX38" fmla="*/ 721237 w 1596604"/>
              <a:gd name="connsiteY38" fmla="*/ 3738082 h 6858000"/>
              <a:gd name="connsiteX39" fmla="*/ 728583 w 1596604"/>
              <a:gd name="connsiteY39" fmla="*/ 3673397 h 6858000"/>
              <a:gd name="connsiteX40" fmla="*/ 727879 w 1596604"/>
              <a:gd name="connsiteY40" fmla="*/ 3637109 h 6858000"/>
              <a:gd name="connsiteX41" fmla="*/ 731322 w 1596604"/>
              <a:gd name="connsiteY41" fmla="*/ 3536883 h 6858000"/>
              <a:gd name="connsiteX42" fmla="*/ 752752 w 1596604"/>
              <a:gd name="connsiteY42" fmla="*/ 3295862 h 6858000"/>
              <a:gd name="connsiteX43" fmla="*/ 735278 w 1596604"/>
              <a:gd name="connsiteY43" fmla="*/ 3158586 h 6858000"/>
              <a:gd name="connsiteX44" fmla="*/ 710686 w 1596604"/>
              <a:gd name="connsiteY44" fmla="*/ 3112365 h 6858000"/>
              <a:gd name="connsiteX45" fmla="*/ 696161 w 1596604"/>
              <a:gd name="connsiteY45" fmla="*/ 3072935 h 6858000"/>
              <a:gd name="connsiteX46" fmla="*/ 671335 w 1596604"/>
              <a:gd name="connsiteY46" fmla="*/ 2958185 h 6858000"/>
              <a:gd name="connsiteX47" fmla="*/ 628615 w 1596604"/>
              <a:gd name="connsiteY47" fmla="*/ 2843952 h 6858000"/>
              <a:gd name="connsiteX48" fmla="*/ 562867 w 1596604"/>
              <a:gd name="connsiteY48" fmla="*/ 2554718 h 6858000"/>
              <a:gd name="connsiteX49" fmla="*/ 533684 w 1596604"/>
              <a:gd name="connsiteY49" fmla="*/ 2447068 h 6858000"/>
              <a:gd name="connsiteX50" fmla="*/ 537754 w 1596604"/>
              <a:gd name="connsiteY50" fmla="*/ 2423438 h 6858000"/>
              <a:gd name="connsiteX51" fmla="*/ 505585 w 1596604"/>
              <a:gd name="connsiteY51" fmla="*/ 2261920 h 6858000"/>
              <a:gd name="connsiteX52" fmla="*/ 495472 w 1596604"/>
              <a:gd name="connsiteY52" fmla="*/ 2195378 h 6858000"/>
              <a:gd name="connsiteX53" fmla="*/ 479689 w 1596604"/>
              <a:gd name="connsiteY53" fmla="*/ 2155135 h 6858000"/>
              <a:gd name="connsiteX54" fmla="*/ 477147 w 1596604"/>
              <a:gd name="connsiteY54" fmla="*/ 2118008 h 6858000"/>
              <a:gd name="connsiteX55" fmla="*/ 478140 w 1596604"/>
              <a:gd name="connsiteY55" fmla="*/ 2050531 h 6858000"/>
              <a:gd name="connsiteX56" fmla="*/ 451124 w 1596604"/>
              <a:gd name="connsiteY56" fmla="*/ 1906352 h 6858000"/>
              <a:gd name="connsiteX57" fmla="*/ 427681 w 1596604"/>
              <a:gd name="connsiteY57" fmla="*/ 1861531 h 6858000"/>
              <a:gd name="connsiteX58" fmla="*/ 381480 w 1596604"/>
              <a:gd name="connsiteY58" fmla="*/ 1732919 h 6858000"/>
              <a:gd name="connsiteX59" fmla="*/ 352917 w 1596604"/>
              <a:gd name="connsiteY59" fmla="*/ 1615777 h 6858000"/>
              <a:gd name="connsiteX60" fmla="*/ 333712 w 1596604"/>
              <a:gd name="connsiteY60" fmla="*/ 1563678 h 6858000"/>
              <a:gd name="connsiteX61" fmla="*/ 339534 w 1596604"/>
              <a:gd name="connsiteY61" fmla="*/ 1477995 h 6858000"/>
              <a:gd name="connsiteX62" fmla="*/ 333926 w 1596604"/>
              <a:gd name="connsiteY62" fmla="*/ 1307086 h 6858000"/>
              <a:gd name="connsiteX63" fmla="*/ 339799 w 1596604"/>
              <a:gd name="connsiteY63" fmla="*/ 1168288 h 6858000"/>
              <a:gd name="connsiteX64" fmla="*/ 321387 w 1596604"/>
              <a:gd name="connsiteY64" fmla="*/ 1088484 h 6858000"/>
              <a:gd name="connsiteX65" fmla="*/ 310123 w 1596604"/>
              <a:gd name="connsiteY65" fmla="*/ 1016103 h 6858000"/>
              <a:gd name="connsiteX66" fmla="*/ 306444 w 1596604"/>
              <a:gd name="connsiteY66" fmla="*/ 896999 h 6858000"/>
              <a:gd name="connsiteX67" fmla="*/ 266582 w 1596604"/>
              <a:gd name="connsiteY67" fmla="*/ 711705 h 6858000"/>
              <a:gd name="connsiteX68" fmla="*/ 193734 w 1596604"/>
              <a:gd name="connsiteY68" fmla="*/ 604703 h 6858000"/>
              <a:gd name="connsiteX69" fmla="*/ 157169 w 1596604"/>
              <a:gd name="connsiteY69" fmla="*/ 479957 h 6858000"/>
              <a:gd name="connsiteX70" fmla="*/ 83085 w 1596604"/>
              <a:gd name="connsiteY70" fmla="*/ 232564 h 6858000"/>
              <a:gd name="connsiteX71" fmla="*/ 21820 w 1596604"/>
              <a:gd name="connsiteY71" fmla="*/ 79063 h 6858000"/>
              <a:gd name="connsiteX72" fmla="*/ 0 w 1596604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96604" h="6858000">
                <a:moveTo>
                  <a:pt x="0" y="0"/>
                </a:moveTo>
                <a:lnTo>
                  <a:pt x="1596604" y="0"/>
                </a:lnTo>
                <a:lnTo>
                  <a:pt x="1596604" y="6858000"/>
                </a:lnTo>
                <a:lnTo>
                  <a:pt x="333298" y="6857735"/>
                </a:lnTo>
                <a:cubicBezTo>
                  <a:pt x="347555" y="6839114"/>
                  <a:pt x="374580" y="6806441"/>
                  <a:pt x="369891" y="6776847"/>
                </a:cubicBezTo>
                <a:cubicBezTo>
                  <a:pt x="380610" y="6767643"/>
                  <a:pt x="388566" y="6753187"/>
                  <a:pt x="381391" y="6737706"/>
                </a:cubicBezTo>
                <a:cubicBezTo>
                  <a:pt x="387431" y="6708183"/>
                  <a:pt x="395812" y="6708238"/>
                  <a:pt x="398798" y="6686827"/>
                </a:cubicBezTo>
                <a:cubicBezTo>
                  <a:pt x="398911" y="6684856"/>
                  <a:pt x="410263" y="6635748"/>
                  <a:pt x="410376" y="6633777"/>
                </a:cubicBezTo>
                <a:cubicBezTo>
                  <a:pt x="436668" y="6560846"/>
                  <a:pt x="466427" y="6530190"/>
                  <a:pt x="483219" y="6492130"/>
                </a:cubicBezTo>
                <a:cubicBezTo>
                  <a:pt x="484502" y="6486906"/>
                  <a:pt x="495591" y="6432771"/>
                  <a:pt x="498906" y="6431610"/>
                </a:cubicBezTo>
                <a:cubicBezTo>
                  <a:pt x="504661" y="6398644"/>
                  <a:pt x="516644" y="6327702"/>
                  <a:pt x="517746" y="6294334"/>
                </a:cubicBezTo>
                <a:cubicBezTo>
                  <a:pt x="516805" y="6280685"/>
                  <a:pt x="507559" y="6244334"/>
                  <a:pt x="505520" y="6231403"/>
                </a:cubicBezTo>
                <a:lnTo>
                  <a:pt x="498178" y="6202459"/>
                </a:lnTo>
                <a:cubicBezTo>
                  <a:pt x="496958" y="6196814"/>
                  <a:pt x="500278" y="6158095"/>
                  <a:pt x="496976" y="6153037"/>
                </a:cubicBezTo>
                <a:cubicBezTo>
                  <a:pt x="517595" y="5948729"/>
                  <a:pt x="498304" y="5978666"/>
                  <a:pt x="504561" y="5905303"/>
                </a:cubicBezTo>
                <a:cubicBezTo>
                  <a:pt x="510818" y="5831940"/>
                  <a:pt x="525091" y="5774445"/>
                  <a:pt x="534519" y="5712857"/>
                </a:cubicBezTo>
                <a:cubicBezTo>
                  <a:pt x="542444" y="5688518"/>
                  <a:pt x="560422" y="5675288"/>
                  <a:pt x="564317" y="5660491"/>
                </a:cubicBezTo>
                <a:cubicBezTo>
                  <a:pt x="577968" y="5622696"/>
                  <a:pt x="582039" y="5586262"/>
                  <a:pt x="578329" y="5553910"/>
                </a:cubicBezTo>
                <a:cubicBezTo>
                  <a:pt x="572820" y="5528136"/>
                  <a:pt x="593801" y="5491134"/>
                  <a:pt x="602760" y="5449031"/>
                </a:cubicBezTo>
                <a:cubicBezTo>
                  <a:pt x="634978" y="5399411"/>
                  <a:pt x="627099" y="5372719"/>
                  <a:pt x="639643" y="5341916"/>
                </a:cubicBezTo>
                <a:cubicBezTo>
                  <a:pt x="650333" y="5319908"/>
                  <a:pt x="667062" y="5282101"/>
                  <a:pt x="678024" y="5264214"/>
                </a:cubicBezTo>
                <a:cubicBezTo>
                  <a:pt x="687077" y="5246757"/>
                  <a:pt x="679319" y="5238662"/>
                  <a:pt x="684183" y="5225268"/>
                </a:cubicBezTo>
                <a:lnTo>
                  <a:pt x="692465" y="5159961"/>
                </a:lnTo>
                <a:lnTo>
                  <a:pt x="696075" y="5125185"/>
                </a:lnTo>
                <a:cubicBezTo>
                  <a:pt x="698988" y="5109833"/>
                  <a:pt x="707175" y="5078571"/>
                  <a:pt x="709941" y="5067850"/>
                </a:cubicBezTo>
                <a:lnTo>
                  <a:pt x="712672" y="5060861"/>
                </a:lnTo>
                <a:cubicBezTo>
                  <a:pt x="712091" y="5038251"/>
                  <a:pt x="711511" y="5015640"/>
                  <a:pt x="710930" y="4993030"/>
                </a:cubicBezTo>
                <a:lnTo>
                  <a:pt x="717839" y="4946844"/>
                </a:lnTo>
                <a:lnTo>
                  <a:pt x="729098" y="4858827"/>
                </a:lnTo>
                <a:lnTo>
                  <a:pt x="735001" y="4821170"/>
                </a:lnTo>
                <a:cubicBezTo>
                  <a:pt x="754327" y="4637396"/>
                  <a:pt x="734543" y="4663172"/>
                  <a:pt x="734314" y="4584173"/>
                </a:cubicBezTo>
                <a:cubicBezTo>
                  <a:pt x="719947" y="4510155"/>
                  <a:pt x="730579" y="4436896"/>
                  <a:pt x="725962" y="4375228"/>
                </a:cubicBezTo>
                <a:cubicBezTo>
                  <a:pt x="723612" y="4334791"/>
                  <a:pt x="712780" y="4270639"/>
                  <a:pt x="706615" y="4214165"/>
                </a:cubicBezTo>
                <a:cubicBezTo>
                  <a:pt x="697483" y="4170832"/>
                  <a:pt x="710022" y="4106036"/>
                  <a:pt x="708244" y="4076008"/>
                </a:cubicBezTo>
                <a:lnTo>
                  <a:pt x="695944" y="4033999"/>
                </a:lnTo>
                <a:cubicBezTo>
                  <a:pt x="695852" y="4027317"/>
                  <a:pt x="695761" y="4020635"/>
                  <a:pt x="695669" y="4013953"/>
                </a:cubicBezTo>
                <a:lnTo>
                  <a:pt x="699968" y="3872886"/>
                </a:lnTo>
                <a:cubicBezTo>
                  <a:pt x="704580" y="3854851"/>
                  <a:pt x="706671" y="3829756"/>
                  <a:pt x="710341" y="3813873"/>
                </a:cubicBezTo>
                <a:cubicBezTo>
                  <a:pt x="715923" y="3786643"/>
                  <a:pt x="718197" y="3761495"/>
                  <a:pt x="721237" y="3738082"/>
                </a:cubicBezTo>
                <a:cubicBezTo>
                  <a:pt x="708606" y="3716230"/>
                  <a:pt x="724800" y="3707883"/>
                  <a:pt x="728583" y="3673397"/>
                </a:cubicBezTo>
                <a:cubicBezTo>
                  <a:pt x="734356" y="3659407"/>
                  <a:pt x="720303" y="3649813"/>
                  <a:pt x="727879" y="3637109"/>
                </a:cubicBezTo>
                <a:cubicBezTo>
                  <a:pt x="721013" y="3605834"/>
                  <a:pt x="730751" y="3573837"/>
                  <a:pt x="731322" y="3536883"/>
                </a:cubicBezTo>
                <a:cubicBezTo>
                  <a:pt x="730579" y="3353802"/>
                  <a:pt x="752093" y="3358911"/>
                  <a:pt x="752752" y="3295862"/>
                </a:cubicBezTo>
                <a:cubicBezTo>
                  <a:pt x="752155" y="3249684"/>
                  <a:pt x="742289" y="3189169"/>
                  <a:pt x="735278" y="3158586"/>
                </a:cubicBezTo>
                <a:lnTo>
                  <a:pt x="710686" y="3112365"/>
                </a:lnTo>
                <a:lnTo>
                  <a:pt x="696161" y="3072935"/>
                </a:lnTo>
                <a:cubicBezTo>
                  <a:pt x="709099" y="3016612"/>
                  <a:pt x="679177" y="3011906"/>
                  <a:pt x="671335" y="2958185"/>
                </a:cubicBezTo>
                <a:cubicBezTo>
                  <a:pt x="655659" y="2895670"/>
                  <a:pt x="649468" y="2913847"/>
                  <a:pt x="628615" y="2843952"/>
                </a:cubicBezTo>
                <a:cubicBezTo>
                  <a:pt x="587356" y="2799104"/>
                  <a:pt x="590061" y="2611979"/>
                  <a:pt x="562867" y="2554718"/>
                </a:cubicBezTo>
                <a:cubicBezTo>
                  <a:pt x="549490" y="2502065"/>
                  <a:pt x="540721" y="2468551"/>
                  <a:pt x="533684" y="2447068"/>
                </a:cubicBezTo>
                <a:cubicBezTo>
                  <a:pt x="534357" y="2440064"/>
                  <a:pt x="535797" y="2430607"/>
                  <a:pt x="537754" y="2423438"/>
                </a:cubicBezTo>
                <a:cubicBezTo>
                  <a:pt x="529476" y="2329118"/>
                  <a:pt x="516308" y="2315759"/>
                  <a:pt x="505585" y="2261920"/>
                </a:cubicBezTo>
                <a:cubicBezTo>
                  <a:pt x="496675" y="2250852"/>
                  <a:pt x="488593" y="2208397"/>
                  <a:pt x="495472" y="2195378"/>
                </a:cubicBezTo>
                <a:cubicBezTo>
                  <a:pt x="494783" y="2185499"/>
                  <a:pt x="470939" y="2164596"/>
                  <a:pt x="479689" y="2155135"/>
                </a:cubicBezTo>
                <a:cubicBezTo>
                  <a:pt x="489660" y="2141929"/>
                  <a:pt x="461592" y="2121310"/>
                  <a:pt x="477147" y="2118008"/>
                </a:cubicBezTo>
                <a:cubicBezTo>
                  <a:pt x="482123" y="2086447"/>
                  <a:pt x="477559" y="2072196"/>
                  <a:pt x="478140" y="2050531"/>
                </a:cubicBezTo>
                <a:cubicBezTo>
                  <a:pt x="473803" y="2015255"/>
                  <a:pt x="459534" y="1937852"/>
                  <a:pt x="451124" y="1906352"/>
                </a:cubicBezTo>
                <a:cubicBezTo>
                  <a:pt x="444080" y="1889396"/>
                  <a:pt x="436393" y="1891128"/>
                  <a:pt x="427681" y="1861531"/>
                </a:cubicBezTo>
                <a:cubicBezTo>
                  <a:pt x="384942" y="1820122"/>
                  <a:pt x="399383" y="1775736"/>
                  <a:pt x="381480" y="1732919"/>
                </a:cubicBezTo>
                <a:cubicBezTo>
                  <a:pt x="361686" y="1665766"/>
                  <a:pt x="360878" y="1643984"/>
                  <a:pt x="352917" y="1615777"/>
                </a:cubicBezTo>
                <a:cubicBezTo>
                  <a:pt x="345510" y="1591298"/>
                  <a:pt x="340636" y="1582061"/>
                  <a:pt x="333712" y="1563678"/>
                </a:cubicBezTo>
                <a:cubicBezTo>
                  <a:pt x="331482" y="1540714"/>
                  <a:pt x="340883" y="1509646"/>
                  <a:pt x="339534" y="1477995"/>
                </a:cubicBezTo>
                <a:cubicBezTo>
                  <a:pt x="346903" y="1404274"/>
                  <a:pt x="333882" y="1358704"/>
                  <a:pt x="333926" y="1307086"/>
                </a:cubicBezTo>
                <a:cubicBezTo>
                  <a:pt x="343622" y="1258551"/>
                  <a:pt x="330328" y="1217137"/>
                  <a:pt x="339799" y="1168288"/>
                </a:cubicBezTo>
                <a:cubicBezTo>
                  <a:pt x="337709" y="1131854"/>
                  <a:pt x="326333" y="1113848"/>
                  <a:pt x="321387" y="1088484"/>
                </a:cubicBezTo>
                <a:lnTo>
                  <a:pt x="310123" y="1016103"/>
                </a:lnTo>
                <a:cubicBezTo>
                  <a:pt x="307633" y="984189"/>
                  <a:pt x="313701" y="947732"/>
                  <a:pt x="306444" y="896999"/>
                </a:cubicBezTo>
                <a:cubicBezTo>
                  <a:pt x="279390" y="830415"/>
                  <a:pt x="273741" y="757986"/>
                  <a:pt x="266582" y="711705"/>
                </a:cubicBezTo>
                <a:lnTo>
                  <a:pt x="193734" y="604703"/>
                </a:lnTo>
                <a:cubicBezTo>
                  <a:pt x="193628" y="597458"/>
                  <a:pt x="157275" y="487202"/>
                  <a:pt x="157169" y="479957"/>
                </a:cubicBezTo>
                <a:cubicBezTo>
                  <a:pt x="164585" y="429578"/>
                  <a:pt x="66362" y="357572"/>
                  <a:pt x="83085" y="232564"/>
                </a:cubicBezTo>
                <a:cubicBezTo>
                  <a:pt x="71208" y="154789"/>
                  <a:pt x="31733" y="159605"/>
                  <a:pt x="21820" y="79063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544C4-EFD7-CB9C-395E-A2D269B8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70" y="3447660"/>
            <a:ext cx="7314826" cy="20687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/>
              <a:t>Module 2: Let’s share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1F2694-AE24-4893-BEF3-43FE324DF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9FA61-5492-4236-8378-D67E60D78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046" y="500156"/>
            <a:ext cx="7480954" cy="6357844"/>
          </a:xfrm>
          <a:custGeom>
            <a:avLst/>
            <a:gdLst>
              <a:gd name="connsiteX0" fmla="*/ 278673 w 7480954"/>
              <a:gd name="connsiteY0" fmla="*/ 0 h 6357844"/>
              <a:gd name="connsiteX1" fmla="*/ 7480954 w 7480954"/>
              <a:gd name="connsiteY1" fmla="*/ 272747 h 6357844"/>
              <a:gd name="connsiteX2" fmla="*/ 7480954 w 7480954"/>
              <a:gd name="connsiteY2" fmla="*/ 6357844 h 6357844"/>
              <a:gd name="connsiteX3" fmla="*/ 3461131 w 7480954"/>
              <a:gd name="connsiteY3" fmla="*/ 6357844 h 6357844"/>
              <a:gd name="connsiteX4" fmla="*/ 0 w 7480954"/>
              <a:gd name="connsiteY4" fmla="*/ 6222887 h 63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954" h="6357844">
                <a:moveTo>
                  <a:pt x="278673" y="0"/>
                </a:moveTo>
                <a:lnTo>
                  <a:pt x="7480954" y="272747"/>
                </a:lnTo>
                <a:lnTo>
                  <a:pt x="7480954" y="6357844"/>
                </a:lnTo>
                <a:lnTo>
                  <a:pt x="3461131" y="6357844"/>
                </a:lnTo>
                <a:lnTo>
                  <a:pt x="0" y="6222887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374ABA96-3731-DE43-6753-CEF86F170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563"/>
          <a:stretch/>
        </p:blipFill>
        <p:spPr>
          <a:xfrm>
            <a:off x="4847442" y="607819"/>
            <a:ext cx="7344558" cy="6250183"/>
          </a:xfrm>
          <a:custGeom>
            <a:avLst/>
            <a:gdLst/>
            <a:ahLst/>
            <a:cxnLst/>
            <a:rect l="l" t="t" r="r" b="b"/>
            <a:pathLst>
              <a:path w="7344558" h="6250183">
                <a:moveTo>
                  <a:pt x="293255" y="12"/>
                </a:moveTo>
                <a:lnTo>
                  <a:pt x="5010383" y="178647"/>
                </a:lnTo>
                <a:lnTo>
                  <a:pt x="5011465" y="178437"/>
                </a:lnTo>
                <a:cubicBezTo>
                  <a:pt x="5054106" y="173641"/>
                  <a:pt x="5171573" y="176792"/>
                  <a:pt x="5165603" y="184356"/>
                </a:cubicBezTo>
                <a:lnTo>
                  <a:pt x="5190960" y="185486"/>
                </a:lnTo>
                <a:lnTo>
                  <a:pt x="5508389" y="197507"/>
                </a:lnTo>
                <a:lnTo>
                  <a:pt x="5990319" y="215757"/>
                </a:lnTo>
                <a:lnTo>
                  <a:pt x="6547813" y="236869"/>
                </a:lnTo>
                <a:lnTo>
                  <a:pt x="6561233" y="235680"/>
                </a:lnTo>
                <a:lnTo>
                  <a:pt x="6613675" y="227162"/>
                </a:lnTo>
                <a:lnTo>
                  <a:pt x="6625038" y="221701"/>
                </a:lnTo>
                <a:lnTo>
                  <a:pt x="6637769" y="227215"/>
                </a:lnTo>
                <a:cubicBezTo>
                  <a:pt x="6639297" y="228756"/>
                  <a:pt x="6640519" y="230467"/>
                  <a:pt x="6641402" y="232289"/>
                </a:cubicBezTo>
                <a:lnTo>
                  <a:pt x="6683183" y="224070"/>
                </a:lnTo>
                <a:lnTo>
                  <a:pt x="6688193" y="223985"/>
                </a:lnTo>
                <a:lnTo>
                  <a:pt x="6722595" y="226674"/>
                </a:lnTo>
                <a:lnTo>
                  <a:pt x="6773536" y="235765"/>
                </a:lnTo>
                <a:lnTo>
                  <a:pt x="6789561" y="246023"/>
                </a:lnTo>
                <a:lnTo>
                  <a:pt x="6981517" y="253293"/>
                </a:lnTo>
                <a:lnTo>
                  <a:pt x="6986824" y="252001"/>
                </a:lnTo>
                <a:cubicBezTo>
                  <a:pt x="6989470" y="250084"/>
                  <a:pt x="6990985" y="246869"/>
                  <a:pt x="6990588" y="241626"/>
                </a:cubicBezTo>
                <a:cubicBezTo>
                  <a:pt x="6996528" y="242374"/>
                  <a:pt x="7002348" y="243980"/>
                  <a:pt x="7008208" y="245802"/>
                </a:cubicBezTo>
                <a:lnTo>
                  <a:pt x="7011277" y="246742"/>
                </a:lnTo>
                <a:lnTo>
                  <a:pt x="7022893" y="245722"/>
                </a:lnTo>
                <a:lnTo>
                  <a:pt x="7027000" y="251414"/>
                </a:lnTo>
                <a:lnTo>
                  <a:pt x="7066230" y="250612"/>
                </a:lnTo>
                <a:cubicBezTo>
                  <a:pt x="7083618" y="236219"/>
                  <a:pt x="7114939" y="244302"/>
                  <a:pt x="7141458" y="238654"/>
                </a:cubicBezTo>
                <a:lnTo>
                  <a:pt x="7153218" y="233040"/>
                </a:lnTo>
                <a:lnTo>
                  <a:pt x="7229682" y="226260"/>
                </a:lnTo>
                <a:lnTo>
                  <a:pt x="7282126" y="217743"/>
                </a:lnTo>
                <a:lnTo>
                  <a:pt x="7293487" y="212281"/>
                </a:lnTo>
                <a:lnTo>
                  <a:pt x="7306220" y="217795"/>
                </a:lnTo>
                <a:cubicBezTo>
                  <a:pt x="7307744" y="219336"/>
                  <a:pt x="7308968" y="221046"/>
                  <a:pt x="7309853" y="222869"/>
                </a:cubicBezTo>
                <a:lnTo>
                  <a:pt x="7344558" y="216041"/>
                </a:lnTo>
                <a:lnTo>
                  <a:pt x="7344558" y="6250183"/>
                </a:lnTo>
                <a:lnTo>
                  <a:pt x="6299708" y="6250183"/>
                </a:lnTo>
                <a:lnTo>
                  <a:pt x="2946685" y="6119754"/>
                </a:lnTo>
                <a:lnTo>
                  <a:pt x="2890409" y="6126736"/>
                </a:lnTo>
                <a:cubicBezTo>
                  <a:pt x="2889464" y="6126757"/>
                  <a:pt x="2866647" y="6125338"/>
                  <a:pt x="2865459" y="6125958"/>
                </a:cubicBezTo>
                <a:lnTo>
                  <a:pt x="2849650" y="6124598"/>
                </a:lnTo>
                <a:lnTo>
                  <a:pt x="2844642" y="6115722"/>
                </a:lnTo>
                <a:cubicBezTo>
                  <a:pt x="2832228" y="6111709"/>
                  <a:pt x="2794354" y="6111126"/>
                  <a:pt x="2772543" y="6109760"/>
                </a:cubicBezTo>
                <a:lnTo>
                  <a:pt x="2706438" y="6111061"/>
                </a:lnTo>
                <a:lnTo>
                  <a:pt x="2696814" y="6106893"/>
                </a:lnTo>
                <a:lnTo>
                  <a:pt x="2629247" y="6107127"/>
                </a:lnTo>
                <a:lnTo>
                  <a:pt x="2609381" y="6103582"/>
                </a:lnTo>
                <a:lnTo>
                  <a:pt x="2338391" y="6093320"/>
                </a:lnTo>
                <a:lnTo>
                  <a:pt x="2330294" y="6095512"/>
                </a:lnTo>
                <a:lnTo>
                  <a:pt x="2288518" y="6102090"/>
                </a:lnTo>
                <a:lnTo>
                  <a:pt x="2228015" y="6107455"/>
                </a:lnTo>
                <a:lnTo>
                  <a:pt x="2186520" y="6114195"/>
                </a:lnTo>
                <a:cubicBezTo>
                  <a:pt x="2175947" y="6114641"/>
                  <a:pt x="2173747" y="6109730"/>
                  <a:pt x="2164581" y="6110137"/>
                </a:cubicBezTo>
                <a:lnTo>
                  <a:pt x="2131523" y="6116642"/>
                </a:lnTo>
                <a:lnTo>
                  <a:pt x="2100339" y="6114580"/>
                </a:lnTo>
                <a:lnTo>
                  <a:pt x="2060032" y="6107388"/>
                </a:lnTo>
                <a:cubicBezTo>
                  <a:pt x="2046810" y="6102506"/>
                  <a:pt x="2035495" y="6084148"/>
                  <a:pt x="2018526" y="6092674"/>
                </a:cubicBezTo>
                <a:lnTo>
                  <a:pt x="1977869" y="6079666"/>
                </a:lnTo>
                <a:lnTo>
                  <a:pt x="1904165" y="6076875"/>
                </a:lnTo>
                <a:lnTo>
                  <a:pt x="1348899" y="6055847"/>
                </a:lnTo>
                <a:cubicBezTo>
                  <a:pt x="1334850" y="6058902"/>
                  <a:pt x="1329510" y="6065400"/>
                  <a:pt x="1306752" y="6065012"/>
                </a:cubicBezTo>
                <a:lnTo>
                  <a:pt x="1266722" y="6052736"/>
                </a:lnTo>
                <a:lnTo>
                  <a:pt x="25653" y="6005737"/>
                </a:lnTo>
                <a:cubicBezTo>
                  <a:pt x="10621" y="6005112"/>
                  <a:pt x="-808" y="5987609"/>
                  <a:pt x="45" y="5966529"/>
                </a:cubicBezTo>
                <a:lnTo>
                  <a:pt x="264242" y="37262"/>
                </a:lnTo>
                <a:cubicBezTo>
                  <a:pt x="265220" y="16144"/>
                  <a:pt x="278186" y="-499"/>
                  <a:pt x="293255" y="1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E9FA-F60E-19D6-5087-64C934DD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59" y="702566"/>
            <a:ext cx="5412041" cy="1725632"/>
          </a:xfrm>
        </p:spPr>
        <p:txBody>
          <a:bodyPr anchor="ctr">
            <a:normAutofit/>
          </a:bodyPr>
          <a:lstStyle/>
          <a:p>
            <a:r>
              <a:rPr lang="en-US" dirty="0"/>
              <a:t>Overall Experience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B7E8-54CF-5AED-7148-E19124F7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59" y="2816897"/>
            <a:ext cx="3462874" cy="35077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Feedback on:</a:t>
            </a:r>
          </a:p>
          <a:p>
            <a:r>
              <a:rPr lang="en-US" sz="2400" dirty="0"/>
              <a:t>Different Material you would like to see</a:t>
            </a:r>
          </a:p>
          <a:p>
            <a:r>
              <a:rPr lang="en-US" sz="2400" dirty="0"/>
              <a:t>Ways in which I could support you better</a:t>
            </a:r>
          </a:p>
        </p:txBody>
      </p:sp>
    </p:spTree>
    <p:extLst>
      <p:ext uri="{BB962C8B-B14F-4D97-AF65-F5344CB8AC3E}">
        <p14:creationId xmlns:p14="http://schemas.microsoft.com/office/powerpoint/2010/main" val="283560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5BD6-01EB-FD61-55A0-C0BA4F23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D119-35B3-FC5D-A98F-BC706A847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do you feel that you need help with in your practice?</a:t>
            </a:r>
          </a:p>
          <a:p>
            <a:endParaRPr lang="en-US" sz="2000" dirty="0"/>
          </a:p>
          <a:p>
            <a:r>
              <a:rPr lang="en-US" sz="2000" dirty="0"/>
              <a:t>Any issue related to Culture and Inclusion that you would like to share</a:t>
            </a:r>
          </a:p>
          <a:p>
            <a:endParaRPr lang="en-US" sz="2000" dirty="0"/>
          </a:p>
          <a:p>
            <a:r>
              <a:rPr lang="en-US" sz="2000" dirty="0"/>
              <a:t>Anything else</a:t>
            </a:r>
          </a:p>
        </p:txBody>
      </p:sp>
    </p:spTree>
    <p:extLst>
      <p:ext uri="{BB962C8B-B14F-4D97-AF65-F5344CB8AC3E}">
        <p14:creationId xmlns:p14="http://schemas.microsoft.com/office/powerpoint/2010/main" val="3745434606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nalogousFromDarkSeedLeftStep">
      <a:dk1>
        <a:srgbClr val="000000"/>
      </a:dk1>
      <a:lt1>
        <a:srgbClr val="FFFFFF"/>
      </a:lt1>
      <a:dk2>
        <a:srgbClr val="171735"/>
      </a:dk2>
      <a:lt2>
        <a:srgbClr val="F0F3F2"/>
      </a:lt2>
      <a:accent1>
        <a:srgbClr val="C34D72"/>
      </a:accent1>
      <a:accent2>
        <a:srgbClr val="B13B92"/>
      </a:accent2>
      <a:accent3>
        <a:srgbClr val="B24DC3"/>
      </a:accent3>
      <a:accent4>
        <a:srgbClr val="6E3BB1"/>
      </a:accent4>
      <a:accent5>
        <a:srgbClr val="4F4DC3"/>
      </a:accent5>
      <a:accent6>
        <a:srgbClr val="3B6AB1"/>
      </a:accent6>
      <a:hlink>
        <a:srgbClr val="6954C6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200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Consolas</vt:lpstr>
      <vt:lpstr>Franklin Gothic Heavy</vt:lpstr>
      <vt:lpstr>AfterhoursVTI</vt:lpstr>
      <vt:lpstr>ACUE Micro-credential Course on Fostering a Culture of Belonging</vt:lpstr>
      <vt:lpstr>Welcome!  Let’s get to know each other   </vt:lpstr>
      <vt:lpstr>Group Discussion about Module 1</vt:lpstr>
      <vt:lpstr>Module 1: Let’s share</vt:lpstr>
      <vt:lpstr>Group Discussion about Module 2</vt:lpstr>
      <vt:lpstr>Module 2: Let’s share</vt:lpstr>
      <vt:lpstr>Overall Experience </vt:lpstr>
      <vt:lpstr>Other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ACUE Micro-credential Course on Fostering a Culture of Belonging</dc:title>
  <dc:creator>Ceberio, Martine</dc:creator>
  <cp:lastModifiedBy>Ceberio, Martine</cp:lastModifiedBy>
  <cp:revision>4</cp:revision>
  <dcterms:created xsi:type="dcterms:W3CDTF">2023-04-03T14:31:22Z</dcterms:created>
  <dcterms:modified xsi:type="dcterms:W3CDTF">2023-04-03T16:30:34Z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2023-04-03T16:18:21Z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a16ff6fe-bb33-4b64-bc29-e954b63d2d46</vt:lpwstr>
  </property>
  <property fmtid="{D5CDD505-2E9C-101B-9397-08002B2CF9AE}" pid="8" name="MSIP_Label_b73649dc-6fee-4eb8-a128-734c3c842ea8_ContentBits">
    <vt:lpwstr>0</vt:lpwstr>
  </property>
</Properties>
</file>