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81760" y="5358286"/>
            <a:ext cx="6512511" cy="1143000"/>
          </a:xfrm>
        </p:spPr>
        <p:txBody>
          <a:bodyPr/>
          <a:lstStyle/>
          <a:p>
            <a:r>
              <a:rPr lang="en-US" dirty="0" smtClean="0"/>
              <a:t>Martine Ceberio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7551272" cy="4482951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Research area</a:t>
            </a:r>
            <a:r>
              <a:rPr lang="en-US" dirty="0" smtClean="0"/>
              <a:t>: Decision under uncertainty, Global continuous optimization under constraints</a:t>
            </a:r>
          </a:p>
          <a:p>
            <a:r>
              <a:rPr lang="en-US" b="1" u="sng" dirty="0" smtClean="0"/>
              <a:t>Current work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ulti-expert multi-criteria decision making</a:t>
            </a:r>
          </a:p>
          <a:p>
            <a:pPr lvl="1"/>
            <a:r>
              <a:rPr lang="en-US" dirty="0" smtClean="0"/>
              <a:t>simulation </a:t>
            </a:r>
            <a:r>
              <a:rPr lang="en-US" dirty="0" smtClean="0"/>
              <a:t>of dynamical systems under constraints and in the presence of uncertainty, </a:t>
            </a:r>
          </a:p>
          <a:p>
            <a:pPr lvl="1"/>
            <a:r>
              <a:rPr lang="en-US" dirty="0" smtClean="0"/>
              <a:t>identification of features of dynamical systems and prediction of future behavior,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</a:t>
            </a:r>
            <a:r>
              <a:rPr lang="en-US" dirty="0" smtClean="0"/>
              <a:t>-the-fly re-computation of dynamical systems parameters,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odel</a:t>
            </a:r>
            <a:r>
              <a:rPr lang="en-US" dirty="0" smtClean="0"/>
              <a:t>-order reduction of large systems</a:t>
            </a:r>
          </a:p>
          <a:p>
            <a:r>
              <a:rPr lang="en-US" b="1" u="sng" dirty="0" smtClean="0"/>
              <a:t>Current application areas</a:t>
            </a:r>
            <a:r>
              <a:rPr lang="en-US" dirty="0" smtClean="0"/>
              <a:t>: Flapping wings, Combustion systems, oil pipe drilling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3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171" y="5343344"/>
            <a:ext cx="6512511" cy="1143000"/>
          </a:xfrm>
        </p:spPr>
        <p:txBody>
          <a:bodyPr/>
          <a:lstStyle/>
          <a:p>
            <a:r>
              <a:rPr lang="en-US" dirty="0" smtClean="0"/>
              <a:t>Martine Ceberio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99" y="731520"/>
            <a:ext cx="6611471" cy="3474720"/>
          </a:xfrm>
        </p:spPr>
        <p:txBody>
          <a:bodyPr/>
          <a:lstStyle/>
          <a:p>
            <a:r>
              <a:rPr lang="en-US" b="1" u="sng" dirty="0" smtClean="0"/>
              <a:t>Secondary research area</a:t>
            </a:r>
            <a:r>
              <a:rPr lang="en-US" dirty="0" smtClean="0"/>
              <a:t>: combinatorial testing</a:t>
            </a:r>
          </a:p>
          <a:p>
            <a:pPr lvl="1"/>
            <a:r>
              <a:rPr lang="en-US" dirty="0" smtClean="0"/>
              <a:t>T-wise covering minimal test-suite generation</a:t>
            </a:r>
          </a:p>
          <a:p>
            <a:pPr lvl="1"/>
            <a:r>
              <a:rPr lang="en-US" dirty="0" smtClean="0"/>
              <a:t>Under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6216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14</TotalTime>
  <Words>102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Martine Ceberio</vt:lpstr>
      <vt:lpstr>Martine Ceberio</vt:lpstr>
    </vt:vector>
  </TitlesOfParts>
  <Company>The University of Texas at El Paso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Martine Ceberio</dc:title>
  <dc:creator>Martine Ceberio</dc:creator>
  <cp:lastModifiedBy>Martine Ceberio</cp:lastModifiedBy>
  <cp:revision>10</cp:revision>
  <dcterms:created xsi:type="dcterms:W3CDTF">2019-05-02T03:33:25Z</dcterms:created>
  <dcterms:modified xsi:type="dcterms:W3CDTF">2020-01-23T19:08:50Z</dcterms:modified>
</cp:coreProperties>
</file>